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3" r:id="rId6"/>
    <p:sldId id="265" r:id="rId7"/>
    <p:sldId id="262"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5E09E-0C53-4553-985F-3F9F059E22D0}" v="167" dt="2022-11-15T04:10:24.879"/>
    <p1510:client id="{445E1872-B5BE-3DB5-1893-24C6A4A39D1E}" v="610" dt="2022-11-17T02:09:21.473"/>
    <p1510:client id="{60E42682-83DC-0B29-31EC-599A4AEFABF0}" v="134" dt="2022-11-15T05:01:19.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11/16/2022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224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1334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114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690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505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304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304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310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0329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146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851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11/16/2022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88009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Future of chicken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2148-D860-3A47-505A-E3F31689B1C3}"/>
              </a:ext>
            </a:extLst>
          </p:cNvPr>
          <p:cNvSpPr>
            <a:spLocks noGrp="1"/>
          </p:cNvSpPr>
          <p:nvPr>
            <p:ph type="title"/>
          </p:nvPr>
        </p:nvSpPr>
        <p:spPr/>
        <p:txBody>
          <a:bodyPr/>
          <a:lstStyle/>
          <a:p>
            <a:r>
              <a:rPr lang="en-US" dirty="0">
                <a:ea typeface="Calibri Light"/>
                <a:cs typeface="Calibri Light"/>
              </a:rPr>
              <a:t> Team Members </a:t>
            </a:r>
            <a:endParaRPr lang="en-US" dirty="0"/>
          </a:p>
        </p:txBody>
      </p:sp>
      <p:sp>
        <p:nvSpPr>
          <p:cNvPr id="3" name="Content Placeholder 2">
            <a:extLst>
              <a:ext uri="{FF2B5EF4-FFF2-40B4-BE49-F238E27FC236}">
                <a16:creationId xmlns:a16="http://schemas.microsoft.com/office/drawing/2014/main" id="{9285E91D-20FA-E248-6C37-1467E6AEA0AF}"/>
              </a:ext>
            </a:extLst>
          </p:cNvPr>
          <p:cNvSpPr>
            <a:spLocks noGrp="1"/>
          </p:cNvSpPr>
          <p:nvPr>
            <p:ph idx="1"/>
          </p:nvPr>
        </p:nvSpPr>
        <p:spPr/>
        <p:txBody>
          <a:bodyPr vert="horz" lIns="91440" tIns="45720" rIns="91440" bIns="45720" rtlCol="0" anchor="t">
            <a:normAutofit/>
          </a:bodyPr>
          <a:lstStyle/>
          <a:p>
            <a:r>
              <a:rPr lang="en-US" dirty="0">
                <a:ea typeface="Calibri"/>
                <a:cs typeface="Calibri"/>
              </a:rPr>
              <a:t>David </a:t>
            </a:r>
            <a:r>
              <a:rPr lang="en-US" dirty="0" err="1">
                <a:ea typeface="Calibri"/>
                <a:cs typeface="Calibri"/>
              </a:rPr>
              <a:t>Hustell</a:t>
            </a:r>
            <a:r>
              <a:rPr lang="en-US" dirty="0">
                <a:ea typeface="Calibri"/>
                <a:cs typeface="Calibri"/>
              </a:rPr>
              <a:t> </a:t>
            </a:r>
            <a:endParaRPr lang="en-US">
              <a:ea typeface="Calibri"/>
              <a:cs typeface="Calibri"/>
            </a:endParaRPr>
          </a:p>
          <a:p>
            <a:r>
              <a:rPr lang="en-US" dirty="0">
                <a:ea typeface="Calibri"/>
                <a:cs typeface="Calibri"/>
              </a:rPr>
              <a:t>Saidee Padilla</a:t>
            </a:r>
          </a:p>
          <a:p>
            <a:r>
              <a:rPr lang="en-US" dirty="0">
                <a:ea typeface="Calibri"/>
                <a:cs typeface="Calibri"/>
              </a:rPr>
              <a:t>Silvano Ross</a:t>
            </a:r>
          </a:p>
          <a:p>
            <a:r>
              <a:rPr lang="en-US" dirty="0">
                <a:ea typeface="Calibri"/>
                <a:cs typeface="Calibri"/>
              </a:rPr>
              <a:t>Ryan </a:t>
            </a:r>
            <a:r>
              <a:rPr lang="en-US" dirty="0" err="1">
                <a:ea typeface="Calibri"/>
                <a:cs typeface="Calibri"/>
              </a:rPr>
              <a:t>Svendson</a:t>
            </a:r>
            <a:r>
              <a:rPr lang="en-US" dirty="0">
                <a:ea typeface="Calibri"/>
                <a:cs typeface="Calibri"/>
              </a:rPr>
              <a:t> </a:t>
            </a:r>
          </a:p>
        </p:txBody>
      </p:sp>
    </p:spTree>
    <p:extLst>
      <p:ext uri="{BB962C8B-B14F-4D97-AF65-F5344CB8AC3E}">
        <p14:creationId xmlns:p14="http://schemas.microsoft.com/office/powerpoint/2010/main" val="8029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8292-592E-6F3A-1461-FF867CCD7AAC}"/>
              </a:ext>
            </a:extLst>
          </p:cNvPr>
          <p:cNvSpPr>
            <a:spLocks noGrp="1"/>
          </p:cNvSpPr>
          <p:nvPr>
            <p:ph type="title"/>
          </p:nvPr>
        </p:nvSpPr>
        <p:spPr/>
        <p:txBody>
          <a:bodyPr/>
          <a:lstStyle/>
          <a:p>
            <a:r>
              <a:rPr lang="en-US" dirty="0">
                <a:ea typeface="Calibri Light"/>
                <a:cs typeface="Calibri Light"/>
              </a:rPr>
              <a:t>  Why did we choose chicken?</a:t>
            </a:r>
            <a:br>
              <a:rPr lang="en-US" dirty="0">
                <a:ea typeface="Calibri Light"/>
                <a:cs typeface="Calibri Light"/>
              </a:rPr>
            </a:br>
            <a:endParaRPr lang="en-US" dirty="0">
              <a:ea typeface="Calibri Light"/>
              <a:cs typeface="Calibri Light"/>
            </a:endParaRPr>
          </a:p>
        </p:txBody>
      </p:sp>
      <p:sp>
        <p:nvSpPr>
          <p:cNvPr id="3" name="Content Placeholder 2">
            <a:extLst>
              <a:ext uri="{FF2B5EF4-FFF2-40B4-BE49-F238E27FC236}">
                <a16:creationId xmlns:a16="http://schemas.microsoft.com/office/drawing/2014/main" id="{DB80094E-A977-4C61-CA80-C225136557D2}"/>
              </a:ext>
            </a:extLst>
          </p:cNvPr>
          <p:cNvSpPr>
            <a:spLocks noGrp="1"/>
          </p:cNvSpPr>
          <p:nvPr>
            <p:ph idx="1"/>
          </p:nvPr>
        </p:nvSpPr>
        <p:spPr/>
        <p:txBody>
          <a:bodyPr vert="horz" lIns="91440" tIns="45720" rIns="91440" bIns="45720" rtlCol="0" anchor="t">
            <a:normAutofit/>
          </a:bodyPr>
          <a:lstStyle/>
          <a:p>
            <a:r>
              <a:rPr lang="en-US" dirty="0">
                <a:ea typeface="Calibri"/>
                <a:cs typeface="Calibri"/>
              </a:rPr>
              <a:t>We chose the chicken market due to the fact of the pricing of chicken rising every day we wanted to see what season was best to buy chicken. When looking at the data we noticed that it was best to buy chicken before the holidays. We have pulled data from </a:t>
            </a:r>
            <a:r>
              <a:rPr lang="en-US" dirty="0" err="1">
                <a:ea typeface="Calibri"/>
                <a:cs typeface="Calibri"/>
              </a:rPr>
              <a:t>Kaggel</a:t>
            </a:r>
            <a:r>
              <a:rPr lang="en-US" dirty="0">
                <a:ea typeface="Calibri"/>
                <a:cs typeface="Calibri"/>
              </a:rPr>
              <a:t> to compare meat  prices from 3 months , six months and three years. </a:t>
            </a:r>
          </a:p>
        </p:txBody>
      </p:sp>
    </p:spTree>
    <p:extLst>
      <p:ext uri="{BB962C8B-B14F-4D97-AF65-F5344CB8AC3E}">
        <p14:creationId xmlns:p14="http://schemas.microsoft.com/office/powerpoint/2010/main" val="338212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635E-04A1-F273-1C67-E94843E9DEAF}"/>
              </a:ext>
            </a:extLst>
          </p:cNvPr>
          <p:cNvSpPr>
            <a:spLocks noGrp="1"/>
          </p:cNvSpPr>
          <p:nvPr>
            <p:ph type="title"/>
          </p:nvPr>
        </p:nvSpPr>
        <p:spPr>
          <a:xfrm>
            <a:off x="888631" y="2369463"/>
            <a:ext cx="3909286" cy="2436904"/>
          </a:xfrm>
        </p:spPr>
        <p:txBody>
          <a:bodyPr/>
          <a:lstStyle/>
          <a:p>
            <a:r>
              <a:rPr lang="en-US" dirty="0">
                <a:ea typeface="Calibri Light"/>
                <a:cs typeface="Calibri Light"/>
              </a:rPr>
              <a:t> 3 Months </a:t>
            </a:r>
          </a:p>
        </p:txBody>
      </p:sp>
      <p:sp>
        <p:nvSpPr>
          <p:cNvPr id="3" name="Content Placeholder 2">
            <a:extLst>
              <a:ext uri="{FF2B5EF4-FFF2-40B4-BE49-F238E27FC236}">
                <a16:creationId xmlns:a16="http://schemas.microsoft.com/office/drawing/2014/main" id="{23498580-773A-5898-6DF2-FAE6EC5F2B88}"/>
              </a:ext>
            </a:extLst>
          </p:cNvPr>
          <p:cNvSpPr>
            <a:spLocks noGrp="1"/>
          </p:cNvSpPr>
          <p:nvPr>
            <p:ph idx="1"/>
          </p:nvPr>
        </p:nvSpPr>
        <p:spPr>
          <a:xfrm>
            <a:off x="5470139" y="653391"/>
            <a:ext cx="6281873" cy="5248622"/>
          </a:xfrm>
        </p:spPr>
        <p:txBody>
          <a:bodyPr/>
          <a:lstStyle/>
          <a:p>
            <a:r>
              <a:rPr lang="en-US" b="1" dirty="0" err="1">
                <a:ea typeface="+mn-lt"/>
                <a:cs typeface="+mn-lt"/>
              </a:rPr>
              <a:t>XGBoost</a:t>
            </a:r>
            <a:r>
              <a:rPr lang="en-US" b="1" dirty="0">
                <a:ea typeface="+mn-lt"/>
                <a:cs typeface="+mn-lt"/>
              </a:rPr>
              <a:t> picked up on some seasonality</a:t>
            </a:r>
            <a:r>
              <a:rPr lang="en-US" dirty="0">
                <a:ea typeface="+mn-lt"/>
                <a:cs typeface="+mn-lt"/>
              </a:rPr>
              <a:t> - The peaks lie between months 4-6 and the dips are in January of each year </a:t>
            </a:r>
            <a:endParaRPr lang="en-US" dirty="0"/>
          </a:p>
          <a:p>
            <a:endParaRPr lang="en-US" dirty="0"/>
          </a:p>
          <a:p>
            <a:r>
              <a:rPr lang="en-US" dirty="0"/>
              <a:t> Insert graph or </a:t>
            </a:r>
          </a:p>
          <a:p>
            <a:endParaRPr lang="en-US" dirty="0"/>
          </a:p>
        </p:txBody>
      </p:sp>
    </p:spTree>
    <p:extLst>
      <p:ext uri="{BB962C8B-B14F-4D97-AF65-F5344CB8AC3E}">
        <p14:creationId xmlns:p14="http://schemas.microsoft.com/office/powerpoint/2010/main" val="352148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B4A3-6765-240F-F7A7-AA3F3090641A}"/>
              </a:ext>
            </a:extLst>
          </p:cNvPr>
          <p:cNvSpPr>
            <a:spLocks noGrp="1"/>
          </p:cNvSpPr>
          <p:nvPr>
            <p:ph type="title"/>
          </p:nvPr>
        </p:nvSpPr>
        <p:spPr/>
        <p:txBody>
          <a:bodyPr/>
          <a:lstStyle/>
          <a:p>
            <a:r>
              <a:rPr lang="en-US" dirty="0">
                <a:ea typeface="Calibri Light"/>
                <a:cs typeface="Calibri Light"/>
              </a:rPr>
              <a:t>6 Months </a:t>
            </a:r>
            <a:endParaRPr lang="en-US" dirty="0"/>
          </a:p>
        </p:txBody>
      </p:sp>
      <p:sp>
        <p:nvSpPr>
          <p:cNvPr id="3" name="Content Placeholder 2">
            <a:extLst>
              <a:ext uri="{FF2B5EF4-FFF2-40B4-BE49-F238E27FC236}">
                <a16:creationId xmlns:a16="http://schemas.microsoft.com/office/drawing/2014/main" id="{0B7B0198-5130-DA94-DC16-91EAF740A07E}"/>
              </a:ext>
            </a:extLst>
          </p:cNvPr>
          <p:cNvSpPr>
            <a:spLocks noGrp="1"/>
          </p:cNvSpPr>
          <p:nvPr>
            <p:ph idx="1"/>
          </p:nvPr>
        </p:nvSpPr>
        <p:spPr/>
        <p:txBody>
          <a:bodyPr/>
          <a:lstStyle/>
          <a:p>
            <a:r>
              <a:rPr lang="en-US" dirty="0"/>
              <a:t>Insert graph </a:t>
            </a:r>
            <a:endParaRPr lang="en-US"/>
          </a:p>
        </p:txBody>
      </p:sp>
    </p:spTree>
    <p:extLst>
      <p:ext uri="{BB962C8B-B14F-4D97-AF65-F5344CB8AC3E}">
        <p14:creationId xmlns:p14="http://schemas.microsoft.com/office/powerpoint/2010/main" val="248972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0757-8E01-2787-F1BC-D7471EA773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8350C5-65A6-134C-99A4-8263F4856B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160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93EDB3-7A0B-5F0A-45B1-0B4FD3AAEBEF}"/>
              </a:ext>
            </a:extLst>
          </p:cNvPr>
          <p:cNvSpPr>
            <a:spLocks noGrp="1"/>
          </p:cNvSpPr>
          <p:nvPr>
            <p:ph type="title"/>
          </p:nvPr>
        </p:nvSpPr>
        <p:spPr>
          <a:xfrm>
            <a:off x="7874928" y="1124998"/>
            <a:ext cx="3456122" cy="4589717"/>
          </a:xfrm>
        </p:spPr>
        <p:txBody>
          <a:bodyPr>
            <a:normAutofit/>
          </a:bodyPr>
          <a:lstStyle/>
          <a:p>
            <a:pPr algn="l"/>
            <a:r>
              <a:rPr lang="en-US" sz="4800">
                <a:ea typeface="Calibri Light"/>
                <a:cs typeface="Calibri Light"/>
              </a:rPr>
              <a:t>Three years </a:t>
            </a:r>
            <a:endParaRPr lang="en-US" sz="4800"/>
          </a:p>
        </p:txBody>
      </p:sp>
      <p:sp>
        <p:nvSpPr>
          <p:cNvPr id="3" name="Content Placeholder 2">
            <a:extLst>
              <a:ext uri="{FF2B5EF4-FFF2-40B4-BE49-F238E27FC236}">
                <a16:creationId xmlns:a16="http://schemas.microsoft.com/office/drawing/2014/main" id="{EB80017E-02AB-D510-1CBD-DD1DD851209D}"/>
              </a:ext>
            </a:extLst>
          </p:cNvPr>
          <p:cNvSpPr>
            <a:spLocks noGrp="1"/>
          </p:cNvSpPr>
          <p:nvPr>
            <p:ph idx="1"/>
          </p:nvPr>
        </p:nvSpPr>
        <p:spPr>
          <a:xfrm>
            <a:off x="798577" y="794042"/>
            <a:ext cx="5427137" cy="5248622"/>
          </a:xfrm>
        </p:spPr>
        <p:txBody>
          <a:bodyPr>
            <a:normAutofit/>
          </a:bodyPr>
          <a:lstStyle/>
          <a:p>
            <a:r>
              <a:rPr lang="en-US" sz="1600" dirty="0"/>
              <a:t>Insert graph </a:t>
            </a:r>
          </a:p>
        </p:txBody>
      </p:sp>
    </p:spTree>
    <p:extLst>
      <p:ext uri="{BB962C8B-B14F-4D97-AF65-F5344CB8AC3E}">
        <p14:creationId xmlns:p14="http://schemas.microsoft.com/office/powerpoint/2010/main" val="56964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9"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50"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1"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8DC9BED-9078-2B11-6B5A-0D9ABFF0DCEF}"/>
              </a:ext>
            </a:extLst>
          </p:cNvPr>
          <p:cNvSpPr>
            <a:spLocks noGrp="1"/>
          </p:cNvSpPr>
          <p:nvPr>
            <p:ph type="title"/>
          </p:nvPr>
        </p:nvSpPr>
        <p:spPr>
          <a:xfrm>
            <a:off x="888631" y="2349925"/>
            <a:ext cx="3498979" cy="2456442"/>
          </a:xfrm>
        </p:spPr>
        <p:txBody>
          <a:bodyPr>
            <a:normAutofit/>
          </a:bodyPr>
          <a:lstStyle/>
          <a:p>
            <a:r>
              <a:rPr lang="en-US" dirty="0">
                <a:ea typeface="Calibri Light"/>
                <a:cs typeface="Calibri Light"/>
              </a:rPr>
              <a:t>Machine learning model </a:t>
            </a:r>
          </a:p>
        </p:txBody>
      </p:sp>
      <p:sp>
        <p:nvSpPr>
          <p:cNvPr id="52" name="Content Placeholder 2">
            <a:extLst>
              <a:ext uri="{FF2B5EF4-FFF2-40B4-BE49-F238E27FC236}">
                <a16:creationId xmlns:a16="http://schemas.microsoft.com/office/drawing/2014/main" id="{0DD4B062-8587-A793-2614-FFCEAFFAE15A}"/>
              </a:ext>
            </a:extLst>
          </p:cNvPr>
          <p:cNvSpPr>
            <a:spLocks noGrp="1"/>
          </p:cNvSpPr>
          <p:nvPr>
            <p:ph idx="1"/>
          </p:nvPr>
        </p:nvSpPr>
        <p:spPr>
          <a:xfrm>
            <a:off x="4747217" y="392879"/>
            <a:ext cx="6653103" cy="5658929"/>
          </a:xfrm>
        </p:spPr>
        <p:txBody>
          <a:bodyPr vert="horz" lIns="91440" tIns="45720" rIns="91440" bIns="45720" rtlCol="0" anchor="ctr">
            <a:noAutofit/>
          </a:bodyPr>
          <a:lstStyle/>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285750" indent="-285750">
              <a:lnSpc>
                <a:spcPct val="110000"/>
              </a:lnSpc>
            </a:pPr>
            <a:r>
              <a:rPr lang="en-US" dirty="0"/>
              <a:t>We used  Kaggle to pull the prices of the chicken.</a:t>
            </a:r>
          </a:p>
          <a:p>
            <a:pPr marL="285750" indent="-285750">
              <a:lnSpc>
                <a:spcPct val="110000"/>
              </a:lnSpc>
            </a:pPr>
            <a:r>
              <a:rPr lang="en-US" dirty="0">
                <a:ea typeface="+mn-lt"/>
                <a:cs typeface="+mn-lt"/>
              </a:rPr>
              <a:t>Pandas </a:t>
            </a:r>
            <a:endParaRPr lang="en-US" dirty="0"/>
          </a:p>
          <a:p>
            <a:pPr>
              <a:lnSpc>
                <a:spcPct val="110000"/>
              </a:lnSpc>
            </a:pPr>
            <a:r>
              <a:rPr lang="en-US" dirty="0" err="1">
                <a:ea typeface="+mn-lt"/>
                <a:cs typeface="+mn-lt"/>
              </a:rPr>
              <a:t>Jupyter</a:t>
            </a:r>
            <a:r>
              <a:rPr lang="en-US" dirty="0">
                <a:ea typeface="+mn-lt"/>
                <a:cs typeface="+mn-lt"/>
              </a:rPr>
              <a:t> Labs </a:t>
            </a:r>
            <a:endParaRPr lang="en-US" dirty="0"/>
          </a:p>
          <a:p>
            <a:pPr>
              <a:lnSpc>
                <a:spcPct val="110000"/>
              </a:lnSpc>
            </a:pPr>
            <a:r>
              <a:rPr lang="en-US" dirty="0" err="1">
                <a:ea typeface="+mn-lt"/>
                <a:cs typeface="+mn-lt"/>
              </a:rPr>
              <a:t>PyViz</a:t>
            </a:r>
            <a:r>
              <a:rPr lang="en-US" dirty="0">
                <a:ea typeface="+mn-lt"/>
                <a:cs typeface="+mn-lt"/>
              </a:rPr>
              <a:t> </a:t>
            </a:r>
            <a:r>
              <a:rPr lang="en-US" dirty="0" err="1">
                <a:ea typeface="+mn-lt"/>
                <a:cs typeface="+mn-lt"/>
              </a:rPr>
              <a:t>hvPlot</a:t>
            </a:r>
            <a:r>
              <a:rPr lang="en-US" dirty="0">
                <a:ea typeface="+mn-lt"/>
                <a:cs typeface="+mn-lt"/>
              </a:rPr>
              <a:t> </a:t>
            </a:r>
          </a:p>
          <a:p>
            <a:pPr>
              <a:lnSpc>
                <a:spcPct val="110000"/>
              </a:lnSpc>
            </a:pPr>
            <a:r>
              <a:rPr lang="en-US" dirty="0">
                <a:ea typeface="+mn-lt"/>
                <a:cs typeface="+mn-lt"/>
              </a:rPr>
              <a:t>Scikit-Learn</a:t>
            </a:r>
            <a:endParaRPr lang="en-US" dirty="0"/>
          </a:p>
          <a:p>
            <a:pPr>
              <a:lnSpc>
                <a:spcPct val="110000"/>
              </a:lnSpc>
            </a:pPr>
            <a:r>
              <a:rPr lang="en-US" dirty="0">
                <a:ea typeface="+mn-lt"/>
                <a:cs typeface="+mn-lt"/>
              </a:rPr>
              <a:t>Facebook Prophet </a:t>
            </a:r>
            <a:endParaRPr lang="en-US" dirty="0"/>
          </a:p>
          <a:p>
            <a:pPr>
              <a:lnSpc>
                <a:spcPct val="110000"/>
              </a:lnSpc>
            </a:pPr>
            <a:r>
              <a:rPr lang="en-US" dirty="0"/>
              <a:t>XGBOSST </a:t>
            </a:r>
          </a:p>
          <a:p>
            <a:pPr>
              <a:lnSpc>
                <a:spcPct val="110000"/>
              </a:lnSpc>
            </a:pPr>
            <a:r>
              <a:rPr lang="en-US" dirty="0"/>
              <a:t>Pandas</a:t>
            </a:r>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a:p>
            <a:pPr marL="0" indent="0">
              <a:lnSpc>
                <a:spcPct val="110000"/>
              </a:lnSpc>
              <a:buNone/>
            </a:pPr>
            <a:endParaRPr lang="en-US" sz="1300"/>
          </a:p>
        </p:txBody>
      </p:sp>
    </p:spTree>
    <p:extLst>
      <p:ext uri="{BB962C8B-B14F-4D97-AF65-F5344CB8AC3E}">
        <p14:creationId xmlns:p14="http://schemas.microsoft.com/office/powerpoint/2010/main" val="27925189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EABB-7EFF-2194-FCF8-132022CFCF22}"/>
              </a:ext>
            </a:extLst>
          </p:cNvPr>
          <p:cNvSpPr>
            <a:spLocks noGrp="1"/>
          </p:cNvSpPr>
          <p:nvPr>
            <p:ph type="title"/>
          </p:nvPr>
        </p:nvSpPr>
        <p:spPr/>
        <p:txBody>
          <a:bodyPr/>
          <a:lstStyle/>
          <a:p>
            <a:r>
              <a:rPr lang="en-US" dirty="0">
                <a:ea typeface="Calibri Light"/>
                <a:cs typeface="Calibri Light"/>
              </a:rPr>
              <a:t>Challenges </a:t>
            </a:r>
          </a:p>
        </p:txBody>
      </p:sp>
      <p:sp>
        <p:nvSpPr>
          <p:cNvPr id="3" name="Content Placeholder 2">
            <a:extLst>
              <a:ext uri="{FF2B5EF4-FFF2-40B4-BE49-F238E27FC236}">
                <a16:creationId xmlns:a16="http://schemas.microsoft.com/office/drawing/2014/main" id="{283B1447-B717-7CC4-BCA9-BA3DA2A257AB}"/>
              </a:ext>
            </a:extLst>
          </p:cNvPr>
          <p:cNvSpPr>
            <a:spLocks noGrp="1"/>
          </p:cNvSpPr>
          <p:nvPr>
            <p:ph idx="1"/>
          </p:nvPr>
        </p:nvSpPr>
        <p:spPr/>
        <p:txBody>
          <a:bodyPr vert="horz" lIns="91440" tIns="45720" rIns="91440" bIns="45720" rtlCol="0" anchor="t">
            <a:normAutofit/>
          </a:bodyPr>
          <a:lstStyle/>
          <a:p>
            <a:r>
              <a:rPr lang="en-US" dirty="0"/>
              <a:t>One of the challenges that we faced was to decide on the years we wanted to use. </a:t>
            </a:r>
          </a:p>
          <a:p>
            <a:endParaRPr lang="en-US" dirty="0"/>
          </a:p>
          <a:p>
            <a:pPr>
              <a:buNone/>
            </a:pPr>
            <a:endParaRPr lang="en-US" dirty="0"/>
          </a:p>
        </p:txBody>
      </p:sp>
    </p:spTree>
    <p:extLst>
      <p:ext uri="{BB962C8B-B14F-4D97-AF65-F5344CB8AC3E}">
        <p14:creationId xmlns:p14="http://schemas.microsoft.com/office/powerpoint/2010/main" val="220206775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Atlas</vt:lpstr>
      <vt:lpstr>Future of chicken </vt:lpstr>
      <vt:lpstr> Team Members </vt:lpstr>
      <vt:lpstr>  Why did we choose chicken? </vt:lpstr>
      <vt:lpstr> 3 Months </vt:lpstr>
      <vt:lpstr>6 Months </vt:lpstr>
      <vt:lpstr>PowerPoint Presentation</vt:lpstr>
      <vt:lpstr>Three years </vt:lpstr>
      <vt:lpstr>Machine learning model </vt:lpstr>
      <vt:lpstr>Challenges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280</cp:revision>
  <dcterms:created xsi:type="dcterms:W3CDTF">2022-11-15T03:52:49Z</dcterms:created>
  <dcterms:modified xsi:type="dcterms:W3CDTF">2022-11-17T03:00:03Z</dcterms:modified>
</cp:coreProperties>
</file>