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83" r:id="rId5"/>
    <p:sldId id="279" r:id="rId6"/>
    <p:sldId id="275" r:id="rId7"/>
    <p:sldId id="289" r:id="rId8"/>
    <p:sldId id="269" r:id="rId9"/>
    <p:sldId id="288" r:id="rId10"/>
    <p:sldId id="274" r:id="rId11"/>
    <p:sldId id="276" r:id="rId12"/>
    <p:sldId id="277" r:id="rId13"/>
    <p:sldId id="278" r:id="rId14"/>
    <p:sldId id="286" r:id="rId15"/>
    <p:sldId id="285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g"/><Relationship Id="rId2" Type="http://schemas.openxmlformats.org/officeDocument/2006/relationships/image" Target="../media/image3.jp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5380" y="1633059"/>
            <a:ext cx="4968995" cy="931178"/>
          </a:xfrm>
        </p:spPr>
        <p:txBody>
          <a:bodyPr/>
          <a:lstStyle/>
          <a:p>
            <a:r>
              <a:rPr lang="pt-BR" b="1" dirty="0"/>
              <a:t>PROJETO FINAL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975380" y="2690072"/>
            <a:ext cx="6428679" cy="370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/>
              <a:t>SISTEMA DE RESERVAS PARA CONDOMÍNIO RESIDENCIAL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435" y="1104553"/>
            <a:ext cx="1127296" cy="8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268709" y="505562"/>
            <a:ext cx="3398829" cy="68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TELA PRINCIPAL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036" y="1662506"/>
            <a:ext cx="75723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2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028420" y="505562"/>
            <a:ext cx="6087614" cy="68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CADASTRO DE FUNCIONÁRIO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52" y="1463136"/>
            <a:ext cx="75247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046731" y="505562"/>
            <a:ext cx="2098535" cy="68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RESERVA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1800225"/>
            <a:ext cx="75342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6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684478" y="847287"/>
            <a:ext cx="7550092" cy="68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Lista das RESERVAS cadastradas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72" y="2050177"/>
            <a:ext cx="11333783" cy="3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8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762908" y="805596"/>
            <a:ext cx="4640509" cy="465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cap="none" dirty="0"/>
              <a:t>GERANDO A SENHA JWT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3" y="1828799"/>
            <a:ext cx="11095287" cy="42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9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078130" y="110844"/>
            <a:ext cx="5857542" cy="434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Documentação da API com Swagger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129" y="587566"/>
            <a:ext cx="5613491" cy="61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0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944537" y="1996580"/>
            <a:ext cx="7365534" cy="7192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cap="none" dirty="0"/>
              <a:t>Agradeço a todos pela oportunidade. 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88433" y="1036039"/>
            <a:ext cx="1375098" cy="7801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FIM</a:t>
            </a:r>
          </a:p>
        </p:txBody>
      </p:sp>
      <p:sp>
        <p:nvSpPr>
          <p:cNvPr id="10" name="Subtítulo 2"/>
          <p:cNvSpPr>
            <a:spLocks noGrp="1"/>
          </p:cNvSpPr>
          <p:nvPr>
            <p:ph type="subTitle" idx="1"/>
          </p:nvPr>
        </p:nvSpPr>
        <p:spPr>
          <a:xfrm>
            <a:off x="2944537" y="3514986"/>
            <a:ext cx="4968995" cy="2801924"/>
          </a:xfrm>
        </p:spPr>
        <p:txBody>
          <a:bodyPr>
            <a:normAutofit fontScale="25000" lnSpcReduction="20000"/>
          </a:bodyPr>
          <a:lstStyle/>
          <a:p>
            <a:r>
              <a:rPr lang="pt-BR" sz="8000" b="1" dirty="0">
                <a:solidFill>
                  <a:schemeClr val="tx1">
                    <a:lumMod val="95000"/>
                  </a:schemeClr>
                </a:solidFill>
              </a:rPr>
              <a:t>ALUNA:</a:t>
            </a:r>
          </a:p>
          <a:p>
            <a:r>
              <a:rPr lang="pt-BR" sz="5500" b="1" dirty="0">
                <a:solidFill>
                  <a:schemeClr val="tx1">
                    <a:lumMod val="95000"/>
                  </a:schemeClr>
                </a:solidFill>
              </a:rPr>
              <a:t>SILVANY SOUSA.</a:t>
            </a:r>
          </a:p>
          <a:p>
            <a:endParaRPr lang="pt-BR" sz="55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t-BR" sz="8000" b="1" dirty="0">
                <a:solidFill>
                  <a:schemeClr val="tx1">
                    <a:lumMod val="95000"/>
                  </a:schemeClr>
                </a:solidFill>
              </a:rPr>
              <a:t>Professores: </a:t>
            </a:r>
          </a:p>
          <a:p>
            <a:r>
              <a:rPr lang="pt-BR" sz="5500" b="1" dirty="0">
                <a:solidFill>
                  <a:schemeClr val="tx1">
                    <a:lumMod val="95000"/>
                  </a:schemeClr>
                </a:solidFill>
              </a:rPr>
              <a:t>André Santos.</a:t>
            </a:r>
          </a:p>
          <a:p>
            <a:r>
              <a:rPr lang="pt-BR" sz="5500" b="1" dirty="0">
                <a:solidFill>
                  <a:schemeClr val="tx1">
                    <a:lumMod val="95000"/>
                  </a:schemeClr>
                </a:solidFill>
              </a:rPr>
              <a:t>Cássio Gamarra.</a:t>
            </a:r>
          </a:p>
          <a:p>
            <a:r>
              <a:rPr lang="pt-BR" sz="5500" b="1" dirty="0">
                <a:solidFill>
                  <a:schemeClr val="tx1">
                    <a:lumMod val="95000"/>
                  </a:schemeClr>
                </a:solidFill>
              </a:rPr>
              <a:t>DEIVISON PASA.</a:t>
            </a:r>
          </a:p>
          <a:p>
            <a:r>
              <a:rPr lang="pt-BR" sz="5500" b="1" dirty="0">
                <a:solidFill>
                  <a:schemeClr val="tx1">
                    <a:lumMod val="95000"/>
                  </a:schemeClr>
                </a:solidFill>
              </a:rPr>
              <a:t>LUCAS SCHLESTEIN.</a:t>
            </a:r>
          </a:p>
          <a:p>
            <a:endParaRPr lang="pt-BR" sz="4000" dirty="0">
              <a:solidFill>
                <a:schemeClr val="tx1">
                  <a:lumMod val="95000"/>
                </a:schemeClr>
              </a:solidFill>
            </a:endParaRPr>
          </a:p>
          <a:p>
            <a:endParaRPr lang="pt-BR" sz="4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9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27904" y="1870560"/>
            <a:ext cx="7179494" cy="4010121"/>
          </a:xfrm>
        </p:spPr>
        <p:txBody>
          <a:bodyPr>
            <a:normAutofit/>
          </a:bodyPr>
          <a:lstStyle/>
          <a:p>
            <a:r>
              <a:rPr lang="pt-BR" sz="2200" b="1" cap="none" dirty="0">
                <a:solidFill>
                  <a:schemeClr val="tx1">
                    <a:lumMod val="95000"/>
                  </a:schemeClr>
                </a:solidFill>
              </a:rPr>
              <a:t>Automatizar o processo de reservas das áreas de lazer. </a:t>
            </a:r>
          </a:p>
          <a:p>
            <a:endParaRPr lang="pt-BR" sz="2200" b="1" cap="none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pt-BR" sz="2200" b="1" cap="none" dirty="0">
                <a:solidFill>
                  <a:schemeClr val="tx1">
                    <a:lumMod val="95000"/>
                  </a:schemeClr>
                </a:solidFill>
              </a:rPr>
              <a:t>Foi proposto a criação de um sistema, que faça o controle de reservas dessas áreas de lazer, bem como, cadastrar, excluir, alterar e listar os usuários e funcionários que acessarão o sistema.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727904" y="690150"/>
            <a:ext cx="30493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b="1" dirty="0"/>
              <a:t>Problema: </a:t>
            </a:r>
          </a:p>
        </p:txBody>
      </p:sp>
    </p:spTree>
    <p:extLst>
      <p:ext uri="{BB962C8B-B14F-4D97-AF65-F5344CB8AC3E}">
        <p14:creationId xmlns:p14="http://schemas.microsoft.com/office/powerpoint/2010/main" val="74408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13676" y="587566"/>
            <a:ext cx="6454985" cy="1155126"/>
          </a:xfrm>
        </p:spPr>
        <p:txBody>
          <a:bodyPr>
            <a:normAutofit fontScale="90000"/>
          </a:bodyPr>
          <a:lstStyle/>
          <a:p>
            <a:r>
              <a:rPr lang="pt-BR" sz="3600" b="1" cap="none" dirty="0"/>
              <a:t>Tecnologias e linguagens utilizadas</a:t>
            </a:r>
            <a:r>
              <a:rPr lang="pt-BR" b="1" cap="none" dirty="0"/>
              <a:t>:</a:t>
            </a:r>
            <a:br>
              <a:rPr lang="pt-BR" b="1" cap="none" dirty="0"/>
            </a:br>
            <a:r>
              <a:rPr lang="pt-BR" sz="1800" b="1" cap="none" dirty="0"/>
              <a:t>FRONT-END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676" y="2679695"/>
            <a:ext cx="1275944" cy="12759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197" y="2679695"/>
            <a:ext cx="1275944" cy="12759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719" y="2679695"/>
            <a:ext cx="1275944" cy="12759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3241" y="2679695"/>
            <a:ext cx="1275944" cy="12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97894" y="408491"/>
            <a:ext cx="6454985" cy="888750"/>
          </a:xfrm>
        </p:spPr>
        <p:txBody>
          <a:bodyPr>
            <a:normAutofit fontScale="90000"/>
          </a:bodyPr>
          <a:lstStyle/>
          <a:p>
            <a:r>
              <a:rPr lang="pt-BR" sz="3600" b="1" cap="none" dirty="0"/>
              <a:t>Tecnologias e linguagens utilizadas</a:t>
            </a:r>
            <a:r>
              <a:rPr lang="pt-BR" b="1" cap="none" dirty="0"/>
              <a:t>:</a:t>
            </a:r>
            <a:br>
              <a:rPr lang="pt-BR" b="1" cap="none" dirty="0"/>
            </a:br>
            <a:r>
              <a:rPr lang="pt-BR" sz="1800" b="1" cap="none" dirty="0"/>
              <a:t>BACK-END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606" y="1715911"/>
            <a:ext cx="1194999" cy="9422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859" y="5378104"/>
            <a:ext cx="1469582" cy="79725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558" y="1715911"/>
            <a:ext cx="1677481" cy="86285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558" y="4304859"/>
            <a:ext cx="1535221" cy="93007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1172" y="1715911"/>
            <a:ext cx="2211123" cy="73639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1112" y="4340094"/>
            <a:ext cx="1535009" cy="85960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5747" y="4052422"/>
            <a:ext cx="1780896" cy="1270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5604" y="5439425"/>
            <a:ext cx="1824515" cy="73593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3963" y="3302009"/>
            <a:ext cx="1996186" cy="558932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9105" y="3013445"/>
            <a:ext cx="2594181" cy="92207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39558" y="5544150"/>
            <a:ext cx="1652960" cy="631213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44093" y="2961588"/>
            <a:ext cx="1713735" cy="1025784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26533" y="5636494"/>
            <a:ext cx="2119588" cy="535824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62189" y="1715911"/>
            <a:ext cx="1887960" cy="101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104389" y="2357305"/>
            <a:ext cx="8710415" cy="6627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cap="none" dirty="0"/>
              <a:t>Apresentando a resolução do problema</a:t>
            </a:r>
          </a:p>
        </p:txBody>
      </p:sp>
    </p:spTree>
    <p:extLst>
      <p:ext uri="{BB962C8B-B14F-4D97-AF65-F5344CB8AC3E}">
        <p14:creationId xmlns:p14="http://schemas.microsoft.com/office/powerpoint/2010/main" val="415068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3599794" y="405895"/>
            <a:ext cx="5052358" cy="68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CADASTRO DE USUÁRIO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548" y="1331403"/>
            <a:ext cx="7562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5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059" y="1140984"/>
            <a:ext cx="6911000" cy="5084958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4094581" y="245841"/>
            <a:ext cx="3421956" cy="68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cap="none" dirty="0"/>
              <a:t>Dados inválidos</a:t>
            </a:r>
          </a:p>
        </p:txBody>
      </p:sp>
    </p:spTree>
    <p:extLst>
      <p:ext uri="{BB962C8B-B14F-4D97-AF65-F5344CB8AC3E}">
        <p14:creationId xmlns:p14="http://schemas.microsoft.com/office/powerpoint/2010/main" val="7715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277428" y="587566"/>
            <a:ext cx="1637141" cy="68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LOGIN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1724025"/>
            <a:ext cx="7534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98" y="327847"/>
            <a:ext cx="1008075" cy="5194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472" y="327846"/>
            <a:ext cx="971727" cy="519441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4077803" y="404895"/>
            <a:ext cx="3421956" cy="6834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cap="none" dirty="0"/>
              <a:t>Dados inválidos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112" y="1505342"/>
            <a:ext cx="7515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7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2176</TotalTime>
  <Words>127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Circuito</vt:lpstr>
      <vt:lpstr>PROJETO FINAL 2</vt:lpstr>
      <vt:lpstr>Apresentação do PowerPoint</vt:lpstr>
      <vt:lpstr>Tecnologias e linguagens utilizadas: FRONT-END</vt:lpstr>
      <vt:lpstr>Tecnologias e linguagens utilizadas: BACK-END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1</dc:title>
  <dc:creator>Usuarios</dc:creator>
  <cp:lastModifiedBy>Usuarios</cp:lastModifiedBy>
  <cp:revision>70</cp:revision>
  <dcterms:created xsi:type="dcterms:W3CDTF">2022-11-20T14:19:43Z</dcterms:created>
  <dcterms:modified xsi:type="dcterms:W3CDTF">2022-12-15T21:56:46Z</dcterms:modified>
</cp:coreProperties>
</file>