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60" r:id="rId7"/>
    <p:sldId id="262" r:id="rId8"/>
    <p:sldId id="263" r:id="rId9"/>
    <p:sldId id="266" r:id="rId10"/>
    <p:sldId id="264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AF4E2-332B-48C6-A947-D6CE3B473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Weektaak 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6FF8BC-601C-4D2E-827A-68587E558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Door: Sil, Stijn, Tom en Malu</a:t>
            </a:r>
          </a:p>
        </p:txBody>
      </p:sp>
    </p:spTree>
    <p:extLst>
      <p:ext uri="{BB962C8B-B14F-4D97-AF65-F5344CB8AC3E}">
        <p14:creationId xmlns:p14="http://schemas.microsoft.com/office/powerpoint/2010/main" val="399987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105392E-18E2-46BD-92FB-70294343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285" y="227870"/>
            <a:ext cx="8911687" cy="1280890"/>
          </a:xfrm>
        </p:spPr>
        <p:txBody>
          <a:bodyPr>
            <a:normAutofit/>
          </a:bodyPr>
          <a:lstStyle/>
          <a:p>
            <a:r>
              <a:rPr lang="nl-NL" sz="4000" dirty="0"/>
              <a:t>ERD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CC220228-4CD2-4381-B5D1-E6E45F8C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2000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82429BD-5CE0-4685-A596-047B12FD9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1" b="16000"/>
          <a:stretch/>
        </p:blipFill>
        <p:spPr>
          <a:xfrm>
            <a:off x="1482993" y="946778"/>
            <a:ext cx="10547475" cy="57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5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E9C37-FE9C-4D07-90B3-5EFE592F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160" y="454572"/>
            <a:ext cx="8911687" cy="1280890"/>
          </a:xfrm>
        </p:spPr>
        <p:txBody>
          <a:bodyPr>
            <a:normAutofit/>
          </a:bodyPr>
          <a:lstStyle/>
          <a:p>
            <a:r>
              <a:rPr lang="nl-NL" sz="4000" dirty="0"/>
              <a:t>Vragen Opdracht 2: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9E234B-4458-4526-AD2C-6F04A637F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509A01-080D-474A-87C1-BD8DAD066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90" y="1511300"/>
            <a:ext cx="10649028" cy="47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3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55A4D-53D9-4DDD-AADF-052D4968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E5ED2B-41E7-4A09-AFC8-BD0456C3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06ED20E-1216-4DE9-8D0E-CB0B393AC36A}"/>
              </a:ext>
            </a:extLst>
          </p:cNvPr>
          <p:cNvSpPr/>
          <p:nvPr/>
        </p:nvSpPr>
        <p:spPr>
          <a:xfrm>
            <a:off x="2141491" y="1759972"/>
            <a:ext cx="2375509" cy="40010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  <a:p>
            <a:pPr algn="ctr"/>
            <a:endParaRPr lang="nl-NL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47AE4C8-2096-4A85-9DC2-8A7ED15F419B}"/>
              </a:ext>
            </a:extLst>
          </p:cNvPr>
          <p:cNvSpPr/>
          <p:nvPr/>
        </p:nvSpPr>
        <p:spPr>
          <a:xfrm>
            <a:off x="5216082" y="2691277"/>
            <a:ext cx="1383712" cy="2662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700" b="1" dirty="0">
                <a:ln w="12700">
                  <a:solidFill>
                    <a:srgbClr val="766F54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766F54"/>
                  </a:fgClr>
                  <a:bgClr>
                    <a:srgbClr val="766F5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766F54">
                      <a:lumMod val="75000"/>
                    </a:srgbClr>
                  </a:outerShdw>
                </a:effectLst>
              </a:rPr>
              <a:t>?</a:t>
            </a:r>
            <a:endParaRPr lang="nl-NL" sz="1600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F8DB4D9-98FE-41D9-A7C3-FCB1A412E88B}"/>
              </a:ext>
            </a:extLst>
          </p:cNvPr>
          <p:cNvSpPr/>
          <p:nvPr/>
        </p:nvSpPr>
        <p:spPr>
          <a:xfrm>
            <a:off x="7298876" y="798451"/>
            <a:ext cx="1907895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0" b="1" dirty="0">
                <a:ln w="12700">
                  <a:solidFill>
                    <a:srgbClr val="766F54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766F54"/>
                  </a:fgClr>
                  <a:bgClr>
                    <a:srgbClr val="766F5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766F54">
                      <a:lumMod val="75000"/>
                    </a:srgbClr>
                  </a:outerShdw>
                </a:effectLst>
              </a:rPr>
              <a:t>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4162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88120-FE51-4B62-9B39-63685498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0E3AFE-2F35-424F-932A-9E32D379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Doel</a:t>
            </a:r>
          </a:p>
          <a:p>
            <a:r>
              <a:rPr lang="nl-NL" sz="2000" dirty="0"/>
              <a:t>Python script</a:t>
            </a:r>
          </a:p>
          <a:p>
            <a:r>
              <a:rPr lang="nl-NL" sz="2000" dirty="0"/>
              <a:t>Analyse</a:t>
            </a:r>
          </a:p>
          <a:p>
            <a:r>
              <a:rPr lang="nl-NL" sz="2000" dirty="0"/>
              <a:t>Resultaten</a:t>
            </a:r>
          </a:p>
          <a:p>
            <a:r>
              <a:rPr lang="nl-NL" sz="2000" dirty="0"/>
              <a:t>ERD</a:t>
            </a:r>
          </a:p>
          <a:p>
            <a:r>
              <a:rPr lang="nl-NL" sz="2000" dirty="0"/>
              <a:t>Vragen Opdracht 2</a:t>
            </a:r>
          </a:p>
          <a:p>
            <a:r>
              <a:rPr lang="nl-NL" sz="2000" dirty="0"/>
              <a:t>Vragen?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83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008BB-9024-4D8A-967D-ED5AEF6B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17882C-2945-4EFA-8AF6-F39F5050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Python script</a:t>
            </a:r>
          </a:p>
          <a:p>
            <a:r>
              <a:rPr lang="nl-NL" sz="2000" dirty="0"/>
              <a:t>GC percentage bepalen</a:t>
            </a:r>
          </a:p>
          <a:p>
            <a:r>
              <a:rPr lang="nl-NL" sz="2000" dirty="0"/>
              <a:t>Per x-aantal nucleotiden</a:t>
            </a:r>
          </a:p>
          <a:p>
            <a:r>
              <a:rPr lang="nl-NL" sz="2000" dirty="0"/>
              <a:t>ERD</a:t>
            </a:r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0907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1A905-018C-4964-A95F-AB2E16C2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nl-NL" sz="4000" dirty="0"/>
              <a:t>Python script</a:t>
            </a:r>
          </a:p>
        </p:txBody>
      </p:sp>
      <p:pic>
        <p:nvPicPr>
          <p:cNvPr id="16" name="Tijdelijke aanduiding voor inhoud 15">
            <a:extLst>
              <a:ext uri="{FF2B5EF4-FFF2-40B4-BE49-F238E27FC236}">
                <a16:creationId xmlns:a16="http://schemas.microsoft.com/office/drawing/2014/main" id="{01D1DC4B-BC4A-4D75-80AB-1150AE67F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20" y="1352957"/>
            <a:ext cx="5519305" cy="5419318"/>
          </a:xfr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E38A0725-49C0-4F14-ADC7-1CAE5266B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397" y="7026"/>
            <a:ext cx="6881456" cy="68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0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DDAC1-E9CA-4778-A763-664DC2E6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Python script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96C1FBD-8C28-40B3-AC29-0B3F3947A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1" y="1438275"/>
            <a:ext cx="7015664" cy="5121275"/>
          </a:xfrm>
        </p:spPr>
      </p:pic>
    </p:spTree>
    <p:extLst>
      <p:ext uri="{BB962C8B-B14F-4D97-AF65-F5344CB8AC3E}">
        <p14:creationId xmlns:p14="http://schemas.microsoft.com/office/powerpoint/2010/main" val="274213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E235B-48A3-4ABD-8B38-BB40C971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040" y="187230"/>
            <a:ext cx="8911687" cy="1280890"/>
          </a:xfrm>
        </p:spPr>
        <p:txBody>
          <a:bodyPr>
            <a:normAutofit/>
          </a:bodyPr>
          <a:lstStyle/>
          <a:p>
            <a:r>
              <a:rPr lang="nl-NL" sz="4000" dirty="0"/>
              <a:t>Analyse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829F791-AFE4-40B9-A9B4-37CFD8875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040" y="965201"/>
            <a:ext cx="7534331" cy="57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9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83B74-B24F-414B-A323-BE23F60E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Resultaten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FA58488-4C68-45BA-987D-B395B7AC9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37" y="1822450"/>
            <a:ext cx="5759450" cy="420254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546BDDD-8825-4B2C-9012-EE44F910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405" y="1822449"/>
            <a:ext cx="6579958" cy="42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6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41285-078F-45E2-8EA2-ED7EFD59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070" y="163173"/>
            <a:ext cx="8911687" cy="1280890"/>
          </a:xfrm>
        </p:spPr>
        <p:txBody>
          <a:bodyPr>
            <a:normAutofit/>
          </a:bodyPr>
          <a:lstStyle/>
          <a:p>
            <a:r>
              <a:rPr lang="nl-NL" sz="4000" dirty="0"/>
              <a:t>Resultaten Virussen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553D852-C6A5-4E77-87B4-3188FC1CF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rot="10800000" flipH="1" flipV="1">
            <a:off x="0" y="5986501"/>
            <a:ext cx="3598193" cy="688607"/>
          </a:xfrm>
        </p:spPr>
        <p:txBody>
          <a:bodyPr/>
          <a:lstStyle/>
          <a:p>
            <a:endParaRPr lang="nl-NL" sz="200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B0B3DCF-D92A-49D9-AB2B-70A84ADD4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94919" y="5211192"/>
            <a:ext cx="2210711" cy="68860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 </a:t>
            </a:r>
          </a:p>
        </p:txBody>
      </p:sp>
      <p:sp>
        <p:nvSpPr>
          <p:cNvPr id="17" name="Tijdelijke aanduiding voor tekst 9">
            <a:extLst>
              <a:ext uri="{FF2B5EF4-FFF2-40B4-BE49-F238E27FC236}">
                <a16:creationId xmlns:a16="http://schemas.microsoft.com/office/drawing/2014/main" id="{E2251B15-1950-400A-9A22-E20F2536B2C2}"/>
              </a:ext>
            </a:extLst>
          </p:cNvPr>
          <p:cNvSpPr txBox="1">
            <a:spLocks/>
          </p:cNvSpPr>
          <p:nvPr/>
        </p:nvSpPr>
        <p:spPr>
          <a:xfrm>
            <a:off x="9049840" y="1501498"/>
            <a:ext cx="245579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/>
          </a:p>
        </p:txBody>
      </p:sp>
      <p:sp>
        <p:nvSpPr>
          <p:cNvPr id="18" name="Tijdelijke aanduiding voor tekst 9">
            <a:extLst>
              <a:ext uri="{FF2B5EF4-FFF2-40B4-BE49-F238E27FC236}">
                <a16:creationId xmlns:a16="http://schemas.microsoft.com/office/drawing/2014/main" id="{718A72A5-660B-4840-B9D6-6A61FF109A88}"/>
              </a:ext>
            </a:extLst>
          </p:cNvPr>
          <p:cNvSpPr txBox="1">
            <a:spLocks/>
          </p:cNvSpPr>
          <p:nvPr/>
        </p:nvSpPr>
        <p:spPr>
          <a:xfrm>
            <a:off x="6515573" y="1444063"/>
            <a:ext cx="245579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/>
          </a:p>
        </p:txBody>
      </p:sp>
      <p:sp>
        <p:nvSpPr>
          <p:cNvPr id="19" name="Tijdelijke aanduiding voor tekst 9">
            <a:extLst>
              <a:ext uri="{FF2B5EF4-FFF2-40B4-BE49-F238E27FC236}">
                <a16:creationId xmlns:a16="http://schemas.microsoft.com/office/drawing/2014/main" id="{90D7B953-3F0E-42DC-BFC0-6CF754314082}"/>
              </a:ext>
            </a:extLst>
          </p:cNvPr>
          <p:cNvSpPr txBox="1">
            <a:spLocks/>
          </p:cNvSpPr>
          <p:nvPr/>
        </p:nvSpPr>
        <p:spPr>
          <a:xfrm>
            <a:off x="3252130" y="5698370"/>
            <a:ext cx="270099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CC87C9D9-E7A0-4FFB-B394-3C010DFD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3" y="1504978"/>
            <a:ext cx="3952240" cy="2964180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094A770C-0C6D-425C-A370-0A77419E31BF}"/>
              </a:ext>
            </a:extLst>
          </p:cNvPr>
          <p:cNvSpPr/>
          <p:nvPr/>
        </p:nvSpPr>
        <p:spPr>
          <a:xfrm>
            <a:off x="1497804" y="1103449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HIV 1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3B79FB6-DF60-4619-8D89-848BFCC6FF70}"/>
              </a:ext>
            </a:extLst>
          </p:cNvPr>
          <p:cNvSpPr/>
          <p:nvPr/>
        </p:nvSpPr>
        <p:spPr>
          <a:xfrm>
            <a:off x="5420401" y="1103449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HIV 2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85316BE0-1513-4286-8FE6-C2C52E13CF92}"/>
              </a:ext>
            </a:extLst>
          </p:cNvPr>
          <p:cNvSpPr/>
          <p:nvPr/>
        </p:nvSpPr>
        <p:spPr>
          <a:xfrm>
            <a:off x="9290267" y="347111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SIV 1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B94704FB-D718-4F0F-8120-571D9829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90" y="1501498"/>
            <a:ext cx="3928621" cy="2946466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9F93B6FB-1378-4DA4-A7DC-8AB3C706C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268" y="803618"/>
            <a:ext cx="3878640" cy="2908980"/>
          </a:xfrm>
          <a:prstGeom prst="rect">
            <a:avLst/>
          </a:prstGeom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C17008E5-17A7-4E9B-93B3-B0E6A95E419B}"/>
              </a:ext>
            </a:extLst>
          </p:cNvPr>
          <p:cNvSpPr/>
          <p:nvPr/>
        </p:nvSpPr>
        <p:spPr>
          <a:xfrm>
            <a:off x="8060310" y="5552410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SIV 1</a:t>
            </a:r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AB4AE9C0-9073-47B1-B798-0DAF64AD1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699" y="3902012"/>
            <a:ext cx="3878640" cy="2908980"/>
          </a:xfrm>
          <a:prstGeom prst="rect">
            <a:avLst/>
          </a:prstGeom>
        </p:spPr>
      </p:pic>
      <p:sp>
        <p:nvSpPr>
          <p:cNvPr id="24" name="Rechthoek 23">
            <a:extLst>
              <a:ext uri="{FF2B5EF4-FFF2-40B4-BE49-F238E27FC236}">
                <a16:creationId xmlns:a16="http://schemas.microsoft.com/office/drawing/2014/main" id="{6045DFD7-0346-477B-A114-9DAE246D0064}"/>
              </a:ext>
            </a:extLst>
          </p:cNvPr>
          <p:cNvSpPr/>
          <p:nvPr/>
        </p:nvSpPr>
        <p:spPr>
          <a:xfrm>
            <a:off x="6595184" y="575882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SIVmnd</a:t>
            </a:r>
            <a:r>
              <a:rPr lang="nl-NL" dirty="0"/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55631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7EAC6-314E-46D3-A2A9-2B05D8D8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000" y="166910"/>
            <a:ext cx="8911687" cy="1280890"/>
          </a:xfrm>
        </p:spPr>
        <p:txBody>
          <a:bodyPr>
            <a:normAutofit/>
          </a:bodyPr>
          <a:lstStyle/>
          <a:p>
            <a:r>
              <a:rPr lang="nl-NL" sz="4000" dirty="0"/>
              <a:t>Resultaten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1CE88E-2220-40AC-8242-E89B0878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33" y="1628286"/>
            <a:ext cx="3545549" cy="26540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91DD997-5F22-4796-A9F9-981A865B2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483" y="1542774"/>
            <a:ext cx="3677678" cy="2758259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8637249F-3385-4FBE-A235-72CDB15CB9B9}"/>
              </a:ext>
            </a:extLst>
          </p:cNvPr>
          <p:cNvSpPr/>
          <p:nvPr/>
        </p:nvSpPr>
        <p:spPr>
          <a:xfrm>
            <a:off x="406933" y="1173442"/>
            <a:ext cx="2909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Arabidopsis</a:t>
            </a:r>
            <a:r>
              <a:rPr lang="nl-NL" dirty="0"/>
              <a:t> </a:t>
            </a:r>
            <a:r>
              <a:rPr lang="nl-NL" dirty="0" err="1"/>
              <a:t>thaliana</a:t>
            </a:r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ED75747-B6E8-4E30-A030-E1772B80830D}"/>
              </a:ext>
            </a:extLst>
          </p:cNvPr>
          <p:cNvSpPr/>
          <p:nvPr/>
        </p:nvSpPr>
        <p:spPr>
          <a:xfrm>
            <a:off x="4056325" y="1078468"/>
            <a:ext cx="3264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Cronobacter</a:t>
            </a:r>
            <a:r>
              <a:rPr lang="nl-NL" dirty="0"/>
              <a:t> </a:t>
            </a:r>
            <a:r>
              <a:rPr lang="nl-NL" dirty="0" err="1"/>
              <a:t>dublinensis</a:t>
            </a:r>
            <a:endParaRPr lang="nl-NL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D89CF0A-43E0-4FD5-9253-3FAD439C1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701" y="1542774"/>
            <a:ext cx="3766749" cy="282506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35E55582-8AFD-42CD-90C0-BB6A4120C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232" y="4367836"/>
            <a:ext cx="3320218" cy="2490164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9BEFF2D6-852F-44A6-899D-FB45E72AA2AA}"/>
              </a:ext>
            </a:extLst>
          </p:cNvPr>
          <p:cNvSpPr/>
          <p:nvPr/>
        </p:nvSpPr>
        <p:spPr>
          <a:xfrm>
            <a:off x="8156161" y="1078468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Homo sapiens </a:t>
            </a:r>
            <a:r>
              <a:rPr lang="nl-NL" dirty="0" err="1"/>
              <a:t>chr.</a:t>
            </a:r>
            <a:r>
              <a:rPr lang="nl-NL" dirty="0"/>
              <a:t> 19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A230FA33-27BB-4226-9DEC-9760AF85A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33" y="4233788"/>
            <a:ext cx="3677679" cy="2758259"/>
          </a:xfrm>
          <a:prstGeom prst="rect">
            <a:avLst/>
          </a:prstGeom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C1EFB26E-CB9B-4A67-979D-7AC3285ADF5A}"/>
              </a:ext>
            </a:extLst>
          </p:cNvPr>
          <p:cNvSpPr/>
          <p:nvPr/>
        </p:nvSpPr>
        <p:spPr>
          <a:xfrm>
            <a:off x="3813742" y="4860382"/>
            <a:ext cx="295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Xenorhabdus</a:t>
            </a:r>
            <a:r>
              <a:rPr lang="nl-NL" dirty="0"/>
              <a:t> </a:t>
            </a:r>
            <a:r>
              <a:rPr lang="nl-NL" dirty="0" err="1"/>
              <a:t>bovienii</a:t>
            </a:r>
            <a:endParaRPr lang="nl-NL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FD6A4679-4CFA-4283-BFE8-BE2C3C7CAFA3}"/>
              </a:ext>
            </a:extLst>
          </p:cNvPr>
          <p:cNvSpPr/>
          <p:nvPr/>
        </p:nvSpPr>
        <p:spPr>
          <a:xfrm>
            <a:off x="7045166" y="6193788"/>
            <a:ext cx="1860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Per 1M </a:t>
            </a:r>
            <a:r>
              <a:rPr lang="nl-NL" dirty="0" err="1"/>
              <a:t>bp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391260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280</TotalTime>
  <Words>76</Words>
  <Application>Microsoft Office PowerPoint</Application>
  <PresentationFormat>Breedbeeld</PresentationFormat>
  <Paragraphs>38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Sliert</vt:lpstr>
      <vt:lpstr>Weektaak 2</vt:lpstr>
      <vt:lpstr>Inhoudsopgave</vt:lpstr>
      <vt:lpstr>Doel</vt:lpstr>
      <vt:lpstr>Python script</vt:lpstr>
      <vt:lpstr>Python script</vt:lpstr>
      <vt:lpstr>Analyse</vt:lpstr>
      <vt:lpstr>Resultaten</vt:lpstr>
      <vt:lpstr>Resultaten Virussen</vt:lpstr>
      <vt:lpstr>Resultaten </vt:lpstr>
      <vt:lpstr>ERD</vt:lpstr>
      <vt:lpstr>Vragen Opdracht 2: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Weektaak 4</dc:title>
  <dc:creator>Malu Kooij</dc:creator>
  <cp:lastModifiedBy>Malu Kooij</cp:lastModifiedBy>
  <cp:revision>16</cp:revision>
  <dcterms:created xsi:type="dcterms:W3CDTF">2017-09-29T05:22:48Z</dcterms:created>
  <dcterms:modified xsi:type="dcterms:W3CDTF">2018-03-02T11:46:57Z</dcterms:modified>
</cp:coreProperties>
</file>