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61" r:id="rId7"/>
    <p:sldId id="267" r:id="rId8"/>
    <p:sldId id="274" r:id="rId9"/>
    <p:sldId id="263" r:id="rId10"/>
    <p:sldId id="270" r:id="rId11"/>
    <p:sldId id="271" r:id="rId12"/>
    <p:sldId id="272" r:id="rId13"/>
    <p:sldId id="266" r:id="rId14"/>
    <p:sldId id="27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 de Wijse en C. van den Brink" userId="8a2d737016164b05" providerId="LiveId" clId="{3F0EC336-87EC-4C50-B3E3-973452C75AE3}"/>
    <pc:docChg chg="undo custSel addSld delSld modSld sldOrd">
      <pc:chgData name="H. de Wijse en C. van den Brink" userId="8a2d737016164b05" providerId="LiveId" clId="{3F0EC336-87EC-4C50-B3E3-973452C75AE3}" dt="2018-03-08T18:20:00.856" v="418" actId="2696"/>
      <pc:docMkLst>
        <pc:docMk/>
      </pc:docMkLst>
      <pc:sldChg chg="modSp">
        <pc:chgData name="H. de Wijse en C. van den Brink" userId="8a2d737016164b05" providerId="LiveId" clId="{3F0EC336-87EC-4C50-B3E3-973452C75AE3}" dt="2018-03-08T18:19:53.041" v="417" actId="20577"/>
        <pc:sldMkLst>
          <pc:docMk/>
          <pc:sldMk cId="3999878692" sldId="256"/>
        </pc:sldMkLst>
        <pc:spChg chg="mod">
          <ac:chgData name="H. de Wijse en C. van den Brink" userId="8a2d737016164b05" providerId="LiveId" clId="{3F0EC336-87EC-4C50-B3E3-973452C75AE3}" dt="2018-03-08T18:19:53.041" v="417" actId="20577"/>
          <ac:spMkLst>
            <pc:docMk/>
            <pc:sldMk cId="3999878692" sldId="256"/>
            <ac:spMk id="2" creationId="{D86AF4E2-332B-48C6-A947-D6CE3B47354A}"/>
          </ac:spMkLst>
        </pc:spChg>
      </pc:sldChg>
      <pc:sldChg chg="modSp">
        <pc:chgData name="H. de Wijse en C. van den Brink" userId="8a2d737016164b05" providerId="LiveId" clId="{3F0EC336-87EC-4C50-B3E3-973452C75AE3}" dt="2018-03-08T18:00:29.049" v="265" actId="20577"/>
        <pc:sldMkLst>
          <pc:docMk/>
          <pc:sldMk cId="2209078772" sldId="258"/>
        </pc:sldMkLst>
        <pc:spChg chg="mod">
          <ac:chgData name="H. de Wijse en C. van den Brink" userId="8a2d737016164b05" providerId="LiveId" clId="{3F0EC336-87EC-4C50-B3E3-973452C75AE3}" dt="2018-03-08T18:00:29.049" v="265" actId="20577"/>
          <ac:spMkLst>
            <pc:docMk/>
            <pc:sldMk cId="2209078772" sldId="258"/>
            <ac:spMk id="3" creationId="{3D17882C-2945-4EFA-8AF6-F39F5050967B}"/>
          </ac:spMkLst>
        </pc:spChg>
      </pc:sldChg>
      <pc:sldChg chg="addSp delSp modSp">
        <pc:chgData name="H. de Wijse en C. van den Brink" userId="8a2d737016164b05" providerId="LiveId" clId="{3F0EC336-87EC-4C50-B3E3-973452C75AE3}" dt="2018-03-08T18:15:11.734" v="370" actId="20577"/>
        <pc:sldMkLst>
          <pc:docMk/>
          <pc:sldMk cId="1181507887" sldId="261"/>
        </pc:sldMkLst>
        <pc:spChg chg="mod">
          <ac:chgData name="H. de Wijse en C. van den Brink" userId="8a2d737016164b05" providerId="LiveId" clId="{3F0EC336-87EC-4C50-B3E3-973452C75AE3}" dt="2018-03-08T18:15:11.734" v="370" actId="20577"/>
          <ac:spMkLst>
            <pc:docMk/>
            <pc:sldMk cId="1181507887" sldId="261"/>
            <ac:spMk id="2" creationId="{EA11A905-018C-4964-A95F-AB2E16C2CC37}"/>
          </ac:spMkLst>
        </pc:spChg>
        <pc:spChg chg="del">
          <ac:chgData name="H. de Wijse en C. van den Brink" userId="8a2d737016164b05" providerId="LiveId" clId="{3F0EC336-87EC-4C50-B3E3-973452C75AE3}" dt="2018-03-08T17:51:03.554" v="117" actId="478"/>
          <ac:spMkLst>
            <pc:docMk/>
            <pc:sldMk cId="1181507887" sldId="261"/>
            <ac:spMk id="4" creationId="{062A6897-82A9-406F-84E8-0C32D72E371E}"/>
          </ac:spMkLst>
        </pc:spChg>
        <pc:picChg chg="add mod modCrop">
          <ac:chgData name="H. de Wijse en C. van den Brink" userId="8a2d737016164b05" providerId="LiveId" clId="{3F0EC336-87EC-4C50-B3E3-973452C75AE3}" dt="2018-03-08T18:15:03.712" v="365" actId="14100"/>
          <ac:picMkLst>
            <pc:docMk/>
            <pc:sldMk cId="1181507887" sldId="261"/>
            <ac:picMk id="5" creationId="{1CD63F3C-78A1-459E-8EAD-55180903B345}"/>
          </ac:picMkLst>
        </pc:picChg>
        <pc:picChg chg="add mod modCrop">
          <ac:chgData name="H. de Wijse en C. van den Brink" userId="8a2d737016164b05" providerId="LiveId" clId="{3F0EC336-87EC-4C50-B3E3-973452C75AE3}" dt="2018-03-08T18:15:06.141" v="366" actId="14100"/>
          <ac:picMkLst>
            <pc:docMk/>
            <pc:sldMk cId="1181507887" sldId="261"/>
            <ac:picMk id="6" creationId="{5C75D71F-8003-49CF-9F2F-BD64C65E5BB3}"/>
          </ac:picMkLst>
        </pc:picChg>
      </pc:sldChg>
      <pc:sldChg chg="addSp delSp modSp">
        <pc:chgData name="H. de Wijse en C. van den Brink" userId="8a2d737016164b05" providerId="LiveId" clId="{3F0EC336-87EC-4C50-B3E3-973452C75AE3}" dt="2018-03-08T17:32:52.223" v="100" actId="478"/>
        <pc:sldMkLst>
          <pc:docMk/>
          <pc:sldMk cId="556312446" sldId="263"/>
        </pc:sldMkLst>
        <pc:spChg chg="mod">
          <ac:chgData name="H. de Wijse en C. van den Brink" userId="8a2d737016164b05" providerId="LiveId" clId="{3F0EC336-87EC-4C50-B3E3-973452C75AE3}" dt="2018-03-08T17:20:40.542" v="36" actId="27636"/>
          <ac:spMkLst>
            <pc:docMk/>
            <pc:sldMk cId="556312446" sldId="263"/>
            <ac:spMk id="2" creationId="{12541285-078F-45E2-8EA2-ED7EFD59BD8B}"/>
          </ac:spMkLst>
        </pc:spChg>
        <pc:spChg chg="del">
          <ac:chgData name="H. de Wijse en C. van den Brink" userId="8a2d737016164b05" providerId="LiveId" clId="{3F0EC336-87EC-4C50-B3E3-973452C75AE3}" dt="2018-03-08T17:20:53.347" v="37" actId="478"/>
          <ac:spMkLst>
            <pc:docMk/>
            <pc:sldMk cId="556312446" sldId="263"/>
            <ac:spMk id="10" creationId="{9553D852-C6A5-4E77-87B4-3188FC1CF36C}"/>
          </ac:spMkLst>
        </pc:spChg>
        <pc:spChg chg="add del mod">
          <ac:chgData name="H. de Wijse en C. van den Brink" userId="8a2d737016164b05" providerId="LiveId" clId="{3F0EC336-87EC-4C50-B3E3-973452C75AE3}" dt="2018-03-08T17:30:16.787" v="89" actId="1076"/>
          <ac:spMkLst>
            <pc:docMk/>
            <pc:sldMk cId="556312446" sldId="263"/>
            <ac:spMk id="13" creationId="{A3B79FB6-DF60-4619-8D89-848BFCC6FF70}"/>
          </ac:spMkLst>
        </pc:spChg>
        <pc:spChg chg="del">
          <ac:chgData name="H. de Wijse en C. van den Brink" userId="8a2d737016164b05" providerId="LiveId" clId="{3F0EC336-87EC-4C50-B3E3-973452C75AE3}" dt="2018-03-08T17:29:51.544" v="78" actId="478"/>
          <ac:spMkLst>
            <pc:docMk/>
            <pc:sldMk cId="556312446" sldId="263"/>
            <ac:spMk id="15" creationId="{85316BE0-1513-4286-8FE6-C2C52E13CF92}"/>
          </ac:spMkLst>
        </pc:spChg>
        <pc:spChg chg="del">
          <ac:chgData name="H. de Wijse en C. van den Brink" userId="8a2d737016164b05" providerId="LiveId" clId="{3F0EC336-87EC-4C50-B3E3-973452C75AE3}" dt="2018-03-08T17:32:52.223" v="100" actId="478"/>
          <ac:spMkLst>
            <pc:docMk/>
            <pc:sldMk cId="556312446" sldId="263"/>
            <ac:spMk id="17" creationId="{E2251B15-1950-400A-9A22-E20F2536B2C2}"/>
          </ac:spMkLst>
        </pc:spChg>
        <pc:spChg chg="del">
          <ac:chgData name="H. de Wijse en C. van den Brink" userId="8a2d737016164b05" providerId="LiveId" clId="{3F0EC336-87EC-4C50-B3E3-973452C75AE3}" dt="2018-03-08T17:32:45.164" v="99" actId="478"/>
          <ac:spMkLst>
            <pc:docMk/>
            <pc:sldMk cId="556312446" sldId="263"/>
            <ac:spMk id="18" creationId="{718A72A5-660B-4840-B9D6-6A61FF109A88}"/>
          </ac:spMkLst>
        </pc:spChg>
        <pc:spChg chg="del">
          <ac:chgData name="H. de Wijse en C. van den Brink" userId="8a2d737016164b05" providerId="LiveId" clId="{3F0EC336-87EC-4C50-B3E3-973452C75AE3}" dt="2018-03-08T17:29:57.407" v="81" actId="478"/>
          <ac:spMkLst>
            <pc:docMk/>
            <pc:sldMk cId="556312446" sldId="263"/>
            <ac:spMk id="21" creationId="{C17008E5-17A7-4E9B-93B3-B0E6A95E419B}"/>
          </ac:spMkLst>
        </pc:spChg>
        <pc:spChg chg="del">
          <ac:chgData name="H. de Wijse en C. van den Brink" userId="8a2d737016164b05" providerId="LiveId" clId="{3F0EC336-87EC-4C50-B3E3-973452C75AE3}" dt="2018-03-08T17:29:54.051" v="79" actId="478"/>
          <ac:spMkLst>
            <pc:docMk/>
            <pc:sldMk cId="556312446" sldId="263"/>
            <ac:spMk id="24" creationId="{6045DFD7-0346-477B-A114-9DAE246D0064}"/>
          </ac:spMkLst>
        </pc:spChg>
        <pc:picChg chg="add del mod">
          <ac:chgData name="H. de Wijse en C. van den Brink" userId="8a2d737016164b05" providerId="LiveId" clId="{3F0EC336-87EC-4C50-B3E3-973452C75AE3}" dt="2018-03-08T17:21:28.291" v="52"/>
          <ac:picMkLst>
            <pc:docMk/>
            <pc:sldMk cId="556312446" sldId="263"/>
            <ac:picMk id="3" creationId="{4DE4FB92-1B07-4D18-B1B2-BC9BA37FA520}"/>
          </ac:picMkLst>
        </pc:picChg>
        <pc:picChg chg="add mod">
          <ac:chgData name="H. de Wijse en C. van den Brink" userId="8a2d737016164b05" providerId="LiveId" clId="{3F0EC336-87EC-4C50-B3E3-973452C75AE3}" dt="2018-03-08T17:30:12.111" v="88" actId="14100"/>
          <ac:picMkLst>
            <pc:docMk/>
            <pc:sldMk cId="556312446" sldId="263"/>
            <ac:picMk id="4" creationId="{809045F1-83C2-4BC8-8CD4-7AC289808D65}"/>
          </ac:picMkLst>
        </pc:picChg>
        <pc:picChg chg="add mod">
          <ac:chgData name="H. de Wijse en C. van den Brink" userId="8a2d737016164b05" providerId="LiveId" clId="{3F0EC336-87EC-4C50-B3E3-973452C75AE3}" dt="2018-03-08T17:32:40.119" v="98" actId="14100"/>
          <ac:picMkLst>
            <pc:docMk/>
            <pc:sldMk cId="556312446" sldId="263"/>
            <ac:picMk id="5" creationId="{8CF9668C-5E29-481C-8E39-853887639E43}"/>
          </ac:picMkLst>
        </pc:picChg>
        <pc:picChg chg="add del">
          <ac:chgData name="H. de Wijse en C. van den Brink" userId="8a2d737016164b05" providerId="LiveId" clId="{3F0EC336-87EC-4C50-B3E3-973452C75AE3}" dt="2018-03-08T17:29:38.927" v="73" actId="478"/>
          <ac:picMkLst>
            <pc:docMk/>
            <pc:sldMk cId="556312446" sldId="263"/>
            <ac:picMk id="11" creationId="{CC87C9D9-E7A0-4FFB-B394-3C010DFDBD7D}"/>
          </ac:picMkLst>
        </pc:picChg>
        <pc:picChg chg="del">
          <ac:chgData name="H. de Wijse en C. van den Brink" userId="8a2d737016164b05" providerId="LiveId" clId="{3F0EC336-87EC-4C50-B3E3-973452C75AE3}" dt="2018-03-08T17:29:39.666" v="74" actId="478"/>
          <ac:picMkLst>
            <pc:docMk/>
            <pc:sldMk cId="556312446" sldId="263"/>
            <ac:picMk id="16" creationId="{B94704FB-D718-4F0F-8120-571D9829C986}"/>
          </ac:picMkLst>
        </pc:picChg>
        <pc:picChg chg="del">
          <ac:chgData name="H. de Wijse en C. van den Brink" userId="8a2d737016164b05" providerId="LiveId" clId="{3F0EC336-87EC-4C50-B3E3-973452C75AE3}" dt="2018-03-08T17:29:48.741" v="77" actId="478"/>
          <ac:picMkLst>
            <pc:docMk/>
            <pc:sldMk cId="556312446" sldId="263"/>
            <ac:picMk id="20" creationId="{9F93B6FB-1378-4DA4-A7DC-8AB3C706C12B}"/>
          </ac:picMkLst>
        </pc:picChg>
        <pc:picChg chg="del">
          <ac:chgData name="H. de Wijse en C. van den Brink" userId="8a2d737016164b05" providerId="LiveId" clId="{3F0EC336-87EC-4C50-B3E3-973452C75AE3}" dt="2018-03-08T17:29:54.767" v="80" actId="478"/>
          <ac:picMkLst>
            <pc:docMk/>
            <pc:sldMk cId="556312446" sldId="263"/>
            <ac:picMk id="22" creationId="{AB4AE9C0-9073-47B1-B798-0DAF64AD10D1}"/>
          </ac:picMkLst>
        </pc:picChg>
      </pc:sldChg>
      <pc:sldChg chg="addSp delSp modSp">
        <pc:chgData name="H. de Wijse en C. van den Brink" userId="8a2d737016164b05" providerId="LiveId" clId="{3F0EC336-87EC-4C50-B3E3-973452C75AE3}" dt="2018-03-08T18:04:42.722" v="274" actId="14100"/>
        <pc:sldMkLst>
          <pc:docMk/>
          <pc:sldMk cId="3916391260" sldId="266"/>
        </pc:sldMkLst>
        <pc:spChg chg="mod">
          <ac:chgData name="H. de Wijse en C. van den Brink" userId="8a2d737016164b05" providerId="LiveId" clId="{3F0EC336-87EC-4C50-B3E3-973452C75AE3}" dt="2018-03-08T17:22:22.990" v="72" actId="20577"/>
          <ac:spMkLst>
            <pc:docMk/>
            <pc:sldMk cId="3916391260" sldId="266"/>
            <ac:spMk id="2" creationId="{8A87EAC6-314E-46D3-A2A9-2B05D8D8C959}"/>
          </ac:spMkLst>
        </pc:spChg>
        <pc:spChg chg="mod">
          <ac:chgData name="H. de Wijse en C. van den Brink" userId="8a2d737016164b05" providerId="LiveId" clId="{3F0EC336-87EC-4C50-B3E3-973452C75AE3}" dt="2018-03-08T17:59:56.102" v="241" actId="20577"/>
          <ac:spMkLst>
            <pc:docMk/>
            <pc:sldMk cId="3916391260" sldId="266"/>
            <ac:spMk id="9" creationId="{8637249F-3385-4FBE-A235-72CDB15CB9B9}"/>
          </ac:spMkLst>
        </pc:spChg>
        <pc:spChg chg="del">
          <ac:chgData name="H. de Wijse en C. van den Brink" userId="8a2d737016164b05" providerId="LiveId" clId="{3F0EC336-87EC-4C50-B3E3-973452C75AE3}" dt="2018-03-08T17:59:08.170" v="211" actId="478"/>
          <ac:spMkLst>
            <pc:docMk/>
            <pc:sldMk cId="3916391260" sldId="266"/>
            <ac:spMk id="11" creationId="{7ED75747-B6E8-4E30-A030-E1772B80830D}"/>
          </ac:spMkLst>
        </pc:spChg>
        <pc:spChg chg="mod">
          <ac:chgData name="H. de Wijse en C. van den Brink" userId="8a2d737016164b05" providerId="LiveId" clId="{3F0EC336-87EC-4C50-B3E3-973452C75AE3}" dt="2018-03-08T17:59:48.199" v="233" actId="20577"/>
          <ac:spMkLst>
            <pc:docMk/>
            <pc:sldMk cId="3916391260" sldId="266"/>
            <ac:spMk id="14" creationId="{9BEFF2D6-852F-44A6-899D-FB45E72AA2AA}"/>
          </ac:spMkLst>
        </pc:spChg>
        <pc:spChg chg="del">
          <ac:chgData name="H. de Wijse en C. van den Brink" userId="8a2d737016164b05" providerId="LiveId" clId="{3F0EC336-87EC-4C50-B3E3-973452C75AE3}" dt="2018-03-08T17:59:35.838" v="219" actId="478"/>
          <ac:spMkLst>
            <pc:docMk/>
            <pc:sldMk cId="3916391260" sldId="266"/>
            <ac:spMk id="17" creationId="{C1EFB26E-CB9B-4A67-979D-7AC3285ADF5A}"/>
          </ac:spMkLst>
        </pc:spChg>
        <pc:spChg chg="del">
          <ac:chgData name="H. de Wijse en C. van den Brink" userId="8a2d737016164b05" providerId="LiveId" clId="{3F0EC336-87EC-4C50-B3E3-973452C75AE3}" dt="2018-03-08T17:58:58.462" v="208" actId="478"/>
          <ac:spMkLst>
            <pc:docMk/>
            <pc:sldMk cId="3916391260" sldId="266"/>
            <ac:spMk id="18" creationId="{FD6A4679-4CFA-4283-BFE8-BE2C3C7CAFA3}"/>
          </ac:spMkLst>
        </pc:spChg>
        <pc:picChg chg="add mod">
          <ac:chgData name="H. de Wijse en C. van den Brink" userId="8a2d737016164b05" providerId="LiveId" clId="{3F0EC336-87EC-4C50-B3E3-973452C75AE3}" dt="2018-03-08T18:01:02.792" v="269" actId="14100"/>
          <ac:picMkLst>
            <pc:docMk/>
            <pc:sldMk cId="3916391260" sldId="266"/>
            <ac:picMk id="3" creationId="{BBAA0958-79E8-4C5B-A11E-3604016CE27D}"/>
          </ac:picMkLst>
        </pc:picChg>
        <pc:picChg chg="del">
          <ac:chgData name="H. de Wijse en C. van den Brink" userId="8a2d737016164b05" providerId="LiveId" clId="{3F0EC336-87EC-4C50-B3E3-973452C75AE3}" dt="2018-03-08T17:59:33.400" v="217" actId="478"/>
          <ac:picMkLst>
            <pc:docMk/>
            <pc:sldMk cId="3916391260" sldId="266"/>
            <ac:picMk id="4" creationId="{611CE88E-2220-40AC-8242-E89B0878BDC8}"/>
          </ac:picMkLst>
        </pc:picChg>
        <pc:picChg chg="del">
          <ac:chgData name="H. de Wijse en C. van den Brink" userId="8a2d737016164b05" providerId="LiveId" clId="{3F0EC336-87EC-4C50-B3E3-973452C75AE3}" dt="2018-03-08T17:59:32.863" v="216" actId="478"/>
          <ac:picMkLst>
            <pc:docMk/>
            <pc:sldMk cId="3916391260" sldId="266"/>
            <ac:picMk id="5" creationId="{E91DD997-5F22-4796-A9F9-981A865B2B23}"/>
          </ac:picMkLst>
        </pc:picChg>
        <pc:picChg chg="add mod">
          <ac:chgData name="H. de Wijse en C. van den Brink" userId="8a2d737016164b05" providerId="LiveId" clId="{3F0EC336-87EC-4C50-B3E3-973452C75AE3}" dt="2018-03-08T18:04:42.722" v="274" actId="14100"/>
          <ac:picMkLst>
            <pc:docMk/>
            <pc:sldMk cId="3916391260" sldId="266"/>
            <ac:picMk id="6" creationId="{687E556D-057A-4205-A237-2C02425C0C44}"/>
          </ac:picMkLst>
        </pc:picChg>
        <pc:picChg chg="del">
          <ac:chgData name="H. de Wijse en C. van den Brink" userId="8a2d737016164b05" providerId="LiveId" clId="{3F0EC336-87EC-4C50-B3E3-973452C75AE3}" dt="2018-03-08T17:59:32.162" v="215" actId="478"/>
          <ac:picMkLst>
            <pc:docMk/>
            <pc:sldMk cId="3916391260" sldId="266"/>
            <ac:picMk id="12" creationId="{AD89CF0A-43E0-4FD5-9253-3FAD439C1E94}"/>
          </ac:picMkLst>
        </pc:picChg>
        <pc:picChg chg="del">
          <ac:chgData name="H. de Wijse en C. van den Brink" userId="8a2d737016164b05" providerId="LiveId" clId="{3F0EC336-87EC-4C50-B3E3-973452C75AE3}" dt="2018-03-08T17:59:01.432" v="209" actId="478"/>
          <ac:picMkLst>
            <pc:docMk/>
            <pc:sldMk cId="3916391260" sldId="266"/>
            <ac:picMk id="13" creationId="{35E55582-8AFD-42CD-90C0-BB6A4120C69B}"/>
          </ac:picMkLst>
        </pc:picChg>
        <pc:picChg chg="del">
          <ac:chgData name="H. de Wijse en C. van den Brink" userId="8a2d737016164b05" providerId="LiveId" clId="{3F0EC336-87EC-4C50-B3E3-973452C75AE3}" dt="2018-03-08T17:59:33.949" v="218" actId="478"/>
          <ac:picMkLst>
            <pc:docMk/>
            <pc:sldMk cId="3916391260" sldId="266"/>
            <ac:picMk id="16" creationId="{A230FA33-27BB-4226-9DEC-9760AF85A578}"/>
          </ac:picMkLst>
        </pc:picChg>
      </pc:sldChg>
      <pc:sldChg chg="addSp delSp modSp">
        <pc:chgData name="H. de Wijse en C. van den Brink" userId="8a2d737016164b05" providerId="LiveId" clId="{3F0EC336-87EC-4C50-B3E3-973452C75AE3}" dt="2018-03-08T18:17:05.532" v="394" actId="14100"/>
        <pc:sldMkLst>
          <pc:docMk/>
          <pc:sldMk cId="2742132423" sldId="267"/>
        </pc:sldMkLst>
        <pc:spChg chg="mod">
          <ac:chgData name="H. de Wijse en C. van den Brink" userId="8a2d737016164b05" providerId="LiveId" clId="{3F0EC336-87EC-4C50-B3E3-973452C75AE3}" dt="2018-03-08T18:15:21.772" v="375" actId="20577"/>
          <ac:spMkLst>
            <pc:docMk/>
            <pc:sldMk cId="2742132423" sldId="267"/>
            <ac:spMk id="2" creationId="{B66DDAC1-E9CA-4778-A763-664DC2E62B81}"/>
          </ac:spMkLst>
        </pc:spChg>
        <pc:spChg chg="del">
          <ac:chgData name="H. de Wijse en C. van den Brink" userId="8a2d737016164b05" providerId="LiveId" clId="{3F0EC336-87EC-4C50-B3E3-973452C75AE3}" dt="2018-03-08T17:51:07.718" v="118" actId="478"/>
          <ac:spMkLst>
            <pc:docMk/>
            <pc:sldMk cId="2742132423" sldId="267"/>
            <ac:spMk id="4" creationId="{3A737129-0451-43AA-98B4-F891828EA4EF}"/>
          </ac:spMkLst>
        </pc:spChg>
        <pc:picChg chg="add mod modCrop">
          <ac:chgData name="H. de Wijse en C. van den Brink" userId="8a2d737016164b05" providerId="LiveId" clId="{3F0EC336-87EC-4C50-B3E3-973452C75AE3}" dt="2018-03-08T18:16:10.098" v="384" actId="14100"/>
          <ac:picMkLst>
            <pc:docMk/>
            <pc:sldMk cId="2742132423" sldId="267"/>
            <ac:picMk id="6" creationId="{5C1CDF1D-360F-4121-88D1-352714F4814B}"/>
          </ac:picMkLst>
        </pc:picChg>
        <pc:picChg chg="add mod modCrop">
          <ac:chgData name="H. de Wijse en C. van den Brink" userId="8a2d737016164b05" providerId="LiveId" clId="{3F0EC336-87EC-4C50-B3E3-973452C75AE3}" dt="2018-03-08T18:17:05.532" v="394" actId="14100"/>
          <ac:picMkLst>
            <pc:docMk/>
            <pc:sldMk cId="2742132423" sldId="267"/>
            <ac:picMk id="7" creationId="{DF21E803-E092-4F1F-A569-93C9B3EC5713}"/>
          </ac:picMkLst>
        </pc:picChg>
      </pc:sldChg>
      <pc:sldChg chg="addSp delSp modSp">
        <pc:chgData name="H. de Wijse en C. van den Brink" userId="8a2d737016164b05" providerId="LiveId" clId="{3F0EC336-87EC-4C50-B3E3-973452C75AE3}" dt="2018-03-08T17:15:59.977" v="14" actId="1076"/>
        <pc:sldMkLst>
          <pc:docMk/>
          <pc:sldMk cId="2040443649" sldId="269"/>
        </pc:sldMkLst>
        <pc:spChg chg="mod">
          <ac:chgData name="H. de Wijse en C. van den Brink" userId="8a2d737016164b05" providerId="LiveId" clId="{3F0EC336-87EC-4C50-B3E3-973452C75AE3}" dt="2018-03-08T17:15:59.977" v="14" actId="1076"/>
          <ac:spMkLst>
            <pc:docMk/>
            <pc:sldMk cId="2040443649" sldId="269"/>
            <ac:spMk id="2" creationId="{87592334-612E-4A77-ABBD-20813194DB08}"/>
          </ac:spMkLst>
        </pc:spChg>
        <pc:spChg chg="del mod">
          <ac:chgData name="H. de Wijse en C. van den Brink" userId="8a2d737016164b05" providerId="LiveId" clId="{3F0EC336-87EC-4C50-B3E3-973452C75AE3}" dt="2018-03-08T17:15:33.608" v="6"/>
          <ac:spMkLst>
            <pc:docMk/>
            <pc:sldMk cId="2040443649" sldId="269"/>
            <ac:spMk id="3" creationId="{5F7A24D9-B1F8-4AB7-AACB-628246A9B7BF}"/>
          </ac:spMkLst>
        </pc:spChg>
        <pc:picChg chg="add mod">
          <ac:chgData name="H. de Wijse en C. van den Brink" userId="8a2d737016164b05" providerId="LiveId" clId="{3F0EC336-87EC-4C50-B3E3-973452C75AE3}" dt="2018-03-08T17:15:48.569" v="12" actId="1076"/>
          <ac:picMkLst>
            <pc:docMk/>
            <pc:sldMk cId="2040443649" sldId="269"/>
            <ac:picMk id="4" creationId="{502655BE-04A4-4027-B35E-A7BCF17F76FD}"/>
          </ac:picMkLst>
        </pc:picChg>
      </pc:sldChg>
      <pc:sldChg chg="addSp delSp modSp add">
        <pc:chgData name="H. de Wijse en C. van den Brink" userId="8a2d737016164b05" providerId="LiveId" clId="{3F0EC336-87EC-4C50-B3E3-973452C75AE3}" dt="2018-03-08T17:52:16.149" v="126" actId="14100"/>
        <pc:sldMkLst>
          <pc:docMk/>
          <pc:sldMk cId="3499677544" sldId="270"/>
        </pc:sldMkLst>
        <pc:spChg chg="del">
          <ac:chgData name="H. de Wijse en C. van den Brink" userId="8a2d737016164b05" providerId="LiveId" clId="{3F0EC336-87EC-4C50-B3E3-973452C75AE3}" dt="2018-03-08T17:35:16.842" v="105" actId="478"/>
          <ac:spMkLst>
            <pc:docMk/>
            <pc:sldMk cId="3499677544" sldId="270"/>
            <ac:spMk id="12" creationId="{094A770C-0C6D-425C-A370-0A77419E31BF}"/>
          </ac:spMkLst>
        </pc:spChg>
        <pc:spChg chg="del">
          <ac:chgData name="H. de Wijse en C. van den Brink" userId="8a2d737016164b05" providerId="LiveId" clId="{3F0EC336-87EC-4C50-B3E3-973452C75AE3}" dt="2018-03-08T17:35:11.393" v="101" actId="478"/>
          <ac:spMkLst>
            <pc:docMk/>
            <pc:sldMk cId="3499677544" sldId="270"/>
            <ac:spMk id="13" creationId="{A3B79FB6-DF60-4619-8D89-848BFCC6FF70}"/>
          </ac:spMkLst>
        </pc:spChg>
        <pc:spChg chg="mod">
          <ac:chgData name="H. de Wijse en C. van den Brink" userId="8a2d737016164b05" providerId="LiveId" clId="{3F0EC336-87EC-4C50-B3E3-973452C75AE3}" dt="2018-03-08T17:35:28.366" v="107" actId="1076"/>
          <ac:spMkLst>
            <pc:docMk/>
            <pc:sldMk cId="3499677544" sldId="270"/>
            <ac:spMk id="15" creationId="{85316BE0-1513-4286-8FE6-C2C52E13CF92}"/>
          </ac:spMkLst>
        </pc:spChg>
        <pc:spChg chg="del">
          <ac:chgData name="H. de Wijse en C. van den Brink" userId="8a2d737016164b05" providerId="LiveId" clId="{3F0EC336-87EC-4C50-B3E3-973452C75AE3}" dt="2018-03-08T17:35:13.243" v="102" actId="478"/>
          <ac:spMkLst>
            <pc:docMk/>
            <pc:sldMk cId="3499677544" sldId="270"/>
            <ac:spMk id="18" creationId="{718A72A5-660B-4840-B9D6-6A61FF109A88}"/>
          </ac:spMkLst>
        </pc:spChg>
        <pc:spChg chg="del">
          <ac:chgData name="H. de Wijse en C. van den Brink" userId="8a2d737016164b05" providerId="LiveId" clId="{3F0EC336-87EC-4C50-B3E3-973452C75AE3}" dt="2018-03-08T17:35:32.518" v="109" actId="478"/>
          <ac:spMkLst>
            <pc:docMk/>
            <pc:sldMk cId="3499677544" sldId="270"/>
            <ac:spMk id="21" creationId="{C17008E5-17A7-4E9B-93B3-B0E6A95E419B}"/>
          </ac:spMkLst>
        </pc:spChg>
        <pc:spChg chg="mod">
          <ac:chgData name="H. de Wijse en C. van den Brink" userId="8a2d737016164b05" providerId="LiveId" clId="{3F0EC336-87EC-4C50-B3E3-973452C75AE3}" dt="2018-03-08T17:35:37.405" v="110" actId="1076"/>
          <ac:spMkLst>
            <pc:docMk/>
            <pc:sldMk cId="3499677544" sldId="270"/>
            <ac:spMk id="24" creationId="{6045DFD7-0346-477B-A114-9DAE246D0064}"/>
          </ac:spMkLst>
        </pc:spChg>
        <pc:picChg chg="add mod">
          <ac:chgData name="H. de Wijse en C. van den Brink" userId="8a2d737016164b05" providerId="LiveId" clId="{3F0EC336-87EC-4C50-B3E3-973452C75AE3}" dt="2018-03-08T17:41:41.085" v="116" actId="14100"/>
          <ac:picMkLst>
            <pc:docMk/>
            <pc:sldMk cId="3499677544" sldId="270"/>
            <ac:picMk id="3" creationId="{2926A902-5DCE-4597-994F-30342131575E}"/>
          </ac:picMkLst>
        </pc:picChg>
        <pc:picChg chg="add mod">
          <ac:chgData name="H. de Wijse en C. van den Brink" userId="8a2d737016164b05" providerId="LiveId" clId="{3F0EC336-87EC-4C50-B3E3-973452C75AE3}" dt="2018-03-08T17:52:16.149" v="126" actId="14100"/>
          <ac:picMkLst>
            <pc:docMk/>
            <pc:sldMk cId="3499677544" sldId="270"/>
            <ac:picMk id="4" creationId="{FE1B5A15-994B-4152-BF29-242E82BD7896}"/>
          </ac:picMkLst>
        </pc:picChg>
        <pc:picChg chg="del">
          <ac:chgData name="H. de Wijse en C. van den Brink" userId="8a2d737016164b05" providerId="LiveId" clId="{3F0EC336-87EC-4C50-B3E3-973452C75AE3}" dt="2018-03-08T17:35:14.932" v="104" actId="478"/>
          <ac:picMkLst>
            <pc:docMk/>
            <pc:sldMk cId="3499677544" sldId="270"/>
            <ac:picMk id="11" creationId="{CC87C9D9-E7A0-4FFB-B394-3C010DFDBD7D}"/>
          </ac:picMkLst>
        </pc:picChg>
        <pc:picChg chg="del">
          <ac:chgData name="H. de Wijse en C. van den Brink" userId="8a2d737016164b05" providerId="LiveId" clId="{3F0EC336-87EC-4C50-B3E3-973452C75AE3}" dt="2018-03-08T17:35:14.146" v="103" actId="478"/>
          <ac:picMkLst>
            <pc:docMk/>
            <pc:sldMk cId="3499677544" sldId="270"/>
            <ac:picMk id="16" creationId="{B94704FB-D718-4F0F-8120-571D9829C986}"/>
          </ac:picMkLst>
        </pc:picChg>
        <pc:picChg chg="del">
          <ac:chgData name="H. de Wijse en C. van den Brink" userId="8a2d737016164b05" providerId="LiveId" clId="{3F0EC336-87EC-4C50-B3E3-973452C75AE3}" dt="2018-03-08T17:35:23.883" v="106" actId="478"/>
          <ac:picMkLst>
            <pc:docMk/>
            <pc:sldMk cId="3499677544" sldId="270"/>
            <ac:picMk id="20" creationId="{9F93B6FB-1378-4DA4-A7DC-8AB3C706C12B}"/>
          </ac:picMkLst>
        </pc:picChg>
        <pc:picChg chg="del">
          <ac:chgData name="H. de Wijse en C. van den Brink" userId="8a2d737016164b05" providerId="LiveId" clId="{3F0EC336-87EC-4C50-B3E3-973452C75AE3}" dt="2018-03-08T17:35:30.490" v="108" actId="478"/>
          <ac:picMkLst>
            <pc:docMk/>
            <pc:sldMk cId="3499677544" sldId="270"/>
            <ac:picMk id="22" creationId="{AB4AE9C0-9073-47B1-B798-0DAF64AD10D1}"/>
          </ac:picMkLst>
        </pc:picChg>
      </pc:sldChg>
      <pc:sldChg chg="addSp delSp modSp add ord">
        <pc:chgData name="H. de Wijse en C. van den Brink" userId="8a2d737016164b05" providerId="LiveId" clId="{3F0EC336-87EC-4C50-B3E3-973452C75AE3}" dt="2018-03-08T17:56:38.098" v="186" actId="1076"/>
        <pc:sldMkLst>
          <pc:docMk/>
          <pc:sldMk cId="1171732121" sldId="271"/>
        </pc:sldMkLst>
        <pc:spChg chg="mod">
          <ac:chgData name="H. de Wijse en C. van den Brink" userId="8a2d737016164b05" providerId="LiveId" clId="{3F0EC336-87EC-4C50-B3E3-973452C75AE3}" dt="2018-03-08T17:55:42.802" v="178" actId="20577"/>
          <ac:spMkLst>
            <pc:docMk/>
            <pc:sldMk cId="1171732121" sldId="271"/>
            <ac:spMk id="2" creationId="{12541285-078F-45E2-8EA2-ED7EFD59BD8B}"/>
          </ac:spMkLst>
        </pc:spChg>
        <pc:picChg chg="add mod">
          <ac:chgData name="H. de Wijse en C. van den Brink" userId="8a2d737016164b05" providerId="LiveId" clId="{3F0EC336-87EC-4C50-B3E3-973452C75AE3}" dt="2018-03-08T17:55:30.503" v="140" actId="14100"/>
          <ac:picMkLst>
            <pc:docMk/>
            <pc:sldMk cId="1171732121" sldId="271"/>
            <ac:picMk id="3" creationId="{54DB067E-9F9C-4C37-859D-84216A797557}"/>
          </ac:picMkLst>
        </pc:picChg>
        <pc:picChg chg="del">
          <ac:chgData name="H. de Wijse en C. van den Brink" userId="8a2d737016164b05" providerId="LiveId" clId="{3F0EC336-87EC-4C50-B3E3-973452C75AE3}" dt="2018-03-08T17:54:58.190" v="131" actId="478"/>
          <ac:picMkLst>
            <pc:docMk/>
            <pc:sldMk cId="1171732121" sldId="271"/>
            <ac:picMk id="4" creationId="{809045F1-83C2-4BC8-8CD4-7AC289808D65}"/>
          </ac:picMkLst>
        </pc:picChg>
        <pc:picChg chg="del">
          <ac:chgData name="H. de Wijse en C. van den Brink" userId="8a2d737016164b05" providerId="LiveId" clId="{3F0EC336-87EC-4C50-B3E3-973452C75AE3}" dt="2018-03-08T17:56:03.169" v="179" actId="478"/>
          <ac:picMkLst>
            <pc:docMk/>
            <pc:sldMk cId="1171732121" sldId="271"/>
            <ac:picMk id="5" creationId="{8CF9668C-5E29-481C-8E39-853887639E43}"/>
          </ac:picMkLst>
        </pc:picChg>
        <pc:picChg chg="add mod">
          <ac:chgData name="H. de Wijse en C. van den Brink" userId="8a2d737016164b05" providerId="LiveId" clId="{3F0EC336-87EC-4C50-B3E3-973452C75AE3}" dt="2018-03-08T17:56:38.098" v="186" actId="1076"/>
          <ac:picMkLst>
            <pc:docMk/>
            <pc:sldMk cId="1171732121" sldId="271"/>
            <ac:picMk id="7" creationId="{5C0D2B6C-46DA-46D7-BFA4-0F999B758B92}"/>
          </ac:picMkLst>
        </pc:picChg>
      </pc:sldChg>
      <pc:sldChg chg="add del">
        <pc:chgData name="H. de Wijse en C. van den Brink" userId="8a2d737016164b05" providerId="LiveId" clId="{3F0EC336-87EC-4C50-B3E3-973452C75AE3}" dt="2018-03-08T17:51:35.932" v="121" actId="2696"/>
        <pc:sldMkLst>
          <pc:docMk/>
          <pc:sldMk cId="2880334439" sldId="271"/>
        </pc:sldMkLst>
      </pc:sldChg>
      <pc:sldChg chg="add del">
        <pc:chgData name="H. de Wijse en C. van den Brink" userId="8a2d737016164b05" providerId="LiveId" clId="{3F0EC336-87EC-4C50-B3E3-973452C75AE3}" dt="2018-03-08T17:51:38.651" v="122" actId="2696"/>
        <pc:sldMkLst>
          <pc:docMk/>
          <pc:sldMk cId="1042286550" sldId="272"/>
        </pc:sldMkLst>
      </pc:sldChg>
      <pc:sldChg chg="addSp delSp modSp add ord">
        <pc:chgData name="H. de Wijse en C. van den Brink" userId="8a2d737016164b05" providerId="LiveId" clId="{3F0EC336-87EC-4C50-B3E3-973452C75AE3}" dt="2018-03-08T17:58:28.808" v="206" actId="14100"/>
        <pc:sldMkLst>
          <pc:docMk/>
          <pc:sldMk cId="3070645303" sldId="272"/>
        </pc:sldMkLst>
        <pc:spChg chg="mod">
          <ac:chgData name="H. de Wijse en C. van den Brink" userId="8a2d737016164b05" providerId="LiveId" clId="{3F0EC336-87EC-4C50-B3E3-973452C75AE3}" dt="2018-03-08T17:57:48.442" v="202" actId="20577"/>
          <ac:spMkLst>
            <pc:docMk/>
            <pc:sldMk cId="3070645303" sldId="272"/>
            <ac:spMk id="2" creationId="{12541285-078F-45E2-8EA2-ED7EFD59BD8B}"/>
          </ac:spMkLst>
        </pc:spChg>
        <pc:picChg chg="del">
          <ac:chgData name="H. de Wijse en C. van den Brink" userId="8a2d737016164b05" providerId="LiveId" clId="{3F0EC336-87EC-4C50-B3E3-973452C75AE3}" dt="2018-03-08T17:56:50.004" v="187" actId="478"/>
          <ac:picMkLst>
            <pc:docMk/>
            <pc:sldMk cId="3070645303" sldId="272"/>
            <ac:picMk id="3" creationId="{2926A902-5DCE-4597-994F-30342131575E}"/>
          </ac:picMkLst>
        </pc:picChg>
        <pc:picChg chg="del">
          <ac:chgData name="H. de Wijse en C. van den Brink" userId="8a2d737016164b05" providerId="LiveId" clId="{3F0EC336-87EC-4C50-B3E3-973452C75AE3}" dt="2018-03-08T17:57:41.490" v="192" actId="478"/>
          <ac:picMkLst>
            <pc:docMk/>
            <pc:sldMk cId="3070645303" sldId="272"/>
            <ac:picMk id="4" creationId="{FE1B5A15-994B-4152-BF29-242E82BD7896}"/>
          </ac:picMkLst>
        </pc:picChg>
        <pc:picChg chg="add mod">
          <ac:chgData name="H. de Wijse en C. van den Brink" userId="8a2d737016164b05" providerId="LiveId" clId="{3F0EC336-87EC-4C50-B3E3-973452C75AE3}" dt="2018-03-08T17:57:32.491" v="191" actId="14100"/>
          <ac:picMkLst>
            <pc:docMk/>
            <pc:sldMk cId="3070645303" sldId="272"/>
            <ac:picMk id="5" creationId="{32668109-DB13-4495-874C-2991E7DFDA1C}"/>
          </ac:picMkLst>
        </pc:picChg>
        <pc:picChg chg="add mod">
          <ac:chgData name="H. de Wijse en C. van den Brink" userId="8a2d737016164b05" providerId="LiveId" clId="{3F0EC336-87EC-4C50-B3E3-973452C75AE3}" dt="2018-03-08T17:58:28.808" v="206" actId="14100"/>
          <ac:picMkLst>
            <pc:docMk/>
            <pc:sldMk cId="3070645303" sldId="272"/>
            <ac:picMk id="7" creationId="{356296FC-5CF2-4ACC-BB4E-35C4E3E5AFB7}"/>
          </ac:picMkLst>
        </pc:picChg>
      </pc:sldChg>
      <pc:sldChg chg="add del">
        <pc:chgData name="H. de Wijse en C. van den Brink" userId="8a2d737016164b05" providerId="LiveId" clId="{3F0EC336-87EC-4C50-B3E3-973452C75AE3}" dt="2018-03-08T17:51:23.616" v="119" actId="2696"/>
        <pc:sldMkLst>
          <pc:docMk/>
          <pc:sldMk cId="1344947296" sldId="273"/>
        </pc:sldMkLst>
      </pc:sldChg>
      <pc:sldChg chg="addSp delSp modSp add">
        <pc:chgData name="H. de Wijse en C. van den Brink" userId="8a2d737016164b05" providerId="LiveId" clId="{3F0EC336-87EC-4C50-B3E3-973452C75AE3}" dt="2018-03-08T18:11:18.815" v="327" actId="1076"/>
        <pc:sldMkLst>
          <pc:docMk/>
          <pc:sldMk cId="3692830300" sldId="273"/>
        </pc:sldMkLst>
        <pc:spChg chg="del">
          <ac:chgData name="H. de Wijse en C. van den Brink" userId="8a2d737016164b05" providerId="LiveId" clId="{3F0EC336-87EC-4C50-B3E3-973452C75AE3}" dt="2018-03-08T18:05:03.802" v="275" actId="478"/>
          <ac:spMkLst>
            <pc:docMk/>
            <pc:sldMk cId="3692830300" sldId="273"/>
            <ac:spMk id="9" creationId="{8637249F-3385-4FBE-A235-72CDB15CB9B9}"/>
          </ac:spMkLst>
        </pc:spChg>
        <pc:spChg chg="mod">
          <ac:chgData name="H. de Wijse en C. van den Brink" userId="8a2d737016164b05" providerId="LiveId" clId="{3F0EC336-87EC-4C50-B3E3-973452C75AE3}" dt="2018-03-08T18:10:58.979" v="302" actId="20577"/>
          <ac:spMkLst>
            <pc:docMk/>
            <pc:sldMk cId="3692830300" sldId="273"/>
            <ac:spMk id="11" creationId="{7ED75747-B6E8-4E30-A030-E1772B80830D}"/>
          </ac:spMkLst>
        </pc:spChg>
        <pc:spChg chg="del">
          <ac:chgData name="H. de Wijse en C. van den Brink" userId="8a2d737016164b05" providerId="LiveId" clId="{3F0EC336-87EC-4C50-B3E3-973452C75AE3}" dt="2018-03-08T18:05:08.665" v="279" actId="478"/>
          <ac:spMkLst>
            <pc:docMk/>
            <pc:sldMk cId="3692830300" sldId="273"/>
            <ac:spMk id="14" creationId="{9BEFF2D6-852F-44A6-899D-FB45E72AA2AA}"/>
          </ac:spMkLst>
        </pc:spChg>
        <pc:spChg chg="mod">
          <ac:chgData name="H. de Wijse en C. van den Brink" userId="8a2d737016164b05" providerId="LiveId" clId="{3F0EC336-87EC-4C50-B3E3-973452C75AE3}" dt="2018-03-08T18:11:18.815" v="327" actId="1076"/>
          <ac:spMkLst>
            <pc:docMk/>
            <pc:sldMk cId="3692830300" sldId="273"/>
            <ac:spMk id="17" creationId="{C1EFB26E-CB9B-4A67-979D-7AC3285ADF5A}"/>
          </ac:spMkLst>
        </pc:spChg>
        <pc:spChg chg="del mod">
          <ac:chgData name="H. de Wijse en C. van den Brink" userId="8a2d737016164b05" providerId="LiveId" clId="{3F0EC336-87EC-4C50-B3E3-973452C75AE3}" dt="2018-03-08T18:05:11.434" v="282" actId="478"/>
          <ac:spMkLst>
            <pc:docMk/>
            <pc:sldMk cId="3692830300" sldId="273"/>
            <ac:spMk id="18" creationId="{FD6A4679-4CFA-4283-BFE8-BE2C3C7CAFA3}"/>
          </ac:spMkLst>
        </pc:spChg>
        <pc:picChg chg="add mod">
          <ac:chgData name="H. de Wijse en C. van den Brink" userId="8a2d737016164b05" providerId="LiveId" clId="{3F0EC336-87EC-4C50-B3E3-973452C75AE3}" dt="2018-03-08T18:10:25.552" v="290" actId="14100"/>
          <ac:picMkLst>
            <pc:docMk/>
            <pc:sldMk cId="3692830300" sldId="273"/>
            <ac:picMk id="3" creationId="{E3189279-F8C1-44B2-8245-65EF95867DFA}"/>
          </ac:picMkLst>
        </pc:picChg>
        <pc:picChg chg="del">
          <ac:chgData name="H. de Wijse en C. van den Brink" userId="8a2d737016164b05" providerId="LiveId" clId="{3F0EC336-87EC-4C50-B3E3-973452C75AE3}" dt="2018-03-08T18:05:04.522" v="276" actId="478"/>
          <ac:picMkLst>
            <pc:docMk/>
            <pc:sldMk cId="3692830300" sldId="273"/>
            <ac:picMk id="4" creationId="{611CE88E-2220-40AC-8242-E89B0878BDC8}"/>
          </ac:picMkLst>
        </pc:picChg>
        <pc:picChg chg="del">
          <ac:chgData name="H. de Wijse en C. van den Brink" userId="8a2d737016164b05" providerId="LiveId" clId="{3F0EC336-87EC-4C50-B3E3-973452C75AE3}" dt="2018-03-08T18:05:05.476" v="277" actId="478"/>
          <ac:picMkLst>
            <pc:docMk/>
            <pc:sldMk cId="3692830300" sldId="273"/>
            <ac:picMk id="5" creationId="{E91DD997-5F22-4796-A9F9-981A865B2B23}"/>
          </ac:picMkLst>
        </pc:picChg>
        <pc:picChg chg="add mod">
          <ac:chgData name="H. de Wijse en C. van den Brink" userId="8a2d737016164b05" providerId="LiveId" clId="{3F0EC336-87EC-4C50-B3E3-973452C75AE3}" dt="2018-03-08T18:10:52.139" v="294" actId="14100"/>
          <ac:picMkLst>
            <pc:docMk/>
            <pc:sldMk cId="3692830300" sldId="273"/>
            <ac:picMk id="6" creationId="{CE7B6A60-A80D-4AD4-9228-70E95D174013}"/>
          </ac:picMkLst>
        </pc:picChg>
        <pc:picChg chg="del">
          <ac:chgData name="H. de Wijse en C. van den Brink" userId="8a2d737016164b05" providerId="LiveId" clId="{3F0EC336-87EC-4C50-B3E3-973452C75AE3}" dt="2018-03-08T18:05:06.703" v="278" actId="478"/>
          <ac:picMkLst>
            <pc:docMk/>
            <pc:sldMk cId="3692830300" sldId="273"/>
            <ac:picMk id="12" creationId="{AD89CF0A-43E0-4FD5-9253-3FAD439C1E94}"/>
          </ac:picMkLst>
        </pc:picChg>
        <pc:picChg chg="del">
          <ac:chgData name="H. de Wijse en C. van den Brink" userId="8a2d737016164b05" providerId="LiveId" clId="{3F0EC336-87EC-4C50-B3E3-973452C75AE3}" dt="2018-03-08T18:05:09.454" v="280" actId="478"/>
          <ac:picMkLst>
            <pc:docMk/>
            <pc:sldMk cId="3692830300" sldId="273"/>
            <ac:picMk id="13" creationId="{35E55582-8AFD-42CD-90C0-BB6A4120C69B}"/>
          </ac:picMkLst>
        </pc:picChg>
        <pc:picChg chg="del">
          <ac:chgData name="H. de Wijse en C. van den Brink" userId="8a2d737016164b05" providerId="LiveId" clId="{3F0EC336-87EC-4C50-B3E3-973452C75AE3}" dt="2018-03-08T18:05:12.868" v="283" actId="478"/>
          <ac:picMkLst>
            <pc:docMk/>
            <pc:sldMk cId="3692830300" sldId="273"/>
            <ac:picMk id="16" creationId="{A230FA33-27BB-4226-9DEC-9760AF85A578}"/>
          </ac:picMkLst>
        </pc:picChg>
      </pc:sldChg>
      <pc:sldChg chg="add del">
        <pc:chgData name="H. de Wijse en C. van den Brink" userId="8a2d737016164b05" providerId="LiveId" clId="{3F0EC336-87EC-4C50-B3E3-973452C75AE3}" dt="2018-03-08T17:51:27.832" v="120" actId="2696"/>
        <pc:sldMkLst>
          <pc:docMk/>
          <pc:sldMk cId="3318919271" sldId="274"/>
        </pc:sldMkLst>
      </pc:sldChg>
      <pc:sldChg chg="addSp delSp modSp add">
        <pc:chgData name="H. de Wijse en C. van den Brink" userId="8a2d737016164b05" providerId="LiveId" clId="{3F0EC336-87EC-4C50-B3E3-973452C75AE3}" dt="2018-03-08T18:19:06.759" v="415" actId="14100"/>
        <pc:sldMkLst>
          <pc:docMk/>
          <pc:sldMk cId="3767417278" sldId="274"/>
        </pc:sldMkLst>
        <pc:spChg chg="mod">
          <ac:chgData name="H. de Wijse en C. van den Brink" userId="8a2d737016164b05" providerId="LiveId" clId="{3F0EC336-87EC-4C50-B3E3-973452C75AE3}" dt="2018-03-08T18:17:14.802" v="397" actId="20577"/>
          <ac:spMkLst>
            <pc:docMk/>
            <pc:sldMk cId="3767417278" sldId="274"/>
            <ac:spMk id="2" creationId="{B66DDAC1-E9CA-4778-A763-664DC2E62B81}"/>
          </ac:spMkLst>
        </pc:spChg>
        <pc:picChg chg="add mod modCrop">
          <ac:chgData name="H. de Wijse en C. van den Brink" userId="8a2d737016164b05" providerId="LiveId" clId="{3F0EC336-87EC-4C50-B3E3-973452C75AE3}" dt="2018-03-08T18:19:06.759" v="415" actId="14100"/>
          <ac:picMkLst>
            <pc:docMk/>
            <pc:sldMk cId="3767417278" sldId="274"/>
            <ac:picMk id="3" creationId="{21AC444B-54F0-4ADE-8B50-A03A53F59E06}"/>
          </ac:picMkLst>
        </pc:picChg>
        <pc:picChg chg="add mod modCrop">
          <ac:chgData name="H. de Wijse en C. van den Brink" userId="8a2d737016164b05" providerId="LiveId" clId="{3F0EC336-87EC-4C50-B3E3-973452C75AE3}" dt="2018-03-08T18:19:02.966" v="414" actId="14100"/>
          <ac:picMkLst>
            <pc:docMk/>
            <pc:sldMk cId="3767417278" sldId="274"/>
            <ac:picMk id="4" creationId="{B1884A99-8EBC-46DD-A47F-E797ABCEBF26}"/>
          </ac:picMkLst>
        </pc:picChg>
        <pc:picChg chg="del">
          <ac:chgData name="H. de Wijse en C. van den Brink" userId="8a2d737016164b05" providerId="LiveId" clId="{3F0EC336-87EC-4C50-B3E3-973452C75AE3}" dt="2018-03-08T18:17:11.788" v="395" actId="478"/>
          <ac:picMkLst>
            <pc:docMk/>
            <pc:sldMk cId="3767417278" sldId="274"/>
            <ac:picMk id="6" creationId="{5C1CDF1D-360F-4121-88D1-352714F4814B}"/>
          </ac:picMkLst>
        </pc:picChg>
      </pc:sldChg>
      <pc:sldChg chg="add del">
        <pc:chgData name="H. de Wijse en C. van den Brink" userId="8a2d737016164b05" providerId="LiveId" clId="{3F0EC336-87EC-4C50-B3E3-973452C75AE3}" dt="2018-03-08T18:20:00.856" v="418" actId="2696"/>
        <pc:sldMkLst>
          <pc:docMk/>
          <pc:sldMk cId="3382729817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AF4E2-332B-48C6-A947-D6CE3B473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Weektaak 3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6FF8BC-601C-4D2E-827A-68587E558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Door: Sil, Stijn, Tom en Malu</a:t>
            </a:r>
          </a:p>
        </p:txBody>
      </p:sp>
    </p:spTree>
    <p:extLst>
      <p:ext uri="{BB962C8B-B14F-4D97-AF65-F5344CB8AC3E}">
        <p14:creationId xmlns:p14="http://schemas.microsoft.com/office/powerpoint/2010/main" val="399987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41285-078F-45E2-8EA2-ED7EFD59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070" y="163173"/>
            <a:ext cx="8911687" cy="1280890"/>
          </a:xfrm>
        </p:spPr>
        <p:txBody>
          <a:bodyPr>
            <a:normAutofit/>
          </a:bodyPr>
          <a:lstStyle/>
          <a:p>
            <a:r>
              <a:rPr lang="nl-NL" sz="3200" dirty="0"/>
              <a:t>Resultaten Virussen ENV inbegrepen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B0B3DCF-D92A-49D9-AB2B-70A84ADD4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94919" y="5211192"/>
            <a:ext cx="2210711" cy="68860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 </a:t>
            </a:r>
          </a:p>
        </p:txBody>
      </p:sp>
      <p:sp>
        <p:nvSpPr>
          <p:cNvPr id="17" name="Tijdelijke aanduiding voor tekst 9">
            <a:extLst>
              <a:ext uri="{FF2B5EF4-FFF2-40B4-BE49-F238E27FC236}">
                <a16:creationId xmlns:a16="http://schemas.microsoft.com/office/drawing/2014/main" id="{E2251B15-1950-400A-9A22-E20F2536B2C2}"/>
              </a:ext>
            </a:extLst>
          </p:cNvPr>
          <p:cNvSpPr txBox="1">
            <a:spLocks/>
          </p:cNvSpPr>
          <p:nvPr/>
        </p:nvSpPr>
        <p:spPr>
          <a:xfrm>
            <a:off x="9049840" y="1501498"/>
            <a:ext cx="245579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/>
          </a:p>
        </p:txBody>
      </p:sp>
      <p:sp>
        <p:nvSpPr>
          <p:cNvPr id="19" name="Tijdelijke aanduiding voor tekst 9">
            <a:extLst>
              <a:ext uri="{FF2B5EF4-FFF2-40B4-BE49-F238E27FC236}">
                <a16:creationId xmlns:a16="http://schemas.microsoft.com/office/drawing/2014/main" id="{90D7B953-3F0E-42DC-BFC0-6CF754314082}"/>
              </a:ext>
            </a:extLst>
          </p:cNvPr>
          <p:cNvSpPr txBox="1">
            <a:spLocks/>
          </p:cNvSpPr>
          <p:nvPr/>
        </p:nvSpPr>
        <p:spPr>
          <a:xfrm>
            <a:off x="3252130" y="5698370"/>
            <a:ext cx="270099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85316BE0-1513-4286-8FE6-C2C52E13CF92}"/>
              </a:ext>
            </a:extLst>
          </p:cNvPr>
          <p:cNvSpPr/>
          <p:nvPr/>
        </p:nvSpPr>
        <p:spPr>
          <a:xfrm>
            <a:off x="1818070" y="1420297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SIV 1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6045DFD7-0346-477B-A114-9DAE246D0064}"/>
              </a:ext>
            </a:extLst>
          </p:cNvPr>
          <p:cNvSpPr/>
          <p:nvPr/>
        </p:nvSpPr>
        <p:spPr>
          <a:xfrm>
            <a:off x="9031856" y="1420297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SIVmnd</a:t>
            </a:r>
            <a:r>
              <a:rPr lang="nl-NL" dirty="0"/>
              <a:t> 2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926A902-5DCE-4597-994F-30342131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77760"/>
            <a:ext cx="6096000" cy="41968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FE1B5A15-994B-4152-BF29-242E82BD7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5" y="2058783"/>
            <a:ext cx="6238984" cy="41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7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41285-078F-45E2-8EA2-ED7EFD59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070" y="163173"/>
            <a:ext cx="8911687" cy="1280890"/>
          </a:xfrm>
        </p:spPr>
        <p:txBody>
          <a:bodyPr>
            <a:normAutofit/>
          </a:bodyPr>
          <a:lstStyle/>
          <a:p>
            <a:r>
              <a:rPr lang="nl-NL" sz="3200" dirty="0"/>
              <a:t>Resultaten Virussen Zonder ENV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B0B3DCF-D92A-49D9-AB2B-70A84ADD4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94919" y="5211192"/>
            <a:ext cx="2210711" cy="68860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 </a:t>
            </a:r>
          </a:p>
        </p:txBody>
      </p:sp>
      <p:sp>
        <p:nvSpPr>
          <p:cNvPr id="19" name="Tijdelijke aanduiding voor tekst 9">
            <a:extLst>
              <a:ext uri="{FF2B5EF4-FFF2-40B4-BE49-F238E27FC236}">
                <a16:creationId xmlns:a16="http://schemas.microsoft.com/office/drawing/2014/main" id="{90D7B953-3F0E-42DC-BFC0-6CF754314082}"/>
              </a:ext>
            </a:extLst>
          </p:cNvPr>
          <p:cNvSpPr txBox="1">
            <a:spLocks/>
          </p:cNvSpPr>
          <p:nvPr/>
        </p:nvSpPr>
        <p:spPr>
          <a:xfrm>
            <a:off x="3252130" y="5698370"/>
            <a:ext cx="270099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094A770C-0C6D-425C-A370-0A77419E31BF}"/>
              </a:ext>
            </a:extLst>
          </p:cNvPr>
          <p:cNvSpPr/>
          <p:nvPr/>
        </p:nvSpPr>
        <p:spPr>
          <a:xfrm>
            <a:off x="1497804" y="1103449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HIV 1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3B79FB6-DF60-4619-8D89-848BFCC6FF70}"/>
              </a:ext>
            </a:extLst>
          </p:cNvPr>
          <p:cNvSpPr/>
          <p:nvPr/>
        </p:nvSpPr>
        <p:spPr>
          <a:xfrm>
            <a:off x="8755388" y="1273756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HIV 2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4DB067E-9F9C-4C37-859D-84216A797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203"/>
            <a:ext cx="5953125" cy="435641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C0D2B6C-46DA-46D7-BFA4-0F999B75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043" y="2035396"/>
            <a:ext cx="6268957" cy="42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3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41285-078F-45E2-8EA2-ED7EFD59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070" y="163173"/>
            <a:ext cx="8911687" cy="1280890"/>
          </a:xfrm>
        </p:spPr>
        <p:txBody>
          <a:bodyPr>
            <a:normAutofit/>
          </a:bodyPr>
          <a:lstStyle/>
          <a:p>
            <a:r>
              <a:rPr lang="nl-NL" sz="3200" dirty="0"/>
              <a:t>Resultaten Virussen Zonder ENV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B0B3DCF-D92A-49D9-AB2B-70A84ADD4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94919" y="5211192"/>
            <a:ext cx="2210711" cy="68860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 </a:t>
            </a:r>
          </a:p>
        </p:txBody>
      </p:sp>
      <p:sp>
        <p:nvSpPr>
          <p:cNvPr id="17" name="Tijdelijke aanduiding voor tekst 9">
            <a:extLst>
              <a:ext uri="{FF2B5EF4-FFF2-40B4-BE49-F238E27FC236}">
                <a16:creationId xmlns:a16="http://schemas.microsoft.com/office/drawing/2014/main" id="{E2251B15-1950-400A-9A22-E20F2536B2C2}"/>
              </a:ext>
            </a:extLst>
          </p:cNvPr>
          <p:cNvSpPr txBox="1">
            <a:spLocks/>
          </p:cNvSpPr>
          <p:nvPr/>
        </p:nvSpPr>
        <p:spPr>
          <a:xfrm>
            <a:off x="9049840" y="1501498"/>
            <a:ext cx="245579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/>
          </a:p>
        </p:txBody>
      </p:sp>
      <p:sp>
        <p:nvSpPr>
          <p:cNvPr id="19" name="Tijdelijke aanduiding voor tekst 9">
            <a:extLst>
              <a:ext uri="{FF2B5EF4-FFF2-40B4-BE49-F238E27FC236}">
                <a16:creationId xmlns:a16="http://schemas.microsoft.com/office/drawing/2014/main" id="{90D7B953-3F0E-42DC-BFC0-6CF754314082}"/>
              </a:ext>
            </a:extLst>
          </p:cNvPr>
          <p:cNvSpPr txBox="1">
            <a:spLocks/>
          </p:cNvSpPr>
          <p:nvPr/>
        </p:nvSpPr>
        <p:spPr>
          <a:xfrm>
            <a:off x="3252130" y="5698370"/>
            <a:ext cx="270099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85316BE0-1513-4286-8FE6-C2C52E13CF92}"/>
              </a:ext>
            </a:extLst>
          </p:cNvPr>
          <p:cNvSpPr/>
          <p:nvPr/>
        </p:nvSpPr>
        <p:spPr>
          <a:xfrm>
            <a:off x="1818070" y="1420297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SIV 1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6045DFD7-0346-477B-A114-9DAE246D0064}"/>
              </a:ext>
            </a:extLst>
          </p:cNvPr>
          <p:cNvSpPr/>
          <p:nvPr/>
        </p:nvSpPr>
        <p:spPr>
          <a:xfrm>
            <a:off x="9031856" y="1420297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SIVmnd</a:t>
            </a:r>
            <a:r>
              <a:rPr lang="nl-NL" dirty="0"/>
              <a:t> 2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2668109-DB13-4495-874C-2991E7DF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8782"/>
            <a:ext cx="6238877" cy="419687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56296FC-5CF2-4ACC-BB4E-35C4E3E5A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5012"/>
            <a:ext cx="6095999" cy="41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4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7EAC6-314E-46D3-A2A9-2B05D8D8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000" y="166910"/>
            <a:ext cx="8911687" cy="1280890"/>
          </a:xfrm>
        </p:spPr>
        <p:txBody>
          <a:bodyPr>
            <a:normAutofit/>
          </a:bodyPr>
          <a:lstStyle/>
          <a:p>
            <a:r>
              <a:rPr lang="nl-NL" sz="4000" dirty="0"/>
              <a:t>Resultaten Overige plots 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637249F-3385-4FBE-A235-72CDB15CB9B9}"/>
              </a:ext>
            </a:extLst>
          </p:cNvPr>
          <p:cNvSpPr/>
          <p:nvPr/>
        </p:nvSpPr>
        <p:spPr>
          <a:xfrm>
            <a:off x="8019213" y="1078434"/>
            <a:ext cx="2909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Arabidopsis</a:t>
            </a:r>
            <a:r>
              <a:rPr lang="nl-NL" dirty="0"/>
              <a:t> </a:t>
            </a:r>
            <a:r>
              <a:rPr lang="nl-NL" dirty="0" err="1"/>
              <a:t>thaliana</a:t>
            </a:r>
            <a:r>
              <a:rPr lang="nl-NL" dirty="0"/>
              <a:t> GPI CDS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9BEFF2D6-852F-44A6-899D-FB45E72AA2AA}"/>
              </a:ext>
            </a:extLst>
          </p:cNvPr>
          <p:cNvSpPr/>
          <p:nvPr/>
        </p:nvSpPr>
        <p:spPr>
          <a:xfrm>
            <a:off x="971846" y="1078434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Homo sapiens GPI CDS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BAA0958-79E8-4C5B-A11E-3604016C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67951"/>
            <a:ext cx="6096000" cy="406517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87E556D-057A-4205-A237-2C02425C0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067952"/>
            <a:ext cx="6096001" cy="406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9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7EAC6-314E-46D3-A2A9-2B05D8D8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000" y="166910"/>
            <a:ext cx="8911687" cy="1280890"/>
          </a:xfrm>
        </p:spPr>
        <p:txBody>
          <a:bodyPr>
            <a:normAutofit/>
          </a:bodyPr>
          <a:lstStyle/>
          <a:p>
            <a:r>
              <a:rPr lang="nl-NL" sz="4000" dirty="0"/>
              <a:t>Resultaten Overige plots 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ED75747-B6E8-4E30-A030-E1772B80830D}"/>
              </a:ext>
            </a:extLst>
          </p:cNvPr>
          <p:cNvSpPr/>
          <p:nvPr/>
        </p:nvSpPr>
        <p:spPr>
          <a:xfrm>
            <a:off x="1341261" y="1168711"/>
            <a:ext cx="425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Cronobacter dublinensis GPI CDS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C1EFB26E-CB9B-4A67-979D-7AC3285ADF5A}"/>
              </a:ext>
            </a:extLst>
          </p:cNvPr>
          <p:cNvSpPr/>
          <p:nvPr/>
        </p:nvSpPr>
        <p:spPr>
          <a:xfrm>
            <a:off x="6832242" y="1168711"/>
            <a:ext cx="483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Xenorhabdus bovienii SS-2004 GPI CDS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3189279-F8C1-44B2-8245-65EF9586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78966"/>
            <a:ext cx="6096000" cy="399483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E7B6A60-A80D-4AD4-9228-70E95D174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78964"/>
            <a:ext cx="6096000" cy="39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3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55A4D-53D9-4DDD-AADF-052D4968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Vragen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06ED20E-1216-4DE9-8D0E-CB0B393AC36A}"/>
              </a:ext>
            </a:extLst>
          </p:cNvPr>
          <p:cNvSpPr/>
          <p:nvPr/>
        </p:nvSpPr>
        <p:spPr>
          <a:xfrm>
            <a:off x="1970073" y="1905000"/>
            <a:ext cx="2800710" cy="40010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?</a:t>
            </a:r>
          </a:p>
          <a:p>
            <a:pPr algn="ctr"/>
            <a:endParaRPr lang="nl-NL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13686B1A-E83D-4C07-9E1D-1AE0C6FF6FAC}"/>
              </a:ext>
            </a:extLst>
          </p:cNvPr>
          <p:cNvSpPr/>
          <p:nvPr/>
        </p:nvSpPr>
        <p:spPr>
          <a:xfrm>
            <a:off x="4509421" y="1904997"/>
            <a:ext cx="2800710" cy="40010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?</a:t>
            </a:r>
          </a:p>
          <a:p>
            <a:pPr algn="ctr"/>
            <a:endParaRPr lang="nl-NL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0A20CB9-2FA3-4BB2-903E-8369C0882EC7}"/>
              </a:ext>
            </a:extLst>
          </p:cNvPr>
          <p:cNvSpPr/>
          <p:nvPr/>
        </p:nvSpPr>
        <p:spPr>
          <a:xfrm>
            <a:off x="7048768" y="1904998"/>
            <a:ext cx="2800710" cy="40010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20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?</a:t>
            </a:r>
          </a:p>
          <a:p>
            <a:pPr algn="ctr"/>
            <a:endParaRPr lang="nl-NL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62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88120-FE51-4B62-9B39-63685498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0E3AFE-2F35-424F-932A-9E32D3794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Doel</a:t>
            </a:r>
          </a:p>
          <a:p>
            <a:r>
              <a:rPr lang="nl-NL" sz="2000" dirty="0"/>
              <a:t>Opdracht 1.1</a:t>
            </a:r>
          </a:p>
          <a:p>
            <a:r>
              <a:rPr lang="nl-NL" sz="2000" dirty="0"/>
              <a:t>Opdracht 1.3</a:t>
            </a:r>
          </a:p>
          <a:p>
            <a:r>
              <a:rPr lang="nl-NL" sz="2000" dirty="0"/>
              <a:t>Python script</a:t>
            </a:r>
          </a:p>
          <a:p>
            <a:r>
              <a:rPr lang="nl-NL" sz="2000" dirty="0"/>
              <a:t>Plots</a:t>
            </a:r>
          </a:p>
          <a:p>
            <a:r>
              <a:rPr lang="nl-NL" sz="2000" dirty="0"/>
              <a:t>Vragen?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83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008BB-9024-4D8A-967D-ED5AEF6B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17882C-2945-4EFA-8AF6-F39F5050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Python script</a:t>
            </a:r>
          </a:p>
          <a:p>
            <a:r>
              <a:rPr lang="nl-NL" sz="2000" dirty="0"/>
              <a:t>Codon bias en codon usage bepalen</a:t>
            </a:r>
          </a:p>
          <a:p>
            <a:r>
              <a:rPr lang="nl-NL" sz="2000" dirty="0"/>
              <a:t>HIV, SIV en huishoudgen</a:t>
            </a:r>
          </a:p>
        </p:txBody>
      </p:sp>
    </p:spTree>
    <p:extLst>
      <p:ext uri="{BB962C8B-B14F-4D97-AF65-F5344CB8AC3E}">
        <p14:creationId xmlns:p14="http://schemas.microsoft.com/office/powerpoint/2010/main" val="220907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7D921-9C96-40E9-8011-785FD7D9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1.1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D05BBD-9928-4BA4-AAFA-F702B831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857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92334-612E-4A77-ABBD-20813194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462" y="624110"/>
            <a:ext cx="3503075" cy="640445"/>
          </a:xfrm>
        </p:spPr>
        <p:txBody>
          <a:bodyPr/>
          <a:lstStyle/>
          <a:p>
            <a:r>
              <a:rPr lang="nl-NL" dirty="0"/>
              <a:t>Opdracht 1.3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02655BE-04A4-4027-B35E-A7BCF17F7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250" y="1264555"/>
            <a:ext cx="7657499" cy="468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4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1A905-018C-4964-A95F-AB2E16C2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759" y="159876"/>
            <a:ext cx="8911687" cy="1280890"/>
          </a:xfrm>
        </p:spPr>
        <p:txBody>
          <a:bodyPr>
            <a:normAutofit/>
          </a:bodyPr>
          <a:lstStyle/>
          <a:p>
            <a:r>
              <a:rPr lang="nl-NL" sz="4000" dirty="0"/>
              <a:t>Python script (1)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D63F3C-78A1-459E-8EAD-55180903B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25" t="10284" r="23010" b="40088"/>
          <a:stretch/>
        </p:blipFill>
        <p:spPr>
          <a:xfrm>
            <a:off x="0" y="800320"/>
            <a:ext cx="5964702" cy="430625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C75D71F-8003-49CF-9F2F-BD64C65E5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50" t="22660" r="34709" b="23820"/>
          <a:stretch/>
        </p:blipFill>
        <p:spPr>
          <a:xfrm>
            <a:off x="6227300" y="800320"/>
            <a:ext cx="5940689" cy="430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0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DDAC1-E9CA-4778-A763-664DC2E6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999" y="244283"/>
            <a:ext cx="8911687" cy="1280890"/>
          </a:xfrm>
        </p:spPr>
        <p:txBody>
          <a:bodyPr>
            <a:normAutofit/>
          </a:bodyPr>
          <a:lstStyle/>
          <a:p>
            <a:r>
              <a:rPr lang="nl-NL" sz="4000" dirty="0"/>
              <a:t>Python script (2)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C1CDF1D-360F-4121-88D1-352714F48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5" t="13037" r="28460" b="7297"/>
          <a:stretch/>
        </p:blipFill>
        <p:spPr>
          <a:xfrm>
            <a:off x="0" y="884728"/>
            <a:ext cx="6096000" cy="538946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F21E803-E092-4F1F-A569-93C9B3EC5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08" t="17750" r="21717" b="8465"/>
          <a:stretch/>
        </p:blipFill>
        <p:spPr>
          <a:xfrm>
            <a:off x="6096000" y="884727"/>
            <a:ext cx="6096000" cy="53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3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DDAC1-E9CA-4778-A763-664DC2E6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999" y="244283"/>
            <a:ext cx="8911687" cy="1280890"/>
          </a:xfrm>
        </p:spPr>
        <p:txBody>
          <a:bodyPr>
            <a:normAutofit/>
          </a:bodyPr>
          <a:lstStyle/>
          <a:p>
            <a:r>
              <a:rPr lang="nl-NL" sz="4000" dirty="0"/>
              <a:t>Python script (3)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1AC444B-54F0-4ADE-8B50-A03A53F59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18" t="10672" r="43651" b="52000"/>
          <a:stretch/>
        </p:blipFill>
        <p:spPr>
          <a:xfrm>
            <a:off x="0" y="884727"/>
            <a:ext cx="6229776" cy="5088546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1884A99-8EBC-46DD-A47F-E797ABCEB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54" t="11058" r="16808" b="20601"/>
          <a:stretch/>
        </p:blipFill>
        <p:spPr>
          <a:xfrm>
            <a:off x="6096000" y="884727"/>
            <a:ext cx="6096000" cy="50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1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41285-078F-45E2-8EA2-ED7EFD59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070" y="163173"/>
            <a:ext cx="8911687" cy="1280890"/>
          </a:xfrm>
        </p:spPr>
        <p:txBody>
          <a:bodyPr>
            <a:normAutofit/>
          </a:bodyPr>
          <a:lstStyle/>
          <a:p>
            <a:r>
              <a:rPr lang="nl-NL" sz="3200" dirty="0"/>
              <a:t>Resultaten Virussen ENV inbegrepen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B0B3DCF-D92A-49D9-AB2B-70A84ADD4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94919" y="5211192"/>
            <a:ext cx="2210711" cy="68860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 </a:t>
            </a:r>
          </a:p>
        </p:txBody>
      </p:sp>
      <p:sp>
        <p:nvSpPr>
          <p:cNvPr id="19" name="Tijdelijke aanduiding voor tekst 9">
            <a:extLst>
              <a:ext uri="{FF2B5EF4-FFF2-40B4-BE49-F238E27FC236}">
                <a16:creationId xmlns:a16="http://schemas.microsoft.com/office/drawing/2014/main" id="{90D7B953-3F0E-42DC-BFC0-6CF754314082}"/>
              </a:ext>
            </a:extLst>
          </p:cNvPr>
          <p:cNvSpPr txBox="1">
            <a:spLocks/>
          </p:cNvSpPr>
          <p:nvPr/>
        </p:nvSpPr>
        <p:spPr>
          <a:xfrm>
            <a:off x="3252130" y="5698370"/>
            <a:ext cx="270099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094A770C-0C6D-425C-A370-0A77419E31BF}"/>
              </a:ext>
            </a:extLst>
          </p:cNvPr>
          <p:cNvSpPr/>
          <p:nvPr/>
        </p:nvSpPr>
        <p:spPr>
          <a:xfrm>
            <a:off x="1497804" y="1103449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HIV 1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3B79FB6-DF60-4619-8D89-848BFCC6FF70}"/>
              </a:ext>
            </a:extLst>
          </p:cNvPr>
          <p:cNvSpPr/>
          <p:nvPr/>
        </p:nvSpPr>
        <p:spPr>
          <a:xfrm>
            <a:off x="8755388" y="1273756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HIV 2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09045F1-83C2-4BC8-8CD4-7AC28980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84" y="2020325"/>
            <a:ext cx="6277090" cy="429728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CF9668C-5E29-481C-8E39-853887639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61203"/>
            <a:ext cx="6096000" cy="43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12446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443</TotalTime>
  <Words>118</Words>
  <Application>Microsoft Office PowerPoint</Application>
  <PresentationFormat>Breedbeeld</PresentationFormat>
  <Paragraphs>44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Algerian</vt:lpstr>
      <vt:lpstr>Arial</vt:lpstr>
      <vt:lpstr>Century Gothic</vt:lpstr>
      <vt:lpstr>Wingdings 3</vt:lpstr>
      <vt:lpstr>Sliert</vt:lpstr>
      <vt:lpstr>Weektaak 3</vt:lpstr>
      <vt:lpstr>Inhoudsopgave</vt:lpstr>
      <vt:lpstr>Doel</vt:lpstr>
      <vt:lpstr>Opdracht 1.1</vt:lpstr>
      <vt:lpstr>Opdracht 1.3</vt:lpstr>
      <vt:lpstr>Python script (1)</vt:lpstr>
      <vt:lpstr>Python script (2)</vt:lpstr>
      <vt:lpstr>Python script (3)</vt:lpstr>
      <vt:lpstr>Resultaten Virussen ENV inbegrepen</vt:lpstr>
      <vt:lpstr>Resultaten Virussen ENV inbegrepen</vt:lpstr>
      <vt:lpstr>Resultaten Virussen Zonder ENV</vt:lpstr>
      <vt:lpstr>Resultaten Virussen Zonder ENV</vt:lpstr>
      <vt:lpstr>Resultaten Overige plots </vt:lpstr>
      <vt:lpstr>Resultaten Overige plots 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Weektaak 4</dc:title>
  <dc:creator>Malu Kooij</dc:creator>
  <cp:lastModifiedBy>H. de Wijse en C. van den Brink</cp:lastModifiedBy>
  <cp:revision>20</cp:revision>
  <dcterms:created xsi:type="dcterms:W3CDTF">2017-09-29T05:22:48Z</dcterms:created>
  <dcterms:modified xsi:type="dcterms:W3CDTF">2018-03-08T18:20:09Z</dcterms:modified>
</cp:coreProperties>
</file>