
<file path=[Content_Types].xml><?xml version="1.0" encoding="utf-8"?>
<Types xmlns="http://schemas.openxmlformats.org/package/2006/content-types">
  <Default Extension="png" ContentType="image/png"/>
  <Default Extension="bmp" ContentType="image/bmp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57" r:id="rId4"/>
    <p:sldId id="259" r:id="rId5"/>
    <p:sldId id="260" r:id="rId6"/>
    <p:sldId id="261" r:id="rId7"/>
    <p:sldId id="258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72" d="100"/>
          <a:sy n="72" d="100"/>
        </p:scale>
        <p:origin x="5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3/29/2018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3/29/2018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Afbeelding-k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3/29/2018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3/29/2018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3/29/2018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3/29/2018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3/29/2018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b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inposter.nl/84936-bos-en-parken-39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EEF6E2-CF6A-479C-8EDB-795E98BE2E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Groep 5	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62610F61-2650-4CAC-9745-3983182DFA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1" algn="l"/>
            <a:r>
              <a:rPr lang="nl-NL" dirty="0"/>
              <a:t>Sil, Stijn, </a:t>
            </a:r>
            <a:r>
              <a:rPr lang="nl-NL" dirty="0" err="1"/>
              <a:t>Malu</a:t>
            </a:r>
            <a:r>
              <a:rPr lang="nl-NL" dirty="0"/>
              <a:t> en Tom</a:t>
            </a:r>
          </a:p>
        </p:txBody>
      </p:sp>
    </p:spTree>
    <p:extLst>
      <p:ext uri="{BB962C8B-B14F-4D97-AF65-F5344CB8AC3E}">
        <p14:creationId xmlns:p14="http://schemas.microsoft.com/office/powerpoint/2010/main" val="3019938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81C641-18C3-4DEA-87DA-94FF0F97E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Boom</a:t>
            </a:r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3A5505EF-FEA3-4B21-8517-7D0CC54790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57713" y="727601"/>
            <a:ext cx="8186057" cy="5402798"/>
          </a:xfrm>
        </p:spPr>
      </p:pic>
    </p:spTree>
    <p:extLst>
      <p:ext uri="{BB962C8B-B14F-4D97-AF65-F5344CB8AC3E}">
        <p14:creationId xmlns:p14="http://schemas.microsoft.com/office/powerpoint/2010/main" val="95868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Afbeelding 8">
            <a:extLst>
              <a:ext uri="{FF2B5EF4-FFF2-40B4-BE49-F238E27FC236}">
                <a16:creationId xmlns:a16="http://schemas.microsoft.com/office/drawing/2014/main" id="{5025ECF7-7889-433F-91E4-F976F1E9A8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37654"/>
            <a:ext cx="12192000" cy="678642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24A8F5DE-441C-4C2E-9151-276E3EF37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De Bomen</a:t>
            </a:r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27E87A19-FC77-486C-A75D-E8246919A5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762624" y="0"/>
            <a:ext cx="6429375" cy="3367768"/>
          </a:xfr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DCF0FE5E-4ACF-4482-875E-25C0A255A8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3181349"/>
            <a:ext cx="6541154" cy="3638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834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Tijdelijke aanduiding voor inhoud 6">
            <a:extLst>
              <a:ext uri="{FF2B5EF4-FFF2-40B4-BE49-F238E27FC236}">
                <a16:creationId xmlns:a16="http://schemas.microsoft.com/office/drawing/2014/main" id="{DBE319DB-2292-4DA4-977A-F568501E85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228265" cy="6405282"/>
          </a:xfr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A6909B6B-0274-40DA-9C82-1C0D4F593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solidFill>
                  <a:schemeClr val="bg1"/>
                </a:solidFill>
              </a:rPr>
              <a:t>GAG</a:t>
            </a:r>
          </a:p>
        </p:txBody>
      </p:sp>
    </p:spTree>
    <p:extLst>
      <p:ext uri="{BB962C8B-B14F-4D97-AF65-F5344CB8AC3E}">
        <p14:creationId xmlns:p14="http://schemas.microsoft.com/office/powerpoint/2010/main" val="2977754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Tijdelijke aanduiding voor inhoud 6">
            <a:extLst>
              <a:ext uri="{FF2B5EF4-FFF2-40B4-BE49-F238E27FC236}">
                <a16:creationId xmlns:a16="http://schemas.microsoft.com/office/drawing/2014/main" id="{7CAC078D-C6E5-4B96-B2E2-5A5CEEEAAD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782696"/>
          </a:xfr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72F8A6CB-F2D9-444D-8001-A049D818B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solidFill>
                  <a:schemeClr val="bg1"/>
                </a:solidFill>
              </a:rPr>
              <a:t>ENV</a:t>
            </a:r>
          </a:p>
        </p:txBody>
      </p:sp>
    </p:spTree>
    <p:extLst>
      <p:ext uri="{BB962C8B-B14F-4D97-AF65-F5344CB8AC3E}">
        <p14:creationId xmlns:p14="http://schemas.microsoft.com/office/powerpoint/2010/main" val="1742505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9ABE19-79BF-48B7-A982-7E1A30D12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Conclusie</a:t>
            </a:r>
            <a:br>
              <a:rPr lang="nl-NL" dirty="0"/>
            </a:br>
            <a:r>
              <a:rPr lang="nl-NL" dirty="0"/>
              <a:t>	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217C107-F424-4C40-ACF1-6A87622B2A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9017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3C02D1-6367-420C-865F-86700F1E8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Bronnen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4D4897E-AE75-467A-B9EE-FF5A369707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Achtergrond dia 3: </a:t>
            </a:r>
            <a:br>
              <a:rPr lang="nl-NL" dirty="0"/>
            </a:br>
            <a:r>
              <a:rPr lang="nl-NL" dirty="0">
                <a:hlinkClick r:id="rId2"/>
              </a:rPr>
              <a:t>https://www.tuinposter.nl/84936-bos-en-parken-39</a:t>
            </a:r>
            <a:endParaRPr lang="nl-NL" dirty="0"/>
          </a:p>
          <a:p>
            <a:r>
              <a:rPr lang="nl-NL" dirty="0"/>
              <a:t>Afbeelding dia 2:</a:t>
            </a:r>
            <a:br>
              <a:rPr lang="nl-NL" dirty="0"/>
            </a:br>
            <a:r>
              <a:rPr lang="nl-NL" dirty="0"/>
              <a:t>https://nl.dreamstime.com/stock-foto-grote-boom-image1349560</a:t>
            </a:r>
          </a:p>
          <a:p>
            <a:pPr marL="0" indent="0">
              <a:buNone/>
            </a:pPr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588988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218</TotalTime>
  <Words>20</Words>
  <Application>Microsoft Office PowerPoint</Application>
  <PresentationFormat>Breedbeeld</PresentationFormat>
  <Paragraphs>10</Paragraphs>
  <Slides>7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</vt:lpstr>
      <vt:lpstr>Groep 5 </vt:lpstr>
      <vt:lpstr>Boom</vt:lpstr>
      <vt:lpstr>De Bomen</vt:lpstr>
      <vt:lpstr>GAG</vt:lpstr>
      <vt:lpstr>ENV</vt:lpstr>
      <vt:lpstr>Conclusie  </vt:lpstr>
      <vt:lpstr>Bronnen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Groep 5</dc:title>
  <dc:creator>Tom Hoenderboom</dc:creator>
  <cp:lastModifiedBy>Tom</cp:lastModifiedBy>
  <cp:revision>6</cp:revision>
  <dcterms:created xsi:type="dcterms:W3CDTF">2018-03-28T19:21:02Z</dcterms:created>
  <dcterms:modified xsi:type="dcterms:W3CDTF">2018-03-29T07:19:13Z</dcterms:modified>
</cp:coreProperties>
</file>