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inposter.nl/84936-bos-en-parken-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EF6E2-CF6A-479C-8EDB-795E98BE2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Groep 5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610F61-2650-4CAC-9745-3983182DF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nl-NL" dirty="0"/>
              <a:t>Sil, Stijn, </a:t>
            </a:r>
            <a:r>
              <a:rPr lang="nl-NL" dirty="0" err="1"/>
              <a:t>Malu</a:t>
            </a:r>
            <a:r>
              <a:rPr lang="nl-NL" dirty="0"/>
              <a:t> en Tom</a:t>
            </a:r>
          </a:p>
        </p:txBody>
      </p:sp>
    </p:spTree>
    <p:extLst>
      <p:ext uri="{BB962C8B-B14F-4D97-AF65-F5344CB8AC3E}">
        <p14:creationId xmlns:p14="http://schemas.microsoft.com/office/powerpoint/2010/main" val="30199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025ECF7-7889-433F-91E4-F976F1E9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654"/>
            <a:ext cx="12192000" cy="67864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A8F5DE-441C-4C2E-9151-276E3EF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Bomen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7E87A19-FC77-486C-A75D-E8246919A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624" y="0"/>
            <a:ext cx="6429375" cy="336776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F0FE5E-4ACF-4482-875E-25C0A255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181349"/>
            <a:ext cx="6541154" cy="36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8B4B91A-5A7C-4C46-881C-E1FB5FA6C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132" y="0"/>
            <a:ext cx="12228264" cy="640528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909B6B-0274-40DA-9C82-1C0D4F5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5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8A6CB-F2D9-444D-8001-A049D818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3005524-976F-44A7-BCA6-2AB899DC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2696"/>
          </a:xfrm>
        </p:spPr>
      </p:pic>
    </p:spTree>
    <p:extLst>
      <p:ext uri="{BB962C8B-B14F-4D97-AF65-F5344CB8AC3E}">
        <p14:creationId xmlns:p14="http://schemas.microsoft.com/office/powerpoint/2010/main" val="17425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ABE19-79BF-48B7-A982-7E1A30D1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br>
              <a:rPr lang="nl-NL" dirty="0"/>
            </a:b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7C107-F424-4C40-ACF1-6A87622B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Hiv en </a:t>
            </a:r>
            <a:r>
              <a:rPr lang="nl-NL" dirty="0" err="1"/>
              <a:t>Siv</a:t>
            </a:r>
            <a:r>
              <a:rPr lang="nl-NL" dirty="0"/>
              <a:t> hebben dezelfde </a:t>
            </a:r>
            <a:r>
              <a:rPr lang="nl-NL" dirty="0" err="1"/>
              <a:t>gezamelijke</a:t>
            </a:r>
            <a:r>
              <a:rPr lang="nl-NL" dirty="0"/>
              <a:t> voorouder op ongeveer 4 stappen. (in deze bomen)</a:t>
            </a:r>
          </a:p>
          <a:p>
            <a:endParaRPr lang="nl-NL" dirty="0"/>
          </a:p>
          <a:p>
            <a:r>
              <a:rPr lang="nl-NL" dirty="0"/>
              <a:t>Zowel in Oppervlakte en </a:t>
            </a:r>
            <a:r>
              <a:rPr lang="nl-NL" dirty="0" err="1"/>
              <a:t>Env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1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C02D1-6367-420C-865F-86700F1E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D4897E-AE75-467A-B9EE-FF5A3697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Achtergrond dia 2: </a:t>
            </a:r>
            <a:br>
              <a:rPr lang="nl-NL" dirty="0"/>
            </a:br>
            <a:r>
              <a:rPr lang="nl-NL" dirty="0">
                <a:hlinkClick r:id="rId2"/>
              </a:rPr>
              <a:t>https://www.tuinposter.nl/84936-bos-en-parken-39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89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39</Words>
  <Application>Microsoft Office PowerPoint</Application>
  <PresentationFormat>Breedbeeld</PresentationFormat>
  <Paragraphs>10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Groep 5 </vt:lpstr>
      <vt:lpstr>De Bomen</vt:lpstr>
      <vt:lpstr>PowerPoint-presentatie</vt:lpstr>
      <vt:lpstr>PowerPoint-presentatie</vt:lpstr>
      <vt:lpstr>Conclusie  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 5</dc:title>
  <dc:creator>Tom Hoenderboom</dc:creator>
  <cp:lastModifiedBy>Tom Hoenderboom</cp:lastModifiedBy>
  <cp:revision>4</cp:revision>
  <dcterms:created xsi:type="dcterms:W3CDTF">2018-03-28T19:21:02Z</dcterms:created>
  <dcterms:modified xsi:type="dcterms:W3CDTF">2018-03-28T22:42:27Z</dcterms:modified>
</cp:coreProperties>
</file>