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bcd12a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bcd12a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bcd12a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bcd12a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bd2a87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bd2a87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c24ac5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c24ac5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24ac5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c24ac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24ac5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c24ac5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d02a88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d02a88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d0b09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d0b09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c24ac5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c24ac5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c24ac5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c24ac5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bcd12a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bcd12a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c24ac5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c24ac5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bcd12a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bcd12a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bcd12a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bcd12a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bcd12a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bcd12a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bcd12a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bcd12a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bcd12a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bcd12a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bcd12a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bcd12a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bcd12a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bcd12a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7375"/>
            <a:ext cx="8520600" cy="25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 Trabalho Final de Técnicas de Construção de Programas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0375" y="3436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Ronald de Souza Maciel e Lucas Marques Silva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Prof.º: Marcelo Pimenta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11651" cy="172849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está agora?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Temos quatorze métodos com propriedades fundamentais no funcionamento do trabalho: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main();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mapeiaCaractere();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inicializaEstruturas();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geraTXT();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load();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hz_to_MIDI();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criaWav();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tocaMusica();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addNoteToMidi();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Continuando...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criaNovoMIDI();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iniciaUi();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carregaTexto();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openfiles();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exit();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Portanto, no projeto final temos mais do que o dobro do que havíamos pensado inicialmente para o trabalho final.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Projeto da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Nossa ideia inicial da interface possuía diversos botões e funcionalidades, o que fazia com que fosse uma interface nada amigável com o usuário, dificultando a interação com o software.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Após algumas conversas, percebemos que esse projeto de interface feria uma das primeiras qualidades de softwares que estudamos: a </a:t>
            </a:r>
            <a:r>
              <a:rPr lang="pt-BR" u="sng">
                <a:solidFill>
                  <a:schemeClr val="dk1"/>
                </a:solidFill>
              </a:rPr>
              <a:t>usabilidade</a:t>
            </a:r>
            <a:r>
              <a:rPr lang="pt-BR">
                <a:solidFill>
                  <a:schemeClr val="dk1"/>
                </a:solidFill>
              </a:rPr>
              <a:t>. Sendo assim, resolvemos reprojetar 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inicial da interface - parte 1/2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Parte primária da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761188"/>
            <a:ext cx="5343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Ideia inicial da interface - parte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Parte secundária da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669538"/>
            <a:ext cx="49625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final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Completamente diferente da interface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que havíamos pensado, na qual havia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duas telas de interfaces, essa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interface reprojetada – e portanto, a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interface final – possui maior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usabilidade </a:t>
            </a:r>
            <a:r>
              <a:rPr lang="pt-BR">
                <a:solidFill>
                  <a:srgbClr val="000000"/>
                </a:solidFill>
              </a:rPr>
              <a:t>(é mais intuitiva para o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usuário) e também maior robustez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(justamente pelo seu design simples,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induz o usuário a cometer menos 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erros).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0200" y="185738"/>
            <a:ext cx="414360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475" y="171450"/>
            <a:ext cx="44767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51" y="0"/>
            <a:ext cx="44141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83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e Integração Contínua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2403025"/>
            <a:ext cx="85206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Dificuldades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E por qual razão importa.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01" y="0"/>
            <a:ext cx="5577399" cy="17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Concluindo...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Obtivemos maior conhecimento sobre orientação a objetos com esse projeto.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Tivemos uma leve experiência de como trabalhar em equipe num software; colocando em prática os conhecimentos obtidos ao longo do semestre.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Os membros do grupo enfrentaram uma certa dificuldade em trabalhar com a linguagem escolhida para esse projeto.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Pontualidade é importante!!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250" y="3036775"/>
            <a:ext cx="3424700" cy="1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 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25" y="1468975"/>
            <a:ext cx="4963926" cy="2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35369">
            <a:off x="775477" y="2279950"/>
            <a:ext cx="1941546" cy="19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425" y="2180975"/>
            <a:ext cx="2277875" cy="19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nosso trabalho...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Foi implementado em Python 3.6;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Utilizamos o IDE Atom para desenvolvimento do projeto;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As bibliotecas utilizadas para o tratamento de som: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PySynth;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SoundFile;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 bibliotecas utilizadas para o tratamento da interface: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	</a:t>
            </a:r>
            <a:r>
              <a:rPr i="1" lang="pt-BR">
                <a:solidFill>
                  <a:schemeClr val="dk1"/>
                </a:solidFill>
              </a:rPr>
              <a:t>- PyQt5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313" y="797575"/>
            <a:ext cx="952499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025" y="1900249"/>
            <a:ext cx="2551076" cy="8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0962" y="3633115"/>
            <a:ext cx="1713200" cy="88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225" y="3210000"/>
            <a:ext cx="2694550" cy="14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13" y="134675"/>
            <a:ext cx="4064175" cy="487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objetivo do trabalho final da disciplina?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objetivo do trabalho é a definição, a implementação, teste e depuração de um gerador de músicas a partir de um texto.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Um software que recebe um texto livre não estruturado como entrada e gera um conjunto de notas correspondentes ao texto, segundo alguns parâmetros (timbre, ritmo – BPM, etc).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parâmetros são definidos através de um mapeamento de texto para informações musicais.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550" y="3582975"/>
            <a:ext cx="1686000" cy="14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definição das Classes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Conforme fomos fazendo o projeto final da disciplina, percebemos que esse trabalho precisava </a:t>
            </a:r>
            <a:r>
              <a:rPr lang="pt-BR">
                <a:solidFill>
                  <a:srgbClr val="000000"/>
                </a:solidFill>
              </a:rPr>
              <a:t>um tempo para amadurecer.</a:t>
            </a:r>
            <a:r>
              <a:rPr lang="pt-BR">
                <a:solidFill>
                  <a:srgbClr val="000000"/>
                </a:solidFill>
              </a:rPr>
              <a:t> 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Inicialmente, </a:t>
            </a:r>
            <a:r>
              <a:rPr lang="pt-BR">
                <a:solidFill>
                  <a:srgbClr val="000000"/>
                </a:solidFill>
              </a:rPr>
              <a:t>tínhamos</a:t>
            </a:r>
            <a:r>
              <a:rPr lang="pt-BR">
                <a:solidFill>
                  <a:srgbClr val="000000"/>
                </a:solidFill>
              </a:rPr>
              <a:t> em mente um projeto completamente diferente do que se tornou, desde as classes mais básicas que seriam utilizadas no projeto até a interface final.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825" y="3258875"/>
            <a:ext cx="1710750" cy="1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havíamos pensado?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Tínhamos apenas </a:t>
            </a:r>
            <a:r>
              <a:rPr lang="pt-BR">
                <a:solidFill>
                  <a:schemeClr val="dk1"/>
                </a:solidFill>
              </a:rPr>
              <a:t>três</a:t>
            </a:r>
            <a:r>
              <a:rPr lang="pt-BR">
                <a:solidFill>
                  <a:srgbClr val="000000"/>
                </a:solidFill>
              </a:rPr>
              <a:t> classes:</a:t>
            </a:r>
            <a:br>
              <a:rPr lang="pt-BR">
                <a:solidFill>
                  <a:srgbClr val="000000"/>
                </a:solidFill>
              </a:rPr>
            </a:b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Classe de Tratamento de texto;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Classe de Som;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Classe das interfaces;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Claramente essas três classes seriam “classes deusas” que fariam tudo no projeto.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Contudo, inicialmente não sabíamos que, na hora da implementação, havia mais complicações do que aparentava.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23" y="687550"/>
            <a:ext cx="1847400" cy="188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está agora?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Temos cinco classes bem divididas, bem coesas e pouco acopladas.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Texto</a:t>
            </a:r>
            <a:r>
              <a:rPr i="1" lang="pt-BR">
                <a:solidFill>
                  <a:srgbClr val="000000"/>
                </a:solidFill>
              </a:rPr>
              <a:t>;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GerenciaArquivos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Midi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 GerenciaMusica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b="1"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- </a:t>
            </a:r>
            <a:r>
              <a:rPr b="1" i="1" lang="pt-BR">
                <a:solidFill>
                  <a:srgbClr val="000000"/>
                </a:solidFill>
              </a:rPr>
              <a:t>Classe Window(QWidget)</a:t>
            </a:r>
            <a:r>
              <a:rPr i="1" lang="pt-B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Pode não parecer uma diferença tão grande na quantidade das classes, mas grande parte das funcionalidades e operações que pensamos em fazer anteriormente nas “classes deusas” foi distribuído nos módulos dessas classes.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 cada classe?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000000"/>
                </a:solidFill>
              </a:rPr>
              <a:t>- Class Texto</a:t>
            </a:r>
            <a:r>
              <a:rPr i="1" lang="pt-BR">
                <a:solidFill>
                  <a:srgbClr val="000000"/>
                </a:solidFill>
              </a:rPr>
              <a:t>: </a:t>
            </a:r>
            <a:r>
              <a:rPr lang="pt-BR">
                <a:solidFill>
                  <a:srgbClr val="000000"/>
                </a:solidFill>
              </a:rPr>
              <a:t>Classe que gera o arquivo de extensão “.txt” com o texto digitado;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GerenciaArquivos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lang="pt-BR">
                <a:solidFill>
                  <a:srgbClr val="000000"/>
                </a:solidFill>
              </a:rPr>
              <a:t> Classe que se responsabiliza pelo gerenciamento da criação, alteração e manutenção da música;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Midi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Classe que possui os atributos necessários para a reprodução de arquivos MIDI;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rgbClr val="000000"/>
                </a:solidFill>
              </a:rPr>
              <a:t>- Class </a:t>
            </a:r>
            <a:r>
              <a:rPr b="1" i="1" lang="pt-BR">
                <a:solidFill>
                  <a:schemeClr val="dk1"/>
                </a:solidFill>
              </a:rPr>
              <a:t>Gerencia</a:t>
            </a:r>
            <a:r>
              <a:rPr b="1" i="1" lang="pt-BR">
                <a:solidFill>
                  <a:srgbClr val="000000"/>
                </a:solidFill>
              </a:rPr>
              <a:t>Musica</a:t>
            </a:r>
            <a:r>
              <a:rPr i="1" lang="pt-BR">
                <a:solidFill>
                  <a:srgbClr val="000000"/>
                </a:solidFill>
              </a:rPr>
              <a:t>:</a:t>
            </a:r>
            <a:r>
              <a:rPr b="1" i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Classe que define os atributos iniciais da música que tocará para o usuário. Também responsável pela inicialização inicial padrão da música (default);</a:t>
            </a:r>
            <a:br>
              <a:rPr lang="pt-BR">
                <a:solidFill>
                  <a:srgbClr val="000000"/>
                </a:solidFill>
              </a:rPr>
            </a:br>
            <a:r>
              <a:rPr b="1" i="1" lang="pt-BR">
                <a:solidFill>
                  <a:schemeClr val="dk1"/>
                </a:solidFill>
              </a:rPr>
              <a:t>- Classe Window(QWidget)</a:t>
            </a:r>
            <a:r>
              <a:rPr i="1" lang="pt-BR">
                <a:solidFill>
                  <a:schemeClr val="dk1"/>
                </a:solidFill>
              </a:rPr>
              <a:t>:</a:t>
            </a:r>
            <a:r>
              <a:rPr b="1" i="1"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Principal responsável pela criação e configuração da interface de interação com o usuário;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definição dos Métodos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Igualmente ao caso das classes, não havíamos pensado em tantos métodos para a regularização do projeto. Sabíamos que teríamos uma maior quantidade de método do que classes, mas não havíamos dividido de forma correta as funcionalidades de cada método.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Conforme o projeto foi evoluindo e amadurecendo, o projeto de definição dos métodos também foi afetado positivamente.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121" y="3094450"/>
            <a:ext cx="1866950" cy="1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havíamos pensado?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Havíamos pensado inicialmente em fazer seis métodos para todas as funcionalidades do projeto.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</a:t>
            </a:r>
            <a:r>
              <a:rPr i="1" lang="pt-BR">
                <a:solidFill>
                  <a:srgbClr val="000000"/>
                </a:solidFill>
              </a:rPr>
              <a:t>- </a:t>
            </a:r>
            <a:r>
              <a:rPr lang="pt-BR">
                <a:solidFill>
                  <a:srgbClr val="000000"/>
                </a:solidFill>
              </a:rPr>
              <a:t>Método de recebimento de texto;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</a:t>
            </a:r>
            <a:r>
              <a:rPr lang="pt-BR">
                <a:solidFill>
                  <a:srgbClr val="000000"/>
                </a:solidFill>
              </a:rPr>
              <a:t>Método que verifica a validade do texto</a:t>
            </a:r>
            <a:r>
              <a:rPr i="1" lang="pt-BR">
                <a:solidFill>
                  <a:srgbClr val="000000"/>
                </a:solidFill>
              </a:rPr>
              <a:t>;</a:t>
            </a:r>
            <a:br>
              <a:rPr i="1" lang="pt-BR">
                <a:solidFill>
                  <a:srgbClr val="000000"/>
                </a:solidFill>
              </a:rPr>
            </a:br>
            <a:r>
              <a:rPr i="1" lang="pt-BR">
                <a:solidFill>
                  <a:srgbClr val="000000"/>
                </a:solidFill>
              </a:rPr>
              <a:t>	- </a:t>
            </a:r>
            <a:r>
              <a:rPr lang="pt-BR">
                <a:solidFill>
                  <a:srgbClr val="000000"/>
                </a:solidFill>
              </a:rPr>
              <a:t>Método que mapeia o texto;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que gerencia as interfaces;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que gerencia o som;</a:t>
            </a:r>
            <a:br>
              <a:rPr lang="pt-BR">
                <a:solidFill>
                  <a:srgbClr val="000000"/>
                </a:solidFill>
              </a:rPr>
            </a:br>
            <a:r>
              <a:rPr lang="pt-BR">
                <a:solidFill>
                  <a:srgbClr val="000000"/>
                </a:solidFill>
              </a:rPr>
              <a:t>	- Método de inicialização da música.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havíamos decidido os nomes dos métodos ainda, apenas as suas principais funcionalidades, por isso não há um nominação aos seis métodos.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