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bcd12a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bcd12a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bcd12a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bcd12a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bd2a87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bd2a87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c24ac5a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c24ac5a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c24ac5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c24ac5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c24ac5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c24ac5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9c24ac5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9c24ac5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c24ac5a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c24ac5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c24ac5a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c24ac5a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9bcd12a2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9bcd12a2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9bcd12a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9bcd12a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bcd12a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bcd12a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bcd12a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bcd12a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bcd12a2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bcd12a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bcd12a2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bcd12a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bcd12a2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bcd12a2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bcd12a2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9bcd12a2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77375"/>
            <a:ext cx="8520600" cy="25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/>
              <a:t> Trabalho Final de Técnicas de Construção de Programas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0375" y="3436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Ronald de Souza Maciel e Lucas Marques Silva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Prof.º: Marcelo Pimenta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11651" cy="1728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está agora?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Temos quatorze métodos com propriedades fundamentais no funcionamento do trabalho: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000000"/>
                </a:solidFill>
              </a:rPr>
              <a:t>- main();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mapeiaCaractere();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inicializaEstruturas();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geraTXT();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load();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hz_to_MIDI();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criaWav();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tocaMusica();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addNoteToMidi();</a:t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Continuando...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000000"/>
                </a:solidFill>
              </a:rPr>
              <a:t>- criaNovoMIDI();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iniciaUi();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carregaTexto();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openfiles();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exit();</a:t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Portanto, no projeto final temos mais do que o dobro do que havíamos pensado inicialmente para o trabalho final.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Projeto da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Nossa ideia inicial da interface possuía diversos botões e funcionalidades, o que fazia com que fosse uma interface nada amigável com o usuário, dificultando a interação com o software.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Após algumas conversas, percebemos que esse projeto de interface feria uma das primeiras qualidades de softwares que estudamos: a </a:t>
            </a:r>
            <a:r>
              <a:rPr lang="pt-BR" u="sng">
                <a:solidFill>
                  <a:schemeClr val="dk1"/>
                </a:solidFill>
              </a:rPr>
              <a:t>usabilidade</a:t>
            </a:r>
            <a:r>
              <a:rPr lang="pt-BR">
                <a:solidFill>
                  <a:schemeClr val="dk1"/>
                </a:solidFill>
              </a:rPr>
              <a:t>. Sendo assim, resolvemos reprojetar a interface.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inicial da interface - parte 1/2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Parte primária da interface.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1761188"/>
            <a:ext cx="53435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Ideia inicial da interface - parte 2/2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Parte secundária da interface.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38" y="1669538"/>
            <a:ext cx="49625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final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Completamente diferente da interface 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que havíamos pensado, na qual havia 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duas telas de interfaces,essa interface 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reprojetada – e portanto, a interface 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final – possui maior usabilidade 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(é mais intuitiva para o usuário) e 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também maior robustez (justamente 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pelo seu design simplificado induz o 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usuário a cometer menos erros).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80200" y="185738"/>
            <a:ext cx="4143600" cy="47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163" y="474650"/>
            <a:ext cx="446722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Concluindo...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Obtivemos maior conhecimento sobre orientação a objetos com esse projeto.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Tivemos uma leve experiência de como trabalhar em equipe num software; colocando em prática os conhecimentos obtidos ao longo do semestre.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Os membros do grupo enfrentaram uma certa dificuldade em trabalhar com a linguagem escolhida para esse projeto.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Pontualidade é importante!!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250" y="3036775"/>
            <a:ext cx="3424700" cy="17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 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025" y="1468975"/>
            <a:ext cx="4963926" cy="27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35369">
            <a:off x="775477" y="2279950"/>
            <a:ext cx="1941546" cy="193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4425" y="2180975"/>
            <a:ext cx="2277875" cy="19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913" y="134675"/>
            <a:ext cx="4064175" cy="487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nosso trabalho...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Foi implementado em Python 3.6;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Utilizamos o IDE Atom para desenvolvimento do projeto;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As bibliotecas utilizadas para o tratamento de som: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	</a:t>
            </a:r>
            <a:r>
              <a:rPr i="1" lang="pt-BR">
                <a:solidFill>
                  <a:srgbClr val="000000"/>
                </a:solidFill>
              </a:rPr>
              <a:t>- PySynth;</a:t>
            </a:r>
            <a:br>
              <a:rPr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	- SoundFile;</a:t>
            </a:r>
            <a:endParaRPr i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>
                <a:solidFill>
                  <a:schemeClr val="dk1"/>
                </a:solidFill>
              </a:rPr>
              <a:t>A bibliotecas utilizadas para o tratamento da interface: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	</a:t>
            </a:r>
            <a:r>
              <a:rPr i="1" lang="pt-BR">
                <a:solidFill>
                  <a:schemeClr val="dk1"/>
                </a:solidFill>
              </a:rPr>
              <a:t>- PyQt5</a:t>
            </a:r>
            <a:endParaRPr i="1">
              <a:solidFill>
                <a:srgbClr val="00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313" y="797575"/>
            <a:ext cx="952499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025" y="1900249"/>
            <a:ext cx="2551076" cy="8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0962" y="3633115"/>
            <a:ext cx="1713200" cy="889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6225" y="3210000"/>
            <a:ext cx="2694550" cy="14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objetivo do trabalho final da disciplina?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O objetivo do trabalho é a definição, a implementação, teste e depuração de um gerador de músicas a partir de um texto, um software que recebe um texto (a princípio, um texto livre, não estruturado, como um conto ou uma página de jornal) como entrada e gera (informalmente, ´toca´ via acionamento de funções de som) um conjunto de notas correspondentes ao texto segundo alguns parâmetros (timbre, ritmo – na forma de Beats por Minuto ou BPM, etc).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Os parâmetros são definidos através de um mapeamento de texto para informações musicais.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550" y="3582975"/>
            <a:ext cx="1686000" cy="14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definição das Classes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Conforme fomos fazendo o projeto final da disciplina, percebemos que esse trabalho precisava </a:t>
            </a:r>
            <a:r>
              <a:rPr lang="pt-BR">
                <a:solidFill>
                  <a:srgbClr val="000000"/>
                </a:solidFill>
              </a:rPr>
              <a:t>um tempo para amadurecer.</a:t>
            </a:r>
            <a:r>
              <a:rPr lang="pt-BR">
                <a:solidFill>
                  <a:srgbClr val="000000"/>
                </a:solidFill>
              </a:rPr>
              <a:t> </a:t>
            </a:r>
            <a:br>
              <a:rPr lang="pt-B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Inicialmente, </a:t>
            </a:r>
            <a:r>
              <a:rPr lang="pt-BR">
                <a:solidFill>
                  <a:srgbClr val="000000"/>
                </a:solidFill>
              </a:rPr>
              <a:t>tínhamos</a:t>
            </a:r>
            <a:r>
              <a:rPr lang="pt-BR">
                <a:solidFill>
                  <a:srgbClr val="000000"/>
                </a:solidFill>
              </a:rPr>
              <a:t> em mente um projeto completamente diferente do que se tornou, desde as classes mais básicas que seriam utilizadas no projeto até a interface final.</a:t>
            </a:r>
            <a:br>
              <a:rPr lang="pt-BR">
                <a:solidFill>
                  <a:srgbClr val="000000"/>
                </a:solidFill>
              </a:rPr>
            </a:br>
            <a:br>
              <a:rPr lang="pt-B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825" y="3258875"/>
            <a:ext cx="1710750" cy="17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havíamos pensado?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Tínhamos apenas </a:t>
            </a:r>
            <a:r>
              <a:rPr lang="pt-BR">
                <a:solidFill>
                  <a:schemeClr val="dk1"/>
                </a:solidFill>
              </a:rPr>
              <a:t>três</a:t>
            </a:r>
            <a:r>
              <a:rPr lang="pt-BR">
                <a:solidFill>
                  <a:srgbClr val="000000"/>
                </a:solidFill>
              </a:rPr>
              <a:t> classes:</a:t>
            </a:r>
            <a:br>
              <a:rPr lang="pt-BR">
                <a:solidFill>
                  <a:srgbClr val="000000"/>
                </a:solidFill>
              </a:rPr>
            </a:b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	</a:t>
            </a:r>
            <a:r>
              <a:rPr i="1" lang="pt-BR">
                <a:solidFill>
                  <a:srgbClr val="000000"/>
                </a:solidFill>
              </a:rPr>
              <a:t>- Classe de Tratamento de texto;</a:t>
            </a:r>
            <a:br>
              <a:rPr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	- Classe de Som;</a:t>
            </a:r>
            <a:br>
              <a:rPr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	- Classe das interfaces;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Claramente essas três classes seriam “classes deusas” que fariam tudo no projeto.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Contudo, inicialmente não sabíamos que, na hora da implementação, havia mais complicações do que aparentava.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923" y="687550"/>
            <a:ext cx="1847400" cy="188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está agora?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Temos cinco classes bem divididas, bem coesas e pouco acopladas.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</a:rPr>
              <a:t>- </a:t>
            </a:r>
            <a:r>
              <a:rPr b="1" i="1" lang="pt-BR">
                <a:solidFill>
                  <a:srgbClr val="000000"/>
                </a:solidFill>
              </a:rPr>
              <a:t>Class Texto</a:t>
            </a:r>
            <a:r>
              <a:rPr i="1" lang="pt-BR">
                <a:solidFill>
                  <a:srgbClr val="000000"/>
                </a:solidFill>
              </a:rPr>
              <a:t>;</a:t>
            </a:r>
            <a:r>
              <a:rPr b="1" i="1" lang="pt-BR">
                <a:solidFill>
                  <a:srgbClr val="000000"/>
                </a:solidFill>
              </a:rPr>
              <a:t> </a:t>
            </a:r>
            <a:br>
              <a:rPr b="1"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- </a:t>
            </a:r>
            <a:r>
              <a:rPr b="1" i="1" lang="pt-BR">
                <a:solidFill>
                  <a:srgbClr val="000000"/>
                </a:solidFill>
              </a:rPr>
              <a:t>Class GerenciaMusica</a:t>
            </a:r>
            <a:r>
              <a:rPr i="1" lang="pt-BR">
                <a:solidFill>
                  <a:srgbClr val="000000"/>
                </a:solidFill>
              </a:rPr>
              <a:t>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- </a:t>
            </a:r>
            <a:r>
              <a:rPr b="1" i="1" lang="pt-BR">
                <a:solidFill>
                  <a:srgbClr val="000000"/>
                </a:solidFill>
              </a:rPr>
              <a:t>Class Midi</a:t>
            </a:r>
            <a:r>
              <a:rPr i="1" lang="pt-BR">
                <a:solidFill>
                  <a:srgbClr val="000000"/>
                </a:solidFill>
              </a:rPr>
              <a:t>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- </a:t>
            </a:r>
            <a:r>
              <a:rPr b="1" i="1" lang="pt-BR">
                <a:solidFill>
                  <a:srgbClr val="000000"/>
                </a:solidFill>
              </a:rPr>
              <a:t>Class Musica</a:t>
            </a:r>
            <a:r>
              <a:rPr i="1" lang="pt-BR">
                <a:solidFill>
                  <a:srgbClr val="000000"/>
                </a:solidFill>
              </a:rPr>
              <a:t>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- </a:t>
            </a:r>
            <a:r>
              <a:rPr b="1" i="1" lang="pt-BR">
                <a:solidFill>
                  <a:srgbClr val="000000"/>
                </a:solidFill>
              </a:rPr>
              <a:t>Classe Window(QWidget)</a:t>
            </a:r>
            <a:r>
              <a:rPr i="1" lang="pt-BR">
                <a:solidFill>
                  <a:srgbClr val="000000"/>
                </a:solidFill>
              </a:rPr>
              <a:t>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Pode não parecer uma diferença tão grande na quantidade das classes, mas grande parte das funcionalidades e operações que pensamos em fazer anteriormente nas “classes deusas” foi distribuído nos módulos dessas classes.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faz cada classe?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000000"/>
                </a:solidFill>
              </a:rPr>
              <a:t>- Class Texto</a:t>
            </a:r>
            <a:r>
              <a:rPr i="1" lang="pt-BR">
                <a:solidFill>
                  <a:srgbClr val="000000"/>
                </a:solidFill>
              </a:rPr>
              <a:t>: </a:t>
            </a:r>
            <a:r>
              <a:rPr lang="pt-BR">
                <a:solidFill>
                  <a:srgbClr val="000000"/>
                </a:solidFill>
              </a:rPr>
              <a:t>Classe que gera o arquivo de extensão “.txt” com o texto digitado;</a:t>
            </a:r>
            <a:br>
              <a:rPr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Class GerenciaMusica</a:t>
            </a:r>
            <a:r>
              <a:rPr i="1" lang="pt-BR">
                <a:solidFill>
                  <a:srgbClr val="000000"/>
                </a:solidFill>
              </a:rPr>
              <a:t>:</a:t>
            </a:r>
            <a:r>
              <a:rPr lang="pt-BR">
                <a:solidFill>
                  <a:srgbClr val="000000"/>
                </a:solidFill>
              </a:rPr>
              <a:t> Classe que se responsabiliza pelo gerenciamento da criação, alteração e manutenção da música;</a:t>
            </a:r>
            <a:br>
              <a:rPr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Class Midi</a:t>
            </a:r>
            <a:r>
              <a:rPr i="1" lang="pt-BR">
                <a:solidFill>
                  <a:srgbClr val="000000"/>
                </a:solidFill>
              </a:rPr>
              <a:t>:</a:t>
            </a:r>
            <a:r>
              <a:rPr b="1" i="1" lang="pt-BR">
                <a:solidFill>
                  <a:srgbClr val="0000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Classe que possui os atributos necessários para a reprodução de arquivos MIDI;</a:t>
            </a:r>
            <a:br>
              <a:rPr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Class Musica</a:t>
            </a:r>
            <a:r>
              <a:rPr i="1" lang="pt-BR">
                <a:solidFill>
                  <a:srgbClr val="000000"/>
                </a:solidFill>
              </a:rPr>
              <a:t>:</a:t>
            </a:r>
            <a:r>
              <a:rPr b="1" i="1" lang="pt-BR">
                <a:solidFill>
                  <a:srgbClr val="0000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Classe que define os atributos iniciais da música que tocará para o usuário. Também responsável pela inicialização inicial padrão da música (default);</a:t>
            </a:r>
            <a:br>
              <a:rPr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chemeClr val="dk1"/>
                </a:solidFill>
              </a:rPr>
              <a:t>- Classe Window(QWidget)</a:t>
            </a:r>
            <a:r>
              <a:rPr i="1" lang="pt-BR">
                <a:solidFill>
                  <a:schemeClr val="dk1"/>
                </a:solidFill>
              </a:rPr>
              <a:t>:</a:t>
            </a:r>
            <a:r>
              <a:rPr b="1" i="1" lang="pt-BR">
                <a:solidFill>
                  <a:schemeClr val="dk1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Principal responsável pela criação e configuração da interface de interação com o usuário;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definição dos Métodos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Igualmente ao caso das classes, não havíamos pensado em tantos métodos para a regularização do projeto. Sabíamos que teríamos uma maior quantidade de método do que classes, mas não havíamos dividido de forma correta as funcionalidades de cada método.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Conforme o projeto foi evoluindo e amadurecendo, o projeto de definição dos métodos também foi afetado positivamente.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121" y="3094450"/>
            <a:ext cx="1866950" cy="18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havíamos pensado?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Havíamos pensado inicialmente em fazer seis métodos para todas as funcionalidades do projeto.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	</a:t>
            </a:r>
            <a:r>
              <a:rPr i="1" lang="pt-BR">
                <a:solidFill>
                  <a:srgbClr val="000000"/>
                </a:solidFill>
              </a:rPr>
              <a:t>- </a:t>
            </a:r>
            <a:r>
              <a:rPr lang="pt-BR">
                <a:solidFill>
                  <a:srgbClr val="000000"/>
                </a:solidFill>
              </a:rPr>
              <a:t>Método de recebimento de texto;</a:t>
            </a:r>
            <a:br>
              <a:rPr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	- </a:t>
            </a:r>
            <a:r>
              <a:rPr lang="pt-BR">
                <a:solidFill>
                  <a:srgbClr val="000000"/>
                </a:solidFill>
              </a:rPr>
              <a:t>Método que verifica a validade do texto</a:t>
            </a:r>
            <a:r>
              <a:rPr i="1" lang="pt-BR">
                <a:solidFill>
                  <a:srgbClr val="000000"/>
                </a:solidFill>
              </a:rPr>
              <a:t>;</a:t>
            </a:r>
            <a:br>
              <a:rPr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	- </a:t>
            </a:r>
            <a:r>
              <a:rPr lang="pt-BR">
                <a:solidFill>
                  <a:srgbClr val="000000"/>
                </a:solidFill>
              </a:rPr>
              <a:t>Método que mapeia o texto;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	- Método que gerencia as interfaces;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	- Método que gerencia o som;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	- Método de inicialização da música.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Não havíamos decidido os nomes dos métodos ainda, apenas as suas principais funcionalidades, por isso não há um nominação aos seis métodos.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