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c78d0c3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c78d0c3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c78d0c3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c78d0c3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c78d0c3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c78d0c3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c78d0c3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c78d0c3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c78d0c3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c78d0c3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c78d0c3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c78d0c3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c78d0c3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c78d0c3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ingdojo.org/" TargetMode="External"/><Relationship Id="rId4" Type="http://schemas.openxmlformats.org/officeDocument/2006/relationships/hyperlink" Target="http://codingdojo.org/kata/FizzBuzz/" TargetMode="External"/><Relationship Id="rId5" Type="http://schemas.openxmlformats.org/officeDocument/2006/relationships/hyperlink" Target="http://www.cyber-dojo.org" TargetMode="External"/><Relationship Id="rId6" Type="http://schemas.openxmlformats.org/officeDocument/2006/relationships/hyperlink" Target="http://dojopuzzle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Conding Dojo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5" y="152400"/>
            <a:ext cx="21926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Conding Dojo 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Reunião </a:t>
            </a:r>
            <a:r>
              <a:rPr lang="pt-BR"/>
              <a:t>para treinar habilidades e lógica de programação.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Dinâmica de aprendizagem coletiva a partir de um desafio.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pt-BR">
                <a:solidFill>
                  <a:srgbClr val="FF0000"/>
                </a:solidFill>
              </a:rPr>
              <a:t>Não é uma competição.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Aprender, praticar.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Melhorar as habilidades e conhecimento de programação.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Integração entre a equipe.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Sair da zona de conforto.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69" y="2757350"/>
            <a:ext cx="3606182" cy="19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Cooperação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Participação</a:t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Coragem</a:t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Respeito</a:t>
            </a:r>
            <a:endParaRPr/>
          </a:p>
          <a:p>
            <a:pPr indent="0" lvl="0" marL="3657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Simplicidade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450" y="315925"/>
            <a:ext cx="4234674" cy="2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Kata</a:t>
            </a:r>
            <a:r>
              <a:rPr lang="pt-BR"/>
              <a:t>: Apresentador demonstra uma solução pronta, todos participantes deverão reproduzir a solução e serem capazes de atingir os mesmos resultados.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Randori: </a:t>
            </a:r>
            <a:r>
              <a:rPr lang="pt-BR"/>
              <a:t>Todos participam. Resolução em um único pc aos pares.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pair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baby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Kake</a:t>
            </a:r>
            <a:r>
              <a:rPr lang="pt-BR"/>
              <a:t>: diversas duplas trabalhando </a:t>
            </a:r>
            <a:r>
              <a:rPr lang="pt-BR"/>
              <a:t>simultaneamente, a</a:t>
            </a:r>
            <a:r>
              <a:rPr lang="pt-BR"/>
              <a:t> cada turno trocam as duplas.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Período de realização total da atividade estimada em 1h.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Definição do desafio.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Apresentação e compreensão de todos.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Piloto e co-piloto assumem as posições ( 5-7 minutos).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 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bandeira vermelha</a:t>
            </a:r>
            <a:r>
              <a:rPr lang="pt-BR"/>
              <a:t> e </a:t>
            </a:r>
            <a:r>
              <a:rPr i="1" lang="pt-BR"/>
              <a:t>bandeira verde.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Retrospectiva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accent5"/>
                </a:solidFill>
                <a:hlinkClick r:id="rId3"/>
              </a:rPr>
              <a:t>https://codingdojo.org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http://codingdojo.org/kata/FizzBuzz/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http://www.cyber-dojo.org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accent5"/>
                </a:solidFill>
                <a:hlinkClick r:id="rId6"/>
              </a:rPr>
              <a:t>http://dojopuzzles.com/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Obrigado, Silveira.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