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0" r:id="rId6"/>
    <p:sldId id="267" r:id="rId7"/>
    <p:sldId id="268" r:id="rId8"/>
    <p:sldId id="271" r:id="rId9"/>
    <p:sldId id="264" r:id="rId10"/>
    <p:sldId id="269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736F-F319-40A9-9DC6-6E204106796B}" v="2476" dt="2023-08-07T11:29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7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2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4A3B9-714B-48AD-89C9-42E24968BC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79A81F-95BE-409A-BE3A-C97B369DBD9A}">
      <dgm:prSet/>
      <dgm:spPr/>
      <dgm:t>
        <a:bodyPr/>
        <a:lstStyle/>
        <a:p>
          <a:r>
            <a:rPr lang="en-US" dirty="0" err="1"/>
            <a:t>Graafinen</a:t>
          </a:r>
          <a:r>
            <a:rPr lang="en-US" dirty="0"/>
            <a:t> </a:t>
          </a:r>
          <a:r>
            <a:rPr lang="en-US" dirty="0" err="1"/>
            <a:t>käyttöliittymä</a:t>
          </a:r>
          <a:r>
            <a:rPr lang="en-US" dirty="0"/>
            <a:t> </a:t>
          </a:r>
          <a:r>
            <a:rPr lang="en-US" dirty="0" err="1"/>
            <a:t>toteutetaan</a:t>
          </a:r>
          <a:r>
            <a:rPr lang="en-US" dirty="0"/>
            <a:t> </a:t>
          </a:r>
          <a:r>
            <a:rPr lang="en-US" dirty="0" err="1"/>
            <a:t>Kivyllä</a:t>
          </a:r>
          <a:r>
            <a:rPr lang="en-US" dirty="0"/>
            <a:t>.</a:t>
          </a:r>
        </a:p>
      </dgm:t>
    </dgm:pt>
    <dgm:pt modelId="{6BBA451A-6820-4524-9588-780D8FB32400}" type="parTrans" cxnId="{5B038F23-F851-4087-BC94-D4FC8460A252}">
      <dgm:prSet/>
      <dgm:spPr/>
      <dgm:t>
        <a:bodyPr/>
        <a:lstStyle/>
        <a:p>
          <a:endParaRPr lang="en-US"/>
        </a:p>
      </dgm:t>
    </dgm:pt>
    <dgm:pt modelId="{52FBB82D-B301-4792-ADBF-4A087EC58735}" type="sibTrans" cxnId="{5B038F23-F851-4087-BC94-D4FC8460A252}">
      <dgm:prSet/>
      <dgm:spPr/>
      <dgm:t>
        <a:bodyPr/>
        <a:lstStyle/>
        <a:p>
          <a:endParaRPr lang="en-US"/>
        </a:p>
      </dgm:t>
    </dgm:pt>
    <dgm:pt modelId="{0B730EF3-289E-4E0D-AC5D-9BD2534E1209}">
      <dgm:prSet/>
      <dgm:spPr/>
      <dgm:t>
        <a:bodyPr/>
        <a:lstStyle/>
        <a:p>
          <a:r>
            <a:rPr lang="en-US" dirty="0" err="1"/>
            <a:t>Helppokäyttöisyys</a:t>
          </a:r>
          <a:r>
            <a:rPr lang="en-US" dirty="0"/>
            <a:t>, </a:t>
          </a:r>
          <a:r>
            <a:rPr lang="en-US" dirty="0" err="1"/>
            <a:t>intuitiivisyys</a:t>
          </a:r>
          <a:r>
            <a:rPr lang="en-US" dirty="0"/>
            <a:t>, </a:t>
          </a:r>
          <a:r>
            <a:rPr lang="en-US" dirty="0" err="1"/>
            <a:t>yksinkertaisuus</a:t>
          </a:r>
          <a:r>
            <a:rPr lang="en-US" dirty="0"/>
            <a:t>; </a:t>
          </a:r>
          <a:r>
            <a:rPr lang="en-US" dirty="0" err="1"/>
            <a:t>muutamalla</a:t>
          </a:r>
          <a:r>
            <a:rPr lang="en-US" dirty="0"/>
            <a:t> </a:t>
          </a:r>
          <a:r>
            <a:rPr lang="en-US" dirty="0" err="1"/>
            <a:t>napin</a:t>
          </a:r>
          <a:r>
            <a:rPr lang="en-US" dirty="0"/>
            <a:t> </a:t>
          </a:r>
          <a:r>
            <a:rPr lang="en-US" dirty="0" err="1"/>
            <a:t>painalluksella</a:t>
          </a:r>
          <a:r>
            <a:rPr lang="en-US" dirty="0"/>
            <a:t> </a:t>
          </a:r>
          <a:r>
            <a:rPr lang="en-US" dirty="0" err="1"/>
            <a:t>voi</a:t>
          </a:r>
          <a:r>
            <a:rPr lang="en-US" dirty="0"/>
            <a:t> </a:t>
          </a:r>
          <a:r>
            <a:rPr lang="en-US" dirty="0" err="1"/>
            <a:t>tehdä</a:t>
          </a:r>
          <a:r>
            <a:rPr lang="en-US" dirty="0"/>
            <a:t> </a:t>
          </a:r>
          <a:r>
            <a:rPr lang="en-US" dirty="0" err="1"/>
            <a:t>kaiken</a:t>
          </a:r>
          <a:r>
            <a:rPr lang="en-US" dirty="0"/>
            <a:t>. </a:t>
          </a: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pitkiä</a:t>
          </a:r>
          <a:r>
            <a:rPr lang="en-US" dirty="0"/>
            <a:t> </a:t>
          </a:r>
          <a:r>
            <a:rPr lang="en-US" dirty="0" err="1"/>
            <a:t>klikkausketjuja</a:t>
          </a:r>
          <a:r>
            <a:rPr lang="en-US" dirty="0"/>
            <a:t>, </a:t>
          </a:r>
          <a:r>
            <a:rPr lang="en-US" dirty="0" err="1"/>
            <a:t>eikä</a:t>
          </a:r>
          <a:r>
            <a:rPr lang="en-US" dirty="0"/>
            <a:t> </a:t>
          </a:r>
          <a:r>
            <a:rPr lang="en-US" dirty="0" err="1"/>
            <a:t>tarvitse</a:t>
          </a:r>
          <a:r>
            <a:rPr lang="en-US" dirty="0"/>
            <a:t> </a:t>
          </a:r>
          <a:r>
            <a:rPr lang="en-US" dirty="0" err="1"/>
            <a:t>muistella</a:t>
          </a:r>
          <a:r>
            <a:rPr lang="en-US" dirty="0"/>
            <a:t>, </a:t>
          </a:r>
          <a:r>
            <a:rPr lang="en-US" dirty="0" err="1"/>
            <a:t>mistä</a:t>
          </a:r>
          <a:r>
            <a:rPr lang="en-US" dirty="0"/>
            <a:t> </a:t>
          </a:r>
          <a:r>
            <a:rPr lang="en-US" dirty="0" err="1"/>
            <a:t>mikin</a:t>
          </a:r>
          <a:r>
            <a:rPr lang="en-US" dirty="0"/>
            <a:t> </a:t>
          </a:r>
          <a:r>
            <a:rPr lang="en-US" dirty="0" err="1"/>
            <a:t>löytyikään</a:t>
          </a:r>
          <a:r>
            <a:rPr lang="en-US" dirty="0"/>
            <a:t>.</a:t>
          </a:r>
        </a:p>
      </dgm:t>
    </dgm:pt>
    <dgm:pt modelId="{0EAA7B4E-CA55-43AB-BC47-9841553607C5}" type="parTrans" cxnId="{CC488651-BA04-4FBC-9B06-029FD05279B9}">
      <dgm:prSet/>
      <dgm:spPr/>
      <dgm:t>
        <a:bodyPr/>
        <a:lstStyle/>
        <a:p>
          <a:endParaRPr lang="en-US"/>
        </a:p>
      </dgm:t>
    </dgm:pt>
    <dgm:pt modelId="{E576BBAD-D200-4A52-9D20-1DBD2248AE5D}" type="sibTrans" cxnId="{CC488651-BA04-4FBC-9B06-029FD05279B9}">
      <dgm:prSet/>
      <dgm:spPr/>
      <dgm:t>
        <a:bodyPr/>
        <a:lstStyle/>
        <a:p>
          <a:endParaRPr lang="en-US"/>
        </a:p>
      </dgm:t>
    </dgm:pt>
    <dgm:pt modelId="{8FE6C1DD-65A1-4A9F-9BA9-A4D896BFB236}" type="pres">
      <dgm:prSet presAssocID="{7424A3B9-714B-48AD-89C9-42E24968BC4F}" presName="root" presStyleCnt="0">
        <dgm:presLayoutVars>
          <dgm:dir/>
          <dgm:resizeHandles val="exact"/>
        </dgm:presLayoutVars>
      </dgm:prSet>
      <dgm:spPr/>
    </dgm:pt>
    <dgm:pt modelId="{C50E0F29-ADB7-48C4-8939-F36CE27720A4}" type="pres">
      <dgm:prSet presAssocID="{8279A81F-95BE-409A-BE3A-C97B369DBD9A}" presName="compNode" presStyleCnt="0"/>
      <dgm:spPr/>
    </dgm:pt>
    <dgm:pt modelId="{BBE98EC3-8B25-4872-8180-75829A392566}" type="pres">
      <dgm:prSet presAssocID="{8279A81F-95BE-409A-BE3A-C97B369DBD9A}" presName="iconRect" presStyleLbl="node1" presStyleIdx="0" presStyleCnt="2" custLinFactNeighborX="-2045" custLinFactNeighborY="-553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5F82BB-A0EB-4429-8334-E197AF656111}" type="pres">
      <dgm:prSet presAssocID="{8279A81F-95BE-409A-BE3A-C97B369DBD9A}" presName="spaceRect" presStyleCnt="0"/>
      <dgm:spPr/>
    </dgm:pt>
    <dgm:pt modelId="{7582B1F1-C38F-4BF2-971F-C80BB33D879F}" type="pres">
      <dgm:prSet presAssocID="{8279A81F-95BE-409A-BE3A-C97B369DBD9A}" presName="textRect" presStyleLbl="revTx" presStyleIdx="0" presStyleCnt="2">
        <dgm:presLayoutVars>
          <dgm:chMax val="1"/>
          <dgm:chPref val="1"/>
        </dgm:presLayoutVars>
      </dgm:prSet>
      <dgm:spPr/>
    </dgm:pt>
    <dgm:pt modelId="{0B555F16-6FFC-4BDA-A4A3-14A26A066A68}" type="pres">
      <dgm:prSet presAssocID="{52FBB82D-B301-4792-ADBF-4A087EC58735}" presName="sibTrans" presStyleCnt="0"/>
      <dgm:spPr/>
    </dgm:pt>
    <dgm:pt modelId="{BCB0C374-8DFD-4E72-8439-AB30AF009FB6}" type="pres">
      <dgm:prSet presAssocID="{0B730EF3-289E-4E0D-AC5D-9BD2534E1209}" presName="compNode" presStyleCnt="0"/>
      <dgm:spPr/>
    </dgm:pt>
    <dgm:pt modelId="{D025A558-BD48-4921-8D6C-DA626AEF92EE}" type="pres">
      <dgm:prSet presAssocID="{0B730EF3-289E-4E0D-AC5D-9BD2534E1209}" presName="iconRect" presStyleLbl="node1" presStyleIdx="1" presStyleCnt="2" custLinFactNeighborX="-682" custLinFactNeighborY="-553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6340F47-EF59-4E68-8606-9794BADD0B2A}" type="pres">
      <dgm:prSet presAssocID="{0B730EF3-289E-4E0D-AC5D-9BD2534E1209}" presName="spaceRect" presStyleCnt="0"/>
      <dgm:spPr/>
    </dgm:pt>
    <dgm:pt modelId="{32F17927-7F62-4EFB-B555-971FB50F6059}" type="pres">
      <dgm:prSet presAssocID="{0B730EF3-289E-4E0D-AC5D-9BD2534E1209}" presName="textRect" presStyleLbl="revTx" presStyleIdx="1" presStyleCnt="2" custScaleY="196601">
        <dgm:presLayoutVars>
          <dgm:chMax val="1"/>
          <dgm:chPref val="1"/>
        </dgm:presLayoutVars>
      </dgm:prSet>
      <dgm:spPr/>
    </dgm:pt>
  </dgm:ptLst>
  <dgm:cxnLst>
    <dgm:cxn modelId="{42254414-EA74-459C-88F0-BA36CC47FD75}" type="presOf" srcId="{7424A3B9-714B-48AD-89C9-42E24968BC4F}" destId="{8FE6C1DD-65A1-4A9F-9BA9-A4D896BFB236}" srcOrd="0" destOrd="0" presId="urn:microsoft.com/office/officeart/2018/2/layout/IconLabelList"/>
    <dgm:cxn modelId="{5B038F23-F851-4087-BC94-D4FC8460A252}" srcId="{7424A3B9-714B-48AD-89C9-42E24968BC4F}" destId="{8279A81F-95BE-409A-BE3A-C97B369DBD9A}" srcOrd="0" destOrd="0" parTransId="{6BBA451A-6820-4524-9588-780D8FB32400}" sibTransId="{52FBB82D-B301-4792-ADBF-4A087EC58735}"/>
    <dgm:cxn modelId="{60E9A12E-8537-4FDA-B3CC-EBA4D522CA0C}" type="presOf" srcId="{8279A81F-95BE-409A-BE3A-C97B369DBD9A}" destId="{7582B1F1-C38F-4BF2-971F-C80BB33D879F}" srcOrd="0" destOrd="0" presId="urn:microsoft.com/office/officeart/2018/2/layout/IconLabelList"/>
    <dgm:cxn modelId="{CC488651-BA04-4FBC-9B06-029FD05279B9}" srcId="{7424A3B9-714B-48AD-89C9-42E24968BC4F}" destId="{0B730EF3-289E-4E0D-AC5D-9BD2534E1209}" srcOrd="1" destOrd="0" parTransId="{0EAA7B4E-CA55-43AB-BC47-9841553607C5}" sibTransId="{E576BBAD-D200-4A52-9D20-1DBD2248AE5D}"/>
    <dgm:cxn modelId="{3700956E-5343-4EEC-A85C-FCB47FCF95D9}" type="presOf" srcId="{0B730EF3-289E-4E0D-AC5D-9BD2534E1209}" destId="{32F17927-7F62-4EFB-B555-971FB50F6059}" srcOrd="0" destOrd="0" presId="urn:microsoft.com/office/officeart/2018/2/layout/IconLabelList"/>
    <dgm:cxn modelId="{8DD456EF-FFEE-414C-BF25-2DE469BACF3E}" type="presParOf" srcId="{8FE6C1DD-65A1-4A9F-9BA9-A4D896BFB236}" destId="{C50E0F29-ADB7-48C4-8939-F36CE27720A4}" srcOrd="0" destOrd="0" presId="urn:microsoft.com/office/officeart/2018/2/layout/IconLabelList"/>
    <dgm:cxn modelId="{8943E23D-C522-4D94-B287-31F3D53B8ED5}" type="presParOf" srcId="{C50E0F29-ADB7-48C4-8939-F36CE27720A4}" destId="{BBE98EC3-8B25-4872-8180-75829A392566}" srcOrd="0" destOrd="0" presId="urn:microsoft.com/office/officeart/2018/2/layout/IconLabelList"/>
    <dgm:cxn modelId="{416FCF0C-2485-48D9-AD52-881358600A71}" type="presParOf" srcId="{C50E0F29-ADB7-48C4-8939-F36CE27720A4}" destId="{AA5F82BB-A0EB-4429-8334-E197AF656111}" srcOrd="1" destOrd="0" presId="urn:microsoft.com/office/officeart/2018/2/layout/IconLabelList"/>
    <dgm:cxn modelId="{DCF1FE08-C89E-4DD3-957A-535BFA525BEE}" type="presParOf" srcId="{C50E0F29-ADB7-48C4-8939-F36CE27720A4}" destId="{7582B1F1-C38F-4BF2-971F-C80BB33D879F}" srcOrd="2" destOrd="0" presId="urn:microsoft.com/office/officeart/2018/2/layout/IconLabelList"/>
    <dgm:cxn modelId="{DE0F3851-3E7C-4021-9362-257AACA1C69A}" type="presParOf" srcId="{8FE6C1DD-65A1-4A9F-9BA9-A4D896BFB236}" destId="{0B555F16-6FFC-4BDA-A4A3-14A26A066A68}" srcOrd="1" destOrd="0" presId="urn:microsoft.com/office/officeart/2018/2/layout/IconLabelList"/>
    <dgm:cxn modelId="{45F1F6CC-A6C4-479F-884A-5BC7194E1DBE}" type="presParOf" srcId="{8FE6C1DD-65A1-4A9F-9BA9-A4D896BFB236}" destId="{BCB0C374-8DFD-4E72-8439-AB30AF009FB6}" srcOrd="2" destOrd="0" presId="urn:microsoft.com/office/officeart/2018/2/layout/IconLabelList"/>
    <dgm:cxn modelId="{D9414118-AD78-4FB1-98D1-A9F66D4D943F}" type="presParOf" srcId="{BCB0C374-8DFD-4E72-8439-AB30AF009FB6}" destId="{D025A558-BD48-4921-8D6C-DA626AEF92EE}" srcOrd="0" destOrd="0" presId="urn:microsoft.com/office/officeart/2018/2/layout/IconLabelList"/>
    <dgm:cxn modelId="{780E02B9-DE96-4C22-A836-639DB291E44D}" type="presParOf" srcId="{BCB0C374-8DFD-4E72-8439-AB30AF009FB6}" destId="{B6340F47-EF59-4E68-8606-9794BADD0B2A}" srcOrd="1" destOrd="0" presId="urn:microsoft.com/office/officeart/2018/2/layout/IconLabelList"/>
    <dgm:cxn modelId="{8FF17212-327C-4C2D-B5E5-A3BFC589EAD1}" type="presParOf" srcId="{BCB0C374-8DFD-4E72-8439-AB30AF009FB6}" destId="{32F17927-7F62-4EFB-B555-971FB50F60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2A3A-BF2D-4B78-AF1F-41EDFBEE429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ABE348-A037-4A6A-A2FF-AE25367CA950}">
      <dgm:prSet/>
      <dgm:spPr/>
      <dgm:t>
        <a:bodyPr/>
        <a:lstStyle/>
        <a:p>
          <a:r>
            <a:rPr lang="en-US" dirty="0"/>
            <a:t>Alun </a:t>
          </a:r>
          <a:r>
            <a:rPr lang="en-US" dirty="0" err="1"/>
            <a:t>suunnittelutyö</a:t>
          </a:r>
          <a:r>
            <a:rPr lang="en-US" dirty="0"/>
            <a:t> </a:t>
          </a:r>
          <a:r>
            <a:rPr lang="en-US" dirty="0" err="1"/>
            <a:t>yhteistyössä</a:t>
          </a:r>
        </a:p>
      </dgm:t>
    </dgm:pt>
    <dgm:pt modelId="{E323AA65-85F1-4872-AC74-A02279D282E9}" type="parTrans" cxnId="{8501492D-1998-45F9-A1AB-49181A2AC917}">
      <dgm:prSet/>
      <dgm:spPr/>
      <dgm:t>
        <a:bodyPr/>
        <a:lstStyle/>
        <a:p>
          <a:endParaRPr lang="en-US"/>
        </a:p>
      </dgm:t>
    </dgm:pt>
    <dgm:pt modelId="{18490984-A7B0-48EF-9A63-517301CB43B9}" type="sibTrans" cxnId="{8501492D-1998-45F9-A1AB-49181A2AC917}">
      <dgm:prSet/>
      <dgm:spPr/>
      <dgm:t>
        <a:bodyPr/>
        <a:lstStyle/>
        <a:p>
          <a:endParaRPr lang="en-US"/>
        </a:p>
      </dgm:t>
    </dgm:pt>
    <dgm:pt modelId="{CE942231-98C9-4B72-A446-80F3AB5CE523}">
      <dgm:prSet/>
      <dgm:spPr/>
      <dgm:t>
        <a:bodyPr/>
        <a:lstStyle/>
        <a:p>
          <a:r>
            <a:rPr lang="en-US" dirty="0" err="1"/>
            <a:t>Pääsivun</a:t>
          </a:r>
          <a:r>
            <a:rPr lang="en-US" dirty="0"/>
            <a:t>, </a:t>
          </a:r>
          <a:r>
            <a:rPr lang="en-US" dirty="0" err="1"/>
            <a:t>tietokantayhteyden</a:t>
          </a:r>
          <a:r>
            <a:rPr lang="en-US" dirty="0"/>
            <a:t> </a:t>
          </a:r>
          <a:r>
            <a:rPr lang="en-US" dirty="0" err="1"/>
            <a:t>sekä</a:t>
          </a:r>
          <a:r>
            <a:rPr lang="en-US" dirty="0"/>
            <a:t> </a:t>
          </a:r>
          <a:r>
            <a:rPr lang="en-US" dirty="0" err="1"/>
            <a:t>pylväsdiagrammin</a:t>
          </a:r>
          <a:r>
            <a:rPr lang="en-US" dirty="0"/>
            <a:t> </a:t>
          </a:r>
          <a:r>
            <a:rPr lang="en-US" dirty="0" err="1"/>
            <a:t>toteutus</a:t>
          </a:r>
          <a:r>
            <a:rPr lang="en-US" dirty="0"/>
            <a:t>: Jahangir</a:t>
          </a:r>
        </a:p>
      </dgm:t>
    </dgm:pt>
    <dgm:pt modelId="{1E323AD3-36E8-4E91-ABD8-416D8C2E7069}" type="parTrans" cxnId="{58B21FDC-FD5C-45C3-AB16-A1E8957E001C}">
      <dgm:prSet/>
      <dgm:spPr/>
      <dgm:t>
        <a:bodyPr/>
        <a:lstStyle/>
        <a:p>
          <a:endParaRPr lang="en-US"/>
        </a:p>
      </dgm:t>
    </dgm:pt>
    <dgm:pt modelId="{34549F09-1408-4E86-978C-72BF7BD57344}" type="sibTrans" cxnId="{58B21FDC-FD5C-45C3-AB16-A1E8957E001C}">
      <dgm:prSet/>
      <dgm:spPr/>
      <dgm:t>
        <a:bodyPr/>
        <a:lstStyle/>
        <a:p>
          <a:endParaRPr lang="en-US"/>
        </a:p>
      </dgm:t>
    </dgm:pt>
    <dgm:pt modelId="{652CA550-44F5-4191-A501-44789FD15975}">
      <dgm:prSet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Screenmanagerin</a:t>
          </a:r>
          <a:r>
            <a:rPr lang="en-US" dirty="0">
              <a:latin typeface="Calibri Light" panose="020F0302020204030204"/>
            </a:rPr>
            <a:t>, </a:t>
          </a:r>
          <a:r>
            <a:rPr lang="en-US" dirty="0" err="1">
              <a:latin typeface="Calibri Light" panose="020F0302020204030204"/>
            </a:rPr>
            <a:t>toisen</a:t>
          </a:r>
          <a:r>
            <a:rPr lang="en-US" dirty="0"/>
            <a:t> </a:t>
          </a:r>
          <a:r>
            <a:rPr lang="en-US" dirty="0" err="1"/>
            <a:t>valikkosivun</a:t>
          </a:r>
          <a:r>
            <a:rPr lang="en-US" dirty="0"/>
            <a:t> ja </a:t>
          </a:r>
          <a:r>
            <a:rPr lang="en-US" dirty="0">
              <a:latin typeface="Calibri Light" panose="020F0302020204030204"/>
            </a:rPr>
            <a:t>kuvaajasivujen</a:t>
          </a:r>
          <a:r>
            <a:rPr lang="en-US" dirty="0"/>
            <a:t> </a:t>
          </a:r>
          <a:r>
            <a:rPr lang="en-US" dirty="0" err="1"/>
            <a:t>toteutus</a:t>
          </a:r>
          <a:r>
            <a:rPr lang="en-US" dirty="0"/>
            <a:t>: Ilona</a:t>
          </a:r>
        </a:p>
      </dgm:t>
    </dgm:pt>
    <dgm:pt modelId="{F3AAA46B-0A39-41D7-8992-B73B973AB324}" type="parTrans" cxnId="{E8D81A06-3983-4042-94A4-8AEB45E22A75}">
      <dgm:prSet/>
      <dgm:spPr/>
      <dgm:t>
        <a:bodyPr/>
        <a:lstStyle/>
        <a:p>
          <a:endParaRPr lang="en-US"/>
        </a:p>
      </dgm:t>
    </dgm:pt>
    <dgm:pt modelId="{443F6025-676F-460B-AD41-664FEC5FFB41}" type="sibTrans" cxnId="{E8D81A06-3983-4042-94A4-8AEB45E22A75}">
      <dgm:prSet/>
      <dgm:spPr/>
      <dgm:t>
        <a:bodyPr/>
        <a:lstStyle/>
        <a:p>
          <a:endParaRPr lang="en-US"/>
        </a:p>
      </dgm:t>
    </dgm:pt>
    <dgm:pt modelId="{CF80219D-33FA-4137-85EB-A82F3B15A92F}">
      <dgm:prSet/>
      <dgm:spPr/>
      <dgm:t>
        <a:bodyPr/>
        <a:lstStyle/>
        <a:p>
          <a:r>
            <a:rPr lang="en-US" dirty="0" err="1"/>
            <a:t>Yhteistyössä</a:t>
          </a:r>
          <a:r>
            <a:rPr lang="en-US" dirty="0"/>
            <a:t> </a:t>
          </a:r>
          <a:r>
            <a:rPr lang="en-US" dirty="0" err="1"/>
            <a:t>jatkuvasti</a:t>
          </a:r>
          <a:r>
            <a:rPr lang="en-US" dirty="0"/>
            <a:t> </a:t>
          </a:r>
          <a:r>
            <a:rPr lang="en-US" dirty="0" err="1"/>
            <a:t>ongelmanratkaisua</a:t>
          </a:r>
          <a:r>
            <a:rPr lang="en-US" dirty="0"/>
            <a:t>, </a:t>
          </a:r>
          <a:r>
            <a:rPr lang="en-US" dirty="0" err="1"/>
            <a:t>suunnittelua</a:t>
          </a:r>
          <a:r>
            <a:rPr lang="en-US" dirty="0"/>
            <a:t>, </a:t>
          </a:r>
          <a:r>
            <a:rPr lang="en-US" dirty="0" err="1"/>
            <a:t>testausta</a:t>
          </a:r>
        </a:p>
      </dgm:t>
    </dgm:pt>
    <dgm:pt modelId="{202DB809-5630-45B8-9CE2-5F66677FAA96}" type="parTrans" cxnId="{2DE2E32B-5E33-4AD4-BF4C-B64DA158C0E1}">
      <dgm:prSet/>
      <dgm:spPr/>
      <dgm:t>
        <a:bodyPr/>
        <a:lstStyle/>
        <a:p>
          <a:endParaRPr lang="en-US"/>
        </a:p>
      </dgm:t>
    </dgm:pt>
    <dgm:pt modelId="{9E174C1F-4801-4E4A-84B5-C90757EE60A6}" type="sibTrans" cxnId="{2DE2E32B-5E33-4AD4-BF4C-B64DA158C0E1}">
      <dgm:prSet/>
      <dgm:spPr/>
      <dgm:t>
        <a:bodyPr/>
        <a:lstStyle/>
        <a:p>
          <a:endParaRPr lang="en-US"/>
        </a:p>
      </dgm:t>
    </dgm:pt>
    <dgm:pt modelId="{4046B674-A51F-4350-85DF-22CBEB18BF44}" type="pres">
      <dgm:prSet presAssocID="{C8232A3A-BF2D-4B78-AF1F-41EDFBEE4293}" presName="outerComposite" presStyleCnt="0">
        <dgm:presLayoutVars>
          <dgm:chMax val="5"/>
          <dgm:dir/>
          <dgm:resizeHandles val="exact"/>
        </dgm:presLayoutVars>
      </dgm:prSet>
      <dgm:spPr/>
    </dgm:pt>
    <dgm:pt modelId="{A0BD3635-7DF3-4946-9291-E039116CE0DB}" type="pres">
      <dgm:prSet presAssocID="{C8232A3A-BF2D-4B78-AF1F-41EDFBEE4293}" presName="dummyMaxCanvas" presStyleCnt="0">
        <dgm:presLayoutVars/>
      </dgm:prSet>
      <dgm:spPr/>
    </dgm:pt>
    <dgm:pt modelId="{90710D97-46C6-421F-9678-D97A35392143}" type="pres">
      <dgm:prSet presAssocID="{C8232A3A-BF2D-4B78-AF1F-41EDFBEE4293}" presName="FourNodes_1" presStyleLbl="node1" presStyleIdx="0" presStyleCnt="4">
        <dgm:presLayoutVars>
          <dgm:bulletEnabled val="1"/>
        </dgm:presLayoutVars>
      </dgm:prSet>
      <dgm:spPr/>
    </dgm:pt>
    <dgm:pt modelId="{8EF32610-8A00-4815-9D58-60FB69D62DD2}" type="pres">
      <dgm:prSet presAssocID="{C8232A3A-BF2D-4B78-AF1F-41EDFBEE4293}" presName="FourNodes_2" presStyleLbl="node1" presStyleIdx="1" presStyleCnt="4">
        <dgm:presLayoutVars>
          <dgm:bulletEnabled val="1"/>
        </dgm:presLayoutVars>
      </dgm:prSet>
      <dgm:spPr/>
    </dgm:pt>
    <dgm:pt modelId="{580C328E-080B-40C8-8E70-8410DB100D8E}" type="pres">
      <dgm:prSet presAssocID="{C8232A3A-BF2D-4B78-AF1F-41EDFBEE4293}" presName="FourNodes_3" presStyleLbl="node1" presStyleIdx="2" presStyleCnt="4">
        <dgm:presLayoutVars>
          <dgm:bulletEnabled val="1"/>
        </dgm:presLayoutVars>
      </dgm:prSet>
      <dgm:spPr/>
    </dgm:pt>
    <dgm:pt modelId="{546D644B-123D-477D-B26A-5FB0FB15FB01}" type="pres">
      <dgm:prSet presAssocID="{C8232A3A-BF2D-4B78-AF1F-41EDFBEE4293}" presName="FourNodes_4" presStyleLbl="node1" presStyleIdx="3" presStyleCnt="4">
        <dgm:presLayoutVars>
          <dgm:bulletEnabled val="1"/>
        </dgm:presLayoutVars>
      </dgm:prSet>
      <dgm:spPr/>
    </dgm:pt>
    <dgm:pt modelId="{88317840-7DC7-4B15-ADD8-A22440E51981}" type="pres">
      <dgm:prSet presAssocID="{C8232A3A-BF2D-4B78-AF1F-41EDFBEE4293}" presName="FourConn_1-2" presStyleLbl="fgAccFollowNode1" presStyleIdx="0" presStyleCnt="3">
        <dgm:presLayoutVars>
          <dgm:bulletEnabled val="1"/>
        </dgm:presLayoutVars>
      </dgm:prSet>
      <dgm:spPr/>
    </dgm:pt>
    <dgm:pt modelId="{087E64A7-5FE3-479B-9F61-2C0D95FBD91F}" type="pres">
      <dgm:prSet presAssocID="{C8232A3A-BF2D-4B78-AF1F-41EDFBEE4293}" presName="FourConn_2-3" presStyleLbl="fgAccFollowNode1" presStyleIdx="1" presStyleCnt="3">
        <dgm:presLayoutVars>
          <dgm:bulletEnabled val="1"/>
        </dgm:presLayoutVars>
      </dgm:prSet>
      <dgm:spPr/>
    </dgm:pt>
    <dgm:pt modelId="{BAC3885F-AE87-4E39-8173-EBB849A932F9}" type="pres">
      <dgm:prSet presAssocID="{C8232A3A-BF2D-4B78-AF1F-41EDFBEE4293}" presName="FourConn_3-4" presStyleLbl="fgAccFollowNode1" presStyleIdx="2" presStyleCnt="3">
        <dgm:presLayoutVars>
          <dgm:bulletEnabled val="1"/>
        </dgm:presLayoutVars>
      </dgm:prSet>
      <dgm:spPr/>
    </dgm:pt>
    <dgm:pt modelId="{904111B9-3AE0-4633-8583-1B651FF03934}" type="pres">
      <dgm:prSet presAssocID="{C8232A3A-BF2D-4B78-AF1F-41EDFBEE4293}" presName="FourNodes_1_text" presStyleLbl="node1" presStyleIdx="3" presStyleCnt="4">
        <dgm:presLayoutVars>
          <dgm:bulletEnabled val="1"/>
        </dgm:presLayoutVars>
      </dgm:prSet>
      <dgm:spPr/>
    </dgm:pt>
    <dgm:pt modelId="{0234EEA6-1027-4DF5-A1E5-DCFF64ADD5BD}" type="pres">
      <dgm:prSet presAssocID="{C8232A3A-BF2D-4B78-AF1F-41EDFBEE4293}" presName="FourNodes_2_text" presStyleLbl="node1" presStyleIdx="3" presStyleCnt="4">
        <dgm:presLayoutVars>
          <dgm:bulletEnabled val="1"/>
        </dgm:presLayoutVars>
      </dgm:prSet>
      <dgm:spPr/>
    </dgm:pt>
    <dgm:pt modelId="{510DC5C0-ED48-4F22-8161-878E082E4AF1}" type="pres">
      <dgm:prSet presAssocID="{C8232A3A-BF2D-4B78-AF1F-41EDFBEE4293}" presName="FourNodes_3_text" presStyleLbl="node1" presStyleIdx="3" presStyleCnt="4">
        <dgm:presLayoutVars>
          <dgm:bulletEnabled val="1"/>
        </dgm:presLayoutVars>
      </dgm:prSet>
      <dgm:spPr/>
    </dgm:pt>
    <dgm:pt modelId="{C516A5C5-DD41-40FB-AD04-06422541DB6C}" type="pres">
      <dgm:prSet presAssocID="{C8232A3A-BF2D-4B78-AF1F-41EDFBEE429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D81A06-3983-4042-94A4-8AEB45E22A75}" srcId="{C8232A3A-BF2D-4B78-AF1F-41EDFBEE4293}" destId="{652CA550-44F5-4191-A501-44789FD15975}" srcOrd="2" destOrd="0" parTransId="{F3AAA46B-0A39-41D7-8992-B73B973AB324}" sibTransId="{443F6025-676F-460B-AD41-664FEC5FFB41}"/>
    <dgm:cxn modelId="{268D7411-F0C0-4CCB-AFC4-102533C0ABD6}" type="presOf" srcId="{CE942231-98C9-4B72-A446-80F3AB5CE523}" destId="{0234EEA6-1027-4DF5-A1E5-DCFF64ADD5BD}" srcOrd="1" destOrd="0" presId="urn:microsoft.com/office/officeart/2005/8/layout/vProcess5"/>
    <dgm:cxn modelId="{2DE2E32B-5E33-4AD4-BF4C-B64DA158C0E1}" srcId="{C8232A3A-BF2D-4B78-AF1F-41EDFBEE4293}" destId="{CF80219D-33FA-4137-85EB-A82F3B15A92F}" srcOrd="3" destOrd="0" parTransId="{202DB809-5630-45B8-9CE2-5F66677FAA96}" sibTransId="{9E174C1F-4801-4E4A-84B5-C90757EE60A6}"/>
    <dgm:cxn modelId="{8501492D-1998-45F9-A1AB-49181A2AC917}" srcId="{C8232A3A-BF2D-4B78-AF1F-41EDFBEE4293}" destId="{F0ABE348-A037-4A6A-A2FF-AE25367CA950}" srcOrd="0" destOrd="0" parTransId="{E323AA65-85F1-4872-AC74-A02279D282E9}" sibTransId="{18490984-A7B0-48EF-9A63-517301CB43B9}"/>
    <dgm:cxn modelId="{79E1C52E-6FA9-4548-A3FC-F0B3E49CF77C}" type="presOf" srcId="{652CA550-44F5-4191-A501-44789FD15975}" destId="{510DC5C0-ED48-4F22-8161-878E082E4AF1}" srcOrd="1" destOrd="0" presId="urn:microsoft.com/office/officeart/2005/8/layout/vProcess5"/>
    <dgm:cxn modelId="{B3BAC330-ACB1-4FBA-9898-0E06036A2F68}" type="presOf" srcId="{CE942231-98C9-4B72-A446-80F3AB5CE523}" destId="{8EF32610-8A00-4815-9D58-60FB69D62DD2}" srcOrd="0" destOrd="0" presId="urn:microsoft.com/office/officeart/2005/8/layout/vProcess5"/>
    <dgm:cxn modelId="{8FA34A33-21D0-42A7-B568-0D7DCA2326FC}" type="presOf" srcId="{CF80219D-33FA-4137-85EB-A82F3B15A92F}" destId="{C516A5C5-DD41-40FB-AD04-06422541DB6C}" srcOrd="1" destOrd="0" presId="urn:microsoft.com/office/officeart/2005/8/layout/vProcess5"/>
    <dgm:cxn modelId="{13E9D047-BEE1-44DB-8811-DD405DB6CA6E}" type="presOf" srcId="{443F6025-676F-460B-AD41-664FEC5FFB41}" destId="{BAC3885F-AE87-4E39-8173-EBB849A932F9}" srcOrd="0" destOrd="0" presId="urn:microsoft.com/office/officeart/2005/8/layout/vProcess5"/>
    <dgm:cxn modelId="{5EDBA463-60DC-440D-A8AE-A61F019229B8}" type="presOf" srcId="{652CA550-44F5-4191-A501-44789FD15975}" destId="{580C328E-080B-40C8-8E70-8410DB100D8E}" srcOrd="0" destOrd="0" presId="urn:microsoft.com/office/officeart/2005/8/layout/vProcess5"/>
    <dgm:cxn modelId="{F0486891-80EE-46B8-A85D-1538E15DA5CB}" type="presOf" srcId="{F0ABE348-A037-4A6A-A2FF-AE25367CA950}" destId="{90710D97-46C6-421F-9678-D97A35392143}" srcOrd="0" destOrd="0" presId="urn:microsoft.com/office/officeart/2005/8/layout/vProcess5"/>
    <dgm:cxn modelId="{1410359D-5FFE-4C5B-9865-B984C1C3651F}" type="presOf" srcId="{F0ABE348-A037-4A6A-A2FF-AE25367CA950}" destId="{904111B9-3AE0-4633-8583-1B651FF03934}" srcOrd="1" destOrd="0" presId="urn:microsoft.com/office/officeart/2005/8/layout/vProcess5"/>
    <dgm:cxn modelId="{09AC80B7-E962-481B-BF78-B167B3419883}" type="presOf" srcId="{34549F09-1408-4E86-978C-72BF7BD57344}" destId="{087E64A7-5FE3-479B-9F61-2C0D95FBD91F}" srcOrd="0" destOrd="0" presId="urn:microsoft.com/office/officeart/2005/8/layout/vProcess5"/>
    <dgm:cxn modelId="{F288A5CB-6412-4C87-AF8B-C1B77A5A671A}" type="presOf" srcId="{C8232A3A-BF2D-4B78-AF1F-41EDFBEE4293}" destId="{4046B674-A51F-4350-85DF-22CBEB18BF44}" srcOrd="0" destOrd="0" presId="urn:microsoft.com/office/officeart/2005/8/layout/vProcess5"/>
    <dgm:cxn modelId="{58B21FDC-FD5C-45C3-AB16-A1E8957E001C}" srcId="{C8232A3A-BF2D-4B78-AF1F-41EDFBEE4293}" destId="{CE942231-98C9-4B72-A446-80F3AB5CE523}" srcOrd="1" destOrd="0" parTransId="{1E323AD3-36E8-4E91-ABD8-416D8C2E7069}" sibTransId="{34549F09-1408-4E86-978C-72BF7BD57344}"/>
    <dgm:cxn modelId="{00BBD8DF-6761-4B1E-AB25-71B6ADBBE58C}" type="presOf" srcId="{CF80219D-33FA-4137-85EB-A82F3B15A92F}" destId="{546D644B-123D-477D-B26A-5FB0FB15FB01}" srcOrd="0" destOrd="0" presId="urn:microsoft.com/office/officeart/2005/8/layout/vProcess5"/>
    <dgm:cxn modelId="{0DE04EF6-63F0-4C57-B6F3-7DDBA70D1F55}" type="presOf" srcId="{18490984-A7B0-48EF-9A63-517301CB43B9}" destId="{88317840-7DC7-4B15-ADD8-A22440E51981}" srcOrd="0" destOrd="0" presId="urn:microsoft.com/office/officeart/2005/8/layout/vProcess5"/>
    <dgm:cxn modelId="{4DC15AC6-1509-4CE5-B08C-1E281E5602CE}" type="presParOf" srcId="{4046B674-A51F-4350-85DF-22CBEB18BF44}" destId="{A0BD3635-7DF3-4946-9291-E039116CE0DB}" srcOrd="0" destOrd="0" presId="urn:microsoft.com/office/officeart/2005/8/layout/vProcess5"/>
    <dgm:cxn modelId="{2BEBB4DD-0A42-4B22-B199-9DCD6CB3E894}" type="presParOf" srcId="{4046B674-A51F-4350-85DF-22CBEB18BF44}" destId="{90710D97-46C6-421F-9678-D97A35392143}" srcOrd="1" destOrd="0" presId="urn:microsoft.com/office/officeart/2005/8/layout/vProcess5"/>
    <dgm:cxn modelId="{63DEDF04-1251-4DCD-AD6C-D59F919EC3CA}" type="presParOf" srcId="{4046B674-A51F-4350-85DF-22CBEB18BF44}" destId="{8EF32610-8A00-4815-9D58-60FB69D62DD2}" srcOrd="2" destOrd="0" presId="urn:microsoft.com/office/officeart/2005/8/layout/vProcess5"/>
    <dgm:cxn modelId="{5AD151DE-3731-4B83-9747-1F3272A12AA8}" type="presParOf" srcId="{4046B674-A51F-4350-85DF-22CBEB18BF44}" destId="{580C328E-080B-40C8-8E70-8410DB100D8E}" srcOrd="3" destOrd="0" presId="urn:microsoft.com/office/officeart/2005/8/layout/vProcess5"/>
    <dgm:cxn modelId="{4D2BD51A-E066-4FD8-B09C-828BE79854FA}" type="presParOf" srcId="{4046B674-A51F-4350-85DF-22CBEB18BF44}" destId="{546D644B-123D-477D-B26A-5FB0FB15FB01}" srcOrd="4" destOrd="0" presId="urn:microsoft.com/office/officeart/2005/8/layout/vProcess5"/>
    <dgm:cxn modelId="{3D4D9C26-7116-439B-B83B-38AE4D49D275}" type="presParOf" srcId="{4046B674-A51F-4350-85DF-22CBEB18BF44}" destId="{88317840-7DC7-4B15-ADD8-A22440E51981}" srcOrd="5" destOrd="0" presId="urn:microsoft.com/office/officeart/2005/8/layout/vProcess5"/>
    <dgm:cxn modelId="{C734D6E3-433C-40E5-9E71-EE00DDF164C1}" type="presParOf" srcId="{4046B674-A51F-4350-85DF-22CBEB18BF44}" destId="{087E64A7-5FE3-479B-9F61-2C0D95FBD91F}" srcOrd="6" destOrd="0" presId="urn:microsoft.com/office/officeart/2005/8/layout/vProcess5"/>
    <dgm:cxn modelId="{5514CDF2-1416-48E6-B3B8-0246332A640E}" type="presParOf" srcId="{4046B674-A51F-4350-85DF-22CBEB18BF44}" destId="{BAC3885F-AE87-4E39-8173-EBB849A932F9}" srcOrd="7" destOrd="0" presId="urn:microsoft.com/office/officeart/2005/8/layout/vProcess5"/>
    <dgm:cxn modelId="{EB92B272-6E27-45C9-85CE-14321A8E4E4F}" type="presParOf" srcId="{4046B674-A51F-4350-85DF-22CBEB18BF44}" destId="{904111B9-3AE0-4633-8583-1B651FF03934}" srcOrd="8" destOrd="0" presId="urn:microsoft.com/office/officeart/2005/8/layout/vProcess5"/>
    <dgm:cxn modelId="{B0DAE794-912F-4EB7-BF5F-D245775DDFA3}" type="presParOf" srcId="{4046B674-A51F-4350-85DF-22CBEB18BF44}" destId="{0234EEA6-1027-4DF5-A1E5-DCFF64ADD5BD}" srcOrd="9" destOrd="0" presId="urn:microsoft.com/office/officeart/2005/8/layout/vProcess5"/>
    <dgm:cxn modelId="{B368D3D1-6CD2-47FA-A7B2-77BD25914C99}" type="presParOf" srcId="{4046B674-A51F-4350-85DF-22CBEB18BF44}" destId="{510DC5C0-ED48-4F22-8161-878E082E4AF1}" srcOrd="10" destOrd="0" presId="urn:microsoft.com/office/officeart/2005/8/layout/vProcess5"/>
    <dgm:cxn modelId="{33C918D8-B8AB-4FD0-A864-A3708CC684E9}" type="presParOf" srcId="{4046B674-A51F-4350-85DF-22CBEB18BF44}" destId="{C516A5C5-DD41-40FB-AD04-06422541DB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0C140-2AAD-4989-86F2-B74FE94133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B89E6C-E354-46A7-8B01-0FC78EA17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Ei vielä turvallinen yleiseen jakoon:</a:t>
          </a:r>
        </a:p>
      </dgm:t>
    </dgm:pt>
    <dgm:pt modelId="{87C4749E-03F6-4493-9783-150DF6F0AC98}" type="parTrans" cxnId="{8A708029-BBB8-421A-A9A2-817B20BA788F}">
      <dgm:prSet/>
      <dgm:spPr/>
      <dgm:t>
        <a:bodyPr/>
        <a:lstStyle/>
        <a:p>
          <a:endParaRPr lang="en-US"/>
        </a:p>
      </dgm:t>
    </dgm:pt>
    <dgm:pt modelId="{53D01B39-3EFD-46E1-BEE6-C64191310FA0}" type="sibTrans" cxnId="{8A708029-BBB8-421A-A9A2-817B20BA788F}">
      <dgm:prSet/>
      <dgm:spPr/>
      <dgm:t>
        <a:bodyPr/>
        <a:lstStyle/>
        <a:p>
          <a:endParaRPr lang="en-US"/>
        </a:p>
      </dgm:t>
    </dgm:pt>
    <dgm:pt modelId="{6E25D24B-C803-4404-BCA7-46FB81F13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kirjautumisominaisuutta</a:t>
          </a:r>
          <a:endParaRPr lang="en-US" dirty="0"/>
        </a:p>
      </dgm:t>
    </dgm:pt>
    <dgm:pt modelId="{837AB8B3-FA70-425D-A35D-DC87202C5719}" type="parTrans" cxnId="{77D19156-8472-41B2-8863-B8E4CAE7B127}">
      <dgm:prSet/>
      <dgm:spPr/>
      <dgm:t>
        <a:bodyPr/>
        <a:lstStyle/>
        <a:p>
          <a:endParaRPr lang="en-US"/>
        </a:p>
      </dgm:t>
    </dgm:pt>
    <dgm:pt modelId="{46B94287-12FD-49BF-A79D-58321D176BFE}" type="sibTrans" cxnId="{77D19156-8472-41B2-8863-B8E4CAE7B127}">
      <dgm:prSet/>
      <dgm:spPr/>
      <dgm:t>
        <a:bodyPr/>
        <a:lstStyle/>
        <a:p>
          <a:endParaRPr lang="en-US"/>
        </a:p>
      </dgm:t>
    </dgm:pt>
    <dgm:pt modelId="{2475D945-78E7-4810-B31A-F0016BB4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Tietokantayhteystiedostossa</a:t>
          </a:r>
          <a:r>
            <a:rPr lang="en-US" dirty="0"/>
            <a:t> </a:t>
          </a:r>
          <a:r>
            <a:rPr lang="en-US" dirty="0" err="1"/>
            <a:t>lukee</a:t>
          </a:r>
          <a:r>
            <a:rPr lang="en-US" dirty="0"/>
            <a:t> </a:t>
          </a:r>
          <a:r>
            <a:rPr lang="en-US" dirty="0" err="1"/>
            <a:t>suoraan</a:t>
          </a:r>
          <a:r>
            <a:rPr lang="en-US" dirty="0"/>
            <a:t> </a:t>
          </a:r>
          <a:r>
            <a:rPr lang="en-US" dirty="0" err="1"/>
            <a:t>MongoDB:n</a:t>
          </a:r>
          <a:r>
            <a:rPr lang="en-US" dirty="0"/>
            <a:t> </a:t>
          </a:r>
          <a:r>
            <a:rPr lang="en-US" dirty="0" err="1"/>
            <a:t>käyttäjätunnus</a:t>
          </a:r>
          <a:r>
            <a:rPr lang="en-US" dirty="0"/>
            <a:t> ja </a:t>
          </a:r>
          <a:r>
            <a:rPr lang="en-US" dirty="0" err="1"/>
            <a:t>salasana</a:t>
          </a:r>
          <a:endParaRPr lang="en-US" dirty="0"/>
        </a:p>
      </dgm:t>
    </dgm:pt>
    <dgm:pt modelId="{AD001F97-98A6-4E5C-A81B-C79D65FA3835}" type="parTrans" cxnId="{1A10907E-7EA3-465C-B931-BF0D8294F73B}">
      <dgm:prSet/>
      <dgm:spPr/>
      <dgm:t>
        <a:bodyPr/>
        <a:lstStyle/>
        <a:p>
          <a:endParaRPr lang="en-US"/>
        </a:p>
      </dgm:t>
    </dgm:pt>
    <dgm:pt modelId="{DE813334-448D-4F92-A1AE-DFEFBD8E6BB4}" type="sibTrans" cxnId="{1A10907E-7EA3-465C-B931-BF0D8294F73B}">
      <dgm:prSet/>
      <dgm:spPr/>
      <dgm:t>
        <a:bodyPr/>
        <a:lstStyle/>
        <a:p>
          <a:endParaRPr lang="en-US"/>
        </a:p>
      </dgm:t>
    </dgm:pt>
    <dgm:pt modelId="{EE33BC3F-7B19-4625-AF93-F78F3C004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Muiden mahdollisten haavoittuvuuksien etsiminen</a:t>
          </a:r>
        </a:p>
      </dgm:t>
    </dgm:pt>
    <dgm:pt modelId="{B8DDF229-69A8-4C95-BD48-C2CF75456B9F}" type="parTrans" cxnId="{6EDAA1B4-4CF4-43F6-A1E3-600BC679CB5C}">
      <dgm:prSet/>
      <dgm:spPr/>
      <dgm:t>
        <a:bodyPr/>
        <a:lstStyle/>
        <a:p>
          <a:endParaRPr lang="en-US"/>
        </a:p>
      </dgm:t>
    </dgm:pt>
    <dgm:pt modelId="{2B6EB6F1-4F22-412D-A7E3-D8408C5F83A8}" type="sibTrans" cxnId="{6EDAA1B4-4CF4-43F6-A1E3-600BC679CB5C}">
      <dgm:prSet/>
      <dgm:spPr/>
      <dgm:t>
        <a:bodyPr/>
        <a:lstStyle/>
        <a:p>
          <a:endParaRPr lang="en-US"/>
        </a:p>
      </dgm:t>
    </dgm:pt>
    <dgm:pt modelId="{812DD011-EB4D-4289-B591-B54699CF3E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Tällä hetkellä vain meidän henkilökohtaiseen käyttöön. </a:t>
          </a:r>
        </a:p>
      </dgm:t>
    </dgm:pt>
    <dgm:pt modelId="{3F6F3E08-CD4C-4A7D-A03A-E869EF02C505}" type="parTrans" cxnId="{B33E7C75-09FA-4900-8CBE-5258E7747F8E}">
      <dgm:prSet/>
      <dgm:spPr/>
      <dgm:t>
        <a:bodyPr/>
        <a:lstStyle/>
        <a:p>
          <a:endParaRPr lang="en-US"/>
        </a:p>
      </dgm:t>
    </dgm:pt>
    <dgm:pt modelId="{7075AB5A-2CFD-4BC0-A9F6-3667844A4A3A}" type="sibTrans" cxnId="{B33E7C75-09FA-4900-8CBE-5258E7747F8E}">
      <dgm:prSet/>
      <dgm:spPr/>
      <dgm:t>
        <a:bodyPr/>
        <a:lstStyle/>
        <a:p>
          <a:endParaRPr lang="en-US"/>
        </a:p>
      </dgm:t>
    </dgm:pt>
    <dgm:pt modelId="{F4716938-E18E-45C2-8203-4222567DC455}" type="pres">
      <dgm:prSet presAssocID="{1E20C140-2AAD-4989-86F2-B74FE9413326}" presName="root" presStyleCnt="0">
        <dgm:presLayoutVars>
          <dgm:dir/>
          <dgm:resizeHandles val="exact"/>
        </dgm:presLayoutVars>
      </dgm:prSet>
      <dgm:spPr/>
    </dgm:pt>
    <dgm:pt modelId="{8EDD4EB3-9CF4-42F4-A7B0-CC234ECF3A63}" type="pres">
      <dgm:prSet presAssocID="{E3B89E6C-E354-46A7-8B01-0FC78EA17858}" presName="compNode" presStyleCnt="0"/>
      <dgm:spPr/>
    </dgm:pt>
    <dgm:pt modelId="{D1DF48B5-9D02-44BA-98FA-8E051CABCB3F}" type="pres">
      <dgm:prSet presAssocID="{E3B89E6C-E354-46A7-8B01-0FC78EA17858}" presName="bgRect" presStyleLbl="bgShp" presStyleIdx="0" presStyleCnt="2"/>
      <dgm:spPr/>
    </dgm:pt>
    <dgm:pt modelId="{03BDECD5-1A7B-4CA9-8C6E-BE70BBD64A64}" type="pres">
      <dgm:prSet presAssocID="{E3B89E6C-E354-46A7-8B01-0FC78EA178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2F8A4FF-0267-4AEE-8593-C0BAD7497C9F}" type="pres">
      <dgm:prSet presAssocID="{E3B89E6C-E354-46A7-8B01-0FC78EA17858}" presName="spaceRect" presStyleCnt="0"/>
      <dgm:spPr/>
    </dgm:pt>
    <dgm:pt modelId="{622141E1-D878-49B1-8AAE-242A616B7A8D}" type="pres">
      <dgm:prSet presAssocID="{E3B89E6C-E354-46A7-8B01-0FC78EA17858}" presName="parTx" presStyleLbl="revTx" presStyleIdx="0" presStyleCnt="3">
        <dgm:presLayoutVars>
          <dgm:chMax val="0"/>
          <dgm:chPref val="0"/>
        </dgm:presLayoutVars>
      </dgm:prSet>
      <dgm:spPr/>
    </dgm:pt>
    <dgm:pt modelId="{323D49FB-E773-4AAF-86DD-166DB700F4D9}" type="pres">
      <dgm:prSet presAssocID="{E3B89E6C-E354-46A7-8B01-0FC78EA17858}" presName="desTx" presStyleLbl="revTx" presStyleIdx="1" presStyleCnt="3">
        <dgm:presLayoutVars/>
      </dgm:prSet>
      <dgm:spPr/>
    </dgm:pt>
    <dgm:pt modelId="{E2D871BB-4B16-418D-B055-EE6B8FC40177}" type="pres">
      <dgm:prSet presAssocID="{53D01B39-3EFD-46E1-BEE6-C64191310FA0}" presName="sibTrans" presStyleCnt="0"/>
      <dgm:spPr/>
    </dgm:pt>
    <dgm:pt modelId="{E1DBDCDB-5098-44AD-97A5-A54038B389E2}" type="pres">
      <dgm:prSet presAssocID="{812DD011-EB4D-4289-B591-B54699CF3EAC}" presName="compNode" presStyleCnt="0"/>
      <dgm:spPr/>
    </dgm:pt>
    <dgm:pt modelId="{D333733C-E99A-4A04-824E-56F9B6D21A46}" type="pres">
      <dgm:prSet presAssocID="{812DD011-EB4D-4289-B591-B54699CF3EAC}" presName="bgRect" presStyleLbl="bgShp" presStyleIdx="1" presStyleCnt="2"/>
      <dgm:spPr/>
    </dgm:pt>
    <dgm:pt modelId="{CACF544D-0AFF-42A1-9B7C-C950E8887FBC}" type="pres">
      <dgm:prSet presAssocID="{812DD011-EB4D-4289-B591-B54699CF3E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1B7C4AD-FEF6-4E5E-B02E-81A3EA925E3B}" type="pres">
      <dgm:prSet presAssocID="{812DD011-EB4D-4289-B591-B54699CF3EAC}" presName="spaceRect" presStyleCnt="0"/>
      <dgm:spPr/>
    </dgm:pt>
    <dgm:pt modelId="{FBAE45F7-B204-42CC-A036-06663D6DD347}" type="pres">
      <dgm:prSet presAssocID="{812DD011-EB4D-4289-B591-B54699CF3E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7EB26-3C62-B745-AA46-BDDCC35DF7B1}" type="presOf" srcId="{2475D945-78E7-4810-B31A-F0016BB47CC0}" destId="{323D49FB-E773-4AAF-86DD-166DB700F4D9}" srcOrd="0" destOrd="1" presId="urn:microsoft.com/office/officeart/2018/2/layout/IconVerticalSolidList"/>
    <dgm:cxn modelId="{8A708029-BBB8-421A-A9A2-817B20BA788F}" srcId="{1E20C140-2AAD-4989-86F2-B74FE9413326}" destId="{E3B89E6C-E354-46A7-8B01-0FC78EA17858}" srcOrd="0" destOrd="0" parTransId="{87C4749E-03F6-4493-9783-150DF6F0AC98}" sibTransId="{53D01B39-3EFD-46E1-BEE6-C64191310FA0}"/>
    <dgm:cxn modelId="{77D19156-8472-41B2-8863-B8E4CAE7B127}" srcId="{E3B89E6C-E354-46A7-8B01-0FC78EA17858}" destId="{6E25D24B-C803-4404-BCA7-46FB81F13CFF}" srcOrd="0" destOrd="0" parTransId="{837AB8B3-FA70-425D-A35D-DC87202C5719}" sibTransId="{46B94287-12FD-49BF-A79D-58321D176BFE}"/>
    <dgm:cxn modelId="{B33E7C75-09FA-4900-8CBE-5258E7747F8E}" srcId="{1E20C140-2AAD-4989-86F2-B74FE9413326}" destId="{812DD011-EB4D-4289-B591-B54699CF3EAC}" srcOrd="1" destOrd="0" parTransId="{3F6F3E08-CD4C-4A7D-A03A-E869EF02C505}" sibTransId="{7075AB5A-2CFD-4BC0-A9F6-3667844A4A3A}"/>
    <dgm:cxn modelId="{1A10907E-7EA3-465C-B931-BF0D8294F73B}" srcId="{E3B89E6C-E354-46A7-8B01-0FC78EA17858}" destId="{2475D945-78E7-4810-B31A-F0016BB47CC0}" srcOrd="1" destOrd="0" parTransId="{AD001F97-98A6-4E5C-A81B-C79D65FA3835}" sibTransId="{DE813334-448D-4F92-A1AE-DFEFBD8E6BB4}"/>
    <dgm:cxn modelId="{6C2FB58B-7355-894B-981A-D33178F1F24E}" type="presOf" srcId="{6E25D24B-C803-4404-BCA7-46FB81F13CFF}" destId="{323D49FB-E773-4AAF-86DD-166DB700F4D9}" srcOrd="0" destOrd="0" presId="urn:microsoft.com/office/officeart/2018/2/layout/IconVerticalSolidList"/>
    <dgm:cxn modelId="{6EDAA1B4-4CF4-43F6-A1E3-600BC679CB5C}" srcId="{E3B89E6C-E354-46A7-8B01-0FC78EA17858}" destId="{EE33BC3F-7B19-4625-AF93-F78F3C004A54}" srcOrd="2" destOrd="0" parTransId="{B8DDF229-69A8-4C95-BD48-C2CF75456B9F}" sibTransId="{2B6EB6F1-4F22-412D-A7E3-D8408C5F83A8}"/>
    <dgm:cxn modelId="{060290B5-79FF-BA43-A2E6-1AF72A5A2529}" type="presOf" srcId="{1E20C140-2AAD-4989-86F2-B74FE9413326}" destId="{F4716938-E18E-45C2-8203-4222567DC455}" srcOrd="0" destOrd="0" presId="urn:microsoft.com/office/officeart/2018/2/layout/IconVerticalSolidList"/>
    <dgm:cxn modelId="{745FF9E3-648E-B546-A240-C4D238B98C18}" type="presOf" srcId="{EE33BC3F-7B19-4625-AF93-F78F3C004A54}" destId="{323D49FB-E773-4AAF-86DD-166DB700F4D9}" srcOrd="0" destOrd="2" presId="urn:microsoft.com/office/officeart/2018/2/layout/IconVerticalSolidList"/>
    <dgm:cxn modelId="{3BB0F4EA-7752-B949-96B5-650894C1BB30}" type="presOf" srcId="{812DD011-EB4D-4289-B591-B54699CF3EAC}" destId="{FBAE45F7-B204-42CC-A036-06663D6DD347}" srcOrd="0" destOrd="0" presId="urn:microsoft.com/office/officeart/2018/2/layout/IconVerticalSolidList"/>
    <dgm:cxn modelId="{AF2D2BF7-9BA7-FA43-B057-A54B5D45B55A}" type="presOf" srcId="{E3B89E6C-E354-46A7-8B01-0FC78EA17858}" destId="{622141E1-D878-49B1-8AAE-242A616B7A8D}" srcOrd="0" destOrd="0" presId="urn:microsoft.com/office/officeart/2018/2/layout/IconVerticalSolidList"/>
    <dgm:cxn modelId="{FE18D309-5AA2-E445-87B9-1833D75CF0FE}" type="presParOf" srcId="{F4716938-E18E-45C2-8203-4222567DC455}" destId="{8EDD4EB3-9CF4-42F4-A7B0-CC234ECF3A63}" srcOrd="0" destOrd="0" presId="urn:microsoft.com/office/officeart/2018/2/layout/IconVerticalSolidList"/>
    <dgm:cxn modelId="{214583D8-9FF0-FA45-9C63-1865780C1ADF}" type="presParOf" srcId="{8EDD4EB3-9CF4-42F4-A7B0-CC234ECF3A63}" destId="{D1DF48B5-9D02-44BA-98FA-8E051CABCB3F}" srcOrd="0" destOrd="0" presId="urn:microsoft.com/office/officeart/2018/2/layout/IconVerticalSolidList"/>
    <dgm:cxn modelId="{E9CF245D-12E9-8C47-84D8-7ABB4F1F1461}" type="presParOf" srcId="{8EDD4EB3-9CF4-42F4-A7B0-CC234ECF3A63}" destId="{03BDECD5-1A7B-4CA9-8C6E-BE70BBD64A64}" srcOrd="1" destOrd="0" presId="urn:microsoft.com/office/officeart/2018/2/layout/IconVerticalSolidList"/>
    <dgm:cxn modelId="{3F86DCFF-DF4A-B246-9C9A-E0805EDF7633}" type="presParOf" srcId="{8EDD4EB3-9CF4-42F4-A7B0-CC234ECF3A63}" destId="{02F8A4FF-0267-4AEE-8593-C0BAD7497C9F}" srcOrd="2" destOrd="0" presId="urn:microsoft.com/office/officeart/2018/2/layout/IconVerticalSolidList"/>
    <dgm:cxn modelId="{4E0E0FA4-FCE0-534D-AC1A-5C7EF226CE33}" type="presParOf" srcId="{8EDD4EB3-9CF4-42F4-A7B0-CC234ECF3A63}" destId="{622141E1-D878-49B1-8AAE-242A616B7A8D}" srcOrd="3" destOrd="0" presId="urn:microsoft.com/office/officeart/2018/2/layout/IconVerticalSolidList"/>
    <dgm:cxn modelId="{7A1613DB-FD07-6F43-BAC8-FB165FBCB926}" type="presParOf" srcId="{8EDD4EB3-9CF4-42F4-A7B0-CC234ECF3A63}" destId="{323D49FB-E773-4AAF-86DD-166DB700F4D9}" srcOrd="4" destOrd="0" presId="urn:microsoft.com/office/officeart/2018/2/layout/IconVerticalSolidList"/>
    <dgm:cxn modelId="{8B135398-D3C8-4740-AC6E-F39F35E28545}" type="presParOf" srcId="{F4716938-E18E-45C2-8203-4222567DC455}" destId="{E2D871BB-4B16-418D-B055-EE6B8FC40177}" srcOrd="1" destOrd="0" presId="urn:microsoft.com/office/officeart/2018/2/layout/IconVerticalSolidList"/>
    <dgm:cxn modelId="{91ADCB52-E74A-7E4A-AE45-8D3BDAB847AB}" type="presParOf" srcId="{F4716938-E18E-45C2-8203-4222567DC455}" destId="{E1DBDCDB-5098-44AD-97A5-A54038B389E2}" srcOrd="2" destOrd="0" presId="urn:microsoft.com/office/officeart/2018/2/layout/IconVerticalSolidList"/>
    <dgm:cxn modelId="{D79FC592-EB93-A843-99EF-22C16A29E145}" type="presParOf" srcId="{E1DBDCDB-5098-44AD-97A5-A54038B389E2}" destId="{D333733C-E99A-4A04-824E-56F9B6D21A46}" srcOrd="0" destOrd="0" presId="urn:microsoft.com/office/officeart/2018/2/layout/IconVerticalSolidList"/>
    <dgm:cxn modelId="{84A7D03F-9724-F84E-AA23-3036331AF426}" type="presParOf" srcId="{E1DBDCDB-5098-44AD-97A5-A54038B389E2}" destId="{CACF544D-0AFF-42A1-9B7C-C950E8887FBC}" srcOrd="1" destOrd="0" presId="urn:microsoft.com/office/officeart/2018/2/layout/IconVerticalSolidList"/>
    <dgm:cxn modelId="{9622585D-783D-8F4E-ABA0-E0131FF5EB94}" type="presParOf" srcId="{E1DBDCDB-5098-44AD-97A5-A54038B389E2}" destId="{E1B7C4AD-FEF6-4E5E-B02E-81A3EA925E3B}" srcOrd="2" destOrd="0" presId="urn:microsoft.com/office/officeart/2018/2/layout/IconVerticalSolidList"/>
    <dgm:cxn modelId="{92930088-A576-B84E-8357-EF52A0F1DE27}" type="presParOf" srcId="{E1DBDCDB-5098-44AD-97A5-A54038B389E2}" destId="{FBAE45F7-B204-42CC-A036-06663D6DD3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4DAAC-3BD0-43ED-8177-7044652819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F98182-0C76-49AE-B8BB-9F12C470F479}">
      <dgm:prSet/>
      <dgm:spPr/>
      <dgm:t>
        <a:bodyPr/>
        <a:lstStyle/>
        <a:p>
          <a:r>
            <a:rPr lang="en-US"/>
            <a:t>Tietoturva</a:t>
          </a:r>
        </a:p>
      </dgm:t>
    </dgm:pt>
    <dgm:pt modelId="{AE2859E1-5608-4AA7-8971-5BC723F26453}" type="parTrans" cxnId="{27702D5F-0553-48AA-961C-49545EE41017}">
      <dgm:prSet/>
      <dgm:spPr/>
      <dgm:t>
        <a:bodyPr/>
        <a:lstStyle/>
        <a:p>
          <a:endParaRPr lang="en-US"/>
        </a:p>
      </dgm:t>
    </dgm:pt>
    <dgm:pt modelId="{764949A7-BA34-4431-BE10-1AD75E50D89E}" type="sibTrans" cxnId="{27702D5F-0553-48AA-961C-49545EE41017}">
      <dgm:prSet/>
      <dgm:spPr/>
      <dgm:t>
        <a:bodyPr/>
        <a:lstStyle/>
        <a:p>
          <a:endParaRPr lang="en-US"/>
        </a:p>
      </dgm:t>
    </dgm:pt>
    <dgm:pt modelId="{EB2E1578-3180-4A49-921E-2CB47E45FE78}">
      <dgm:prSet/>
      <dgm:spPr/>
      <dgm:t>
        <a:bodyPr/>
        <a:lstStyle/>
        <a:p>
          <a:r>
            <a:rPr lang="en-US"/>
            <a:t>Kirjautuminen</a:t>
          </a:r>
        </a:p>
      </dgm:t>
    </dgm:pt>
    <dgm:pt modelId="{A2B99A35-B588-4A3C-9267-F09BBE7F71FA}" type="parTrans" cxnId="{9D763CDD-B73E-4D87-9F2B-669BB998F15F}">
      <dgm:prSet/>
      <dgm:spPr/>
      <dgm:t>
        <a:bodyPr/>
        <a:lstStyle/>
        <a:p>
          <a:endParaRPr lang="en-US"/>
        </a:p>
      </dgm:t>
    </dgm:pt>
    <dgm:pt modelId="{C074B0EE-F042-40EB-8994-17EA85407355}" type="sibTrans" cxnId="{9D763CDD-B73E-4D87-9F2B-669BB998F15F}">
      <dgm:prSet/>
      <dgm:spPr/>
      <dgm:t>
        <a:bodyPr/>
        <a:lstStyle/>
        <a:p>
          <a:endParaRPr lang="en-US"/>
        </a:p>
      </dgm:t>
    </dgm:pt>
    <dgm:pt modelId="{DF60C549-4DCF-4B68-B79B-DFBBD0A4A6C1}">
      <dgm:prSet/>
      <dgm:spPr/>
      <dgm:t>
        <a:bodyPr/>
        <a:lstStyle/>
        <a:p>
          <a:r>
            <a:rPr lang="en-US"/>
            <a:t>Lisää erilaisia kuvaajia omasta rahankäytöstä</a:t>
          </a:r>
        </a:p>
      </dgm:t>
    </dgm:pt>
    <dgm:pt modelId="{6E531D33-FAF0-4EA8-979F-BE60BE3EC288}" type="parTrans" cxnId="{4F0F6521-5D7F-40B1-8342-D2FDF58C741C}">
      <dgm:prSet/>
      <dgm:spPr/>
      <dgm:t>
        <a:bodyPr/>
        <a:lstStyle/>
        <a:p>
          <a:endParaRPr lang="en-US"/>
        </a:p>
      </dgm:t>
    </dgm:pt>
    <dgm:pt modelId="{C1BFB2B2-5062-4902-8083-5456D87197B5}" type="sibTrans" cxnId="{4F0F6521-5D7F-40B1-8342-D2FDF58C741C}">
      <dgm:prSet/>
      <dgm:spPr/>
      <dgm:t>
        <a:bodyPr/>
        <a:lstStyle/>
        <a:p>
          <a:endParaRPr lang="en-US"/>
        </a:p>
      </dgm:t>
    </dgm:pt>
    <dgm:pt modelId="{67F9AD7D-D4E7-4E10-9DBA-D5C8BBC9073A}">
      <dgm:prSet/>
      <dgm:spPr/>
      <dgm:t>
        <a:bodyPr/>
        <a:lstStyle/>
        <a:p>
          <a:r>
            <a:rPr lang="en-US"/>
            <a:t>Ulkoasu</a:t>
          </a:r>
        </a:p>
      </dgm:t>
    </dgm:pt>
    <dgm:pt modelId="{5964E3D3-E454-428A-98D4-A8319B5F1F78}" type="parTrans" cxnId="{62259C47-37D3-4E16-9EDE-46136308EB5B}">
      <dgm:prSet/>
      <dgm:spPr/>
      <dgm:t>
        <a:bodyPr/>
        <a:lstStyle/>
        <a:p>
          <a:endParaRPr lang="en-US"/>
        </a:p>
      </dgm:t>
    </dgm:pt>
    <dgm:pt modelId="{17D87B6B-C176-4E12-8BDD-4A674637CB96}" type="sibTrans" cxnId="{62259C47-37D3-4E16-9EDE-46136308EB5B}">
      <dgm:prSet/>
      <dgm:spPr/>
      <dgm:t>
        <a:bodyPr/>
        <a:lstStyle/>
        <a:p>
          <a:endParaRPr lang="en-US"/>
        </a:p>
      </dgm:t>
    </dgm:pt>
    <dgm:pt modelId="{49EA8F6E-4837-4144-AD5E-9A5D1B46894C}">
      <dgm:prSet/>
      <dgm:spPr/>
      <dgm:t>
        <a:bodyPr/>
        <a:lstStyle/>
        <a:p>
          <a:r>
            <a:rPr lang="en-US"/>
            <a:t>Esteettömyys/ saavutettavuus</a:t>
          </a:r>
        </a:p>
      </dgm:t>
    </dgm:pt>
    <dgm:pt modelId="{8DADAF7F-1AA7-4E37-9ACA-A39A0A3CC0A8}" type="parTrans" cxnId="{CAADB215-1DE9-4D3B-B558-8D3A32B8DC96}">
      <dgm:prSet/>
      <dgm:spPr/>
      <dgm:t>
        <a:bodyPr/>
        <a:lstStyle/>
        <a:p>
          <a:endParaRPr lang="en-US"/>
        </a:p>
      </dgm:t>
    </dgm:pt>
    <dgm:pt modelId="{C419C44C-208D-419E-A305-BC48D1C77349}" type="sibTrans" cxnId="{CAADB215-1DE9-4D3B-B558-8D3A32B8DC96}">
      <dgm:prSet/>
      <dgm:spPr/>
      <dgm:t>
        <a:bodyPr/>
        <a:lstStyle/>
        <a:p>
          <a:endParaRPr lang="en-US"/>
        </a:p>
      </dgm:t>
    </dgm:pt>
    <dgm:pt modelId="{17C745F7-EA39-4FEF-B90F-4F346FC48880}" type="pres">
      <dgm:prSet presAssocID="{4664DAAC-3BD0-43ED-8177-704465281994}" presName="linear" presStyleCnt="0">
        <dgm:presLayoutVars>
          <dgm:animLvl val="lvl"/>
          <dgm:resizeHandles val="exact"/>
        </dgm:presLayoutVars>
      </dgm:prSet>
      <dgm:spPr/>
    </dgm:pt>
    <dgm:pt modelId="{8CC3FAAC-0F6F-4DB1-AD9D-343C6B47E74B}" type="pres">
      <dgm:prSet presAssocID="{C7F98182-0C76-49AE-B8BB-9F12C470F4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77E7D1-C282-430C-9EFF-89F84F69EB3B}" type="pres">
      <dgm:prSet presAssocID="{764949A7-BA34-4431-BE10-1AD75E50D89E}" presName="spacer" presStyleCnt="0"/>
      <dgm:spPr/>
    </dgm:pt>
    <dgm:pt modelId="{F27FF029-301E-4334-861B-0048ADD7AE7B}" type="pres">
      <dgm:prSet presAssocID="{EB2E1578-3180-4A49-921E-2CB47E45FE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50C53A-9E5D-482F-967A-42193C53C44D}" type="pres">
      <dgm:prSet presAssocID="{C074B0EE-F042-40EB-8994-17EA85407355}" presName="spacer" presStyleCnt="0"/>
      <dgm:spPr/>
    </dgm:pt>
    <dgm:pt modelId="{B688318E-370E-4795-860E-E8D1C9301501}" type="pres">
      <dgm:prSet presAssocID="{DF60C549-4DCF-4B68-B79B-DFBBD0A4A6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BE215F-E838-4A98-8ED6-DD1E2F600A28}" type="pres">
      <dgm:prSet presAssocID="{C1BFB2B2-5062-4902-8083-5456D87197B5}" presName="spacer" presStyleCnt="0"/>
      <dgm:spPr/>
    </dgm:pt>
    <dgm:pt modelId="{52343567-A1A2-4E8E-8F3B-B11A9041BFC5}" type="pres">
      <dgm:prSet presAssocID="{67F9AD7D-D4E7-4E10-9DBA-D5C8BBC907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9A9E89-DD20-45E6-B7E7-6DE33468B65B}" type="pres">
      <dgm:prSet presAssocID="{17D87B6B-C176-4E12-8BDD-4A674637CB96}" presName="spacer" presStyleCnt="0"/>
      <dgm:spPr/>
    </dgm:pt>
    <dgm:pt modelId="{28F6E99B-F74C-4D84-BE24-0DEB53AAFB3B}" type="pres">
      <dgm:prSet presAssocID="{49EA8F6E-4837-4144-AD5E-9A5D1B4689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ADB215-1DE9-4D3B-B558-8D3A32B8DC96}" srcId="{4664DAAC-3BD0-43ED-8177-704465281994}" destId="{49EA8F6E-4837-4144-AD5E-9A5D1B46894C}" srcOrd="4" destOrd="0" parTransId="{8DADAF7F-1AA7-4E37-9ACA-A39A0A3CC0A8}" sibTransId="{C419C44C-208D-419E-A305-BC48D1C77349}"/>
    <dgm:cxn modelId="{4F0F6521-5D7F-40B1-8342-D2FDF58C741C}" srcId="{4664DAAC-3BD0-43ED-8177-704465281994}" destId="{DF60C549-4DCF-4B68-B79B-DFBBD0A4A6C1}" srcOrd="2" destOrd="0" parTransId="{6E531D33-FAF0-4EA8-979F-BE60BE3EC288}" sibTransId="{C1BFB2B2-5062-4902-8083-5456D87197B5}"/>
    <dgm:cxn modelId="{62259C47-37D3-4E16-9EDE-46136308EB5B}" srcId="{4664DAAC-3BD0-43ED-8177-704465281994}" destId="{67F9AD7D-D4E7-4E10-9DBA-D5C8BBC9073A}" srcOrd="3" destOrd="0" parTransId="{5964E3D3-E454-428A-98D4-A8319B5F1F78}" sibTransId="{17D87B6B-C176-4E12-8BDD-4A674637CB96}"/>
    <dgm:cxn modelId="{27702D5F-0553-48AA-961C-49545EE41017}" srcId="{4664DAAC-3BD0-43ED-8177-704465281994}" destId="{C7F98182-0C76-49AE-B8BB-9F12C470F479}" srcOrd="0" destOrd="0" parTransId="{AE2859E1-5608-4AA7-8971-5BC723F26453}" sibTransId="{764949A7-BA34-4431-BE10-1AD75E50D89E}"/>
    <dgm:cxn modelId="{FB111F60-0CA7-46F3-B044-C58102C27B31}" type="presOf" srcId="{4664DAAC-3BD0-43ED-8177-704465281994}" destId="{17C745F7-EA39-4FEF-B90F-4F346FC48880}" srcOrd="0" destOrd="0" presId="urn:microsoft.com/office/officeart/2005/8/layout/vList2"/>
    <dgm:cxn modelId="{EE0A4482-6247-4300-802D-B2DD1F059B64}" type="presOf" srcId="{C7F98182-0C76-49AE-B8BB-9F12C470F479}" destId="{8CC3FAAC-0F6F-4DB1-AD9D-343C6B47E74B}" srcOrd="0" destOrd="0" presId="urn:microsoft.com/office/officeart/2005/8/layout/vList2"/>
    <dgm:cxn modelId="{C3529199-5D4C-4C6C-8E14-7391B50A94F5}" type="presOf" srcId="{DF60C549-4DCF-4B68-B79B-DFBBD0A4A6C1}" destId="{B688318E-370E-4795-860E-E8D1C9301501}" srcOrd="0" destOrd="0" presId="urn:microsoft.com/office/officeart/2005/8/layout/vList2"/>
    <dgm:cxn modelId="{2852E9B0-AA4C-49BE-B796-79814B143A65}" type="presOf" srcId="{49EA8F6E-4837-4144-AD5E-9A5D1B46894C}" destId="{28F6E99B-F74C-4D84-BE24-0DEB53AAFB3B}" srcOrd="0" destOrd="0" presId="urn:microsoft.com/office/officeart/2005/8/layout/vList2"/>
    <dgm:cxn modelId="{9D763CDD-B73E-4D87-9F2B-669BB998F15F}" srcId="{4664DAAC-3BD0-43ED-8177-704465281994}" destId="{EB2E1578-3180-4A49-921E-2CB47E45FE78}" srcOrd="1" destOrd="0" parTransId="{A2B99A35-B588-4A3C-9267-F09BBE7F71FA}" sibTransId="{C074B0EE-F042-40EB-8994-17EA85407355}"/>
    <dgm:cxn modelId="{573781E7-30CC-4992-A996-F58F12583F3C}" type="presOf" srcId="{EB2E1578-3180-4A49-921E-2CB47E45FE78}" destId="{F27FF029-301E-4334-861B-0048ADD7AE7B}" srcOrd="0" destOrd="0" presId="urn:microsoft.com/office/officeart/2005/8/layout/vList2"/>
    <dgm:cxn modelId="{6B8542F0-93DB-4442-889A-9DDE58E0FD72}" type="presOf" srcId="{67F9AD7D-D4E7-4E10-9DBA-D5C8BBC9073A}" destId="{52343567-A1A2-4E8E-8F3B-B11A9041BFC5}" srcOrd="0" destOrd="0" presId="urn:microsoft.com/office/officeart/2005/8/layout/vList2"/>
    <dgm:cxn modelId="{E4D2A85F-512C-437D-B2CE-28D50833E97F}" type="presParOf" srcId="{17C745F7-EA39-4FEF-B90F-4F346FC48880}" destId="{8CC3FAAC-0F6F-4DB1-AD9D-343C6B47E74B}" srcOrd="0" destOrd="0" presId="urn:microsoft.com/office/officeart/2005/8/layout/vList2"/>
    <dgm:cxn modelId="{4ADA9A22-9999-47C2-95BA-1939B48985F5}" type="presParOf" srcId="{17C745F7-EA39-4FEF-B90F-4F346FC48880}" destId="{DD77E7D1-C282-430C-9EFF-89F84F69EB3B}" srcOrd="1" destOrd="0" presId="urn:microsoft.com/office/officeart/2005/8/layout/vList2"/>
    <dgm:cxn modelId="{31A986DC-5791-4E71-A8A4-3D84B59398FA}" type="presParOf" srcId="{17C745F7-EA39-4FEF-B90F-4F346FC48880}" destId="{F27FF029-301E-4334-861B-0048ADD7AE7B}" srcOrd="2" destOrd="0" presId="urn:microsoft.com/office/officeart/2005/8/layout/vList2"/>
    <dgm:cxn modelId="{2DA83188-188B-4475-A95D-91C3E5F92CC4}" type="presParOf" srcId="{17C745F7-EA39-4FEF-B90F-4F346FC48880}" destId="{3450C53A-9E5D-482F-967A-42193C53C44D}" srcOrd="3" destOrd="0" presId="urn:microsoft.com/office/officeart/2005/8/layout/vList2"/>
    <dgm:cxn modelId="{6C86D63F-C1E2-44E7-93F3-1564A70A7FEF}" type="presParOf" srcId="{17C745F7-EA39-4FEF-B90F-4F346FC48880}" destId="{B688318E-370E-4795-860E-E8D1C9301501}" srcOrd="4" destOrd="0" presId="urn:microsoft.com/office/officeart/2005/8/layout/vList2"/>
    <dgm:cxn modelId="{5FAF0FC9-F556-4938-8E0A-18046936354A}" type="presParOf" srcId="{17C745F7-EA39-4FEF-B90F-4F346FC48880}" destId="{B1BE215F-E838-4A98-8ED6-DD1E2F600A28}" srcOrd="5" destOrd="0" presId="urn:microsoft.com/office/officeart/2005/8/layout/vList2"/>
    <dgm:cxn modelId="{55BDF3E2-09BF-4CAC-9B02-D33A5B2F9C03}" type="presParOf" srcId="{17C745F7-EA39-4FEF-B90F-4F346FC48880}" destId="{52343567-A1A2-4E8E-8F3B-B11A9041BFC5}" srcOrd="6" destOrd="0" presId="urn:microsoft.com/office/officeart/2005/8/layout/vList2"/>
    <dgm:cxn modelId="{0ECF4737-48DC-4771-AAE2-51795FBBA8B1}" type="presParOf" srcId="{17C745F7-EA39-4FEF-B90F-4F346FC48880}" destId="{CF9A9E89-DD20-45E6-B7E7-6DE33468B65B}" srcOrd="7" destOrd="0" presId="urn:microsoft.com/office/officeart/2005/8/layout/vList2"/>
    <dgm:cxn modelId="{1C347AA6-5B3A-4E2C-A3B4-1FE611CB43D4}" type="presParOf" srcId="{17C745F7-EA39-4FEF-B90F-4F346FC48880}" destId="{28F6E99B-F74C-4D84-BE24-0DEB53AAFB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8EC3-8B25-4872-8180-75829A392566}">
      <dsp:nvSpPr>
        <dsp:cNvPr id="0" name=""/>
        <dsp:cNvSpPr/>
      </dsp:nvSpPr>
      <dsp:spPr>
        <a:xfrm>
          <a:off x="1708045" y="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B1F1-C38F-4BF2-971F-C80BB33D879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Graafinen</a:t>
          </a:r>
          <a:r>
            <a:rPr lang="en-US" sz="1900" kern="1200" dirty="0"/>
            <a:t> </a:t>
          </a:r>
          <a:r>
            <a:rPr lang="en-US" sz="1900" kern="1200" dirty="0" err="1"/>
            <a:t>käyttöliittymä</a:t>
          </a:r>
          <a:r>
            <a:rPr lang="en-US" sz="1900" kern="1200" dirty="0"/>
            <a:t> </a:t>
          </a:r>
          <a:r>
            <a:rPr lang="en-US" sz="1900" kern="1200" dirty="0" err="1"/>
            <a:t>toteutetaan</a:t>
          </a:r>
          <a:r>
            <a:rPr lang="en-US" sz="1900" kern="1200" dirty="0"/>
            <a:t> </a:t>
          </a:r>
          <a:r>
            <a:rPr lang="en-US" sz="1900" kern="1200" dirty="0" err="1"/>
            <a:t>Kivyllä</a:t>
          </a:r>
          <a:r>
            <a:rPr lang="en-US" sz="1900" kern="1200" dirty="0"/>
            <a:t>.</a:t>
          </a:r>
        </a:p>
      </dsp:txBody>
      <dsp:txXfrm>
        <a:off x="559800" y="3022743"/>
        <a:ext cx="4320000" cy="720000"/>
      </dsp:txXfrm>
    </dsp:sp>
    <dsp:sp modelId="{D025A558-BD48-4921-8D6C-DA626AEF92EE}">
      <dsp:nvSpPr>
        <dsp:cNvPr id="0" name=""/>
        <dsp:cNvSpPr/>
      </dsp:nvSpPr>
      <dsp:spPr>
        <a:xfrm>
          <a:off x="6810541" y="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17927-7F62-4EFB-B555-971FB50F6059}">
      <dsp:nvSpPr>
        <dsp:cNvPr id="0" name=""/>
        <dsp:cNvSpPr/>
      </dsp:nvSpPr>
      <dsp:spPr>
        <a:xfrm>
          <a:off x="5635800" y="2501097"/>
          <a:ext cx="4320000" cy="141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Helppokäyttöisyys</a:t>
          </a:r>
          <a:r>
            <a:rPr lang="en-US" sz="1900" kern="1200" dirty="0"/>
            <a:t>, </a:t>
          </a:r>
          <a:r>
            <a:rPr lang="en-US" sz="1900" kern="1200" dirty="0" err="1"/>
            <a:t>intuitiivisyys</a:t>
          </a:r>
          <a:r>
            <a:rPr lang="en-US" sz="1900" kern="1200" dirty="0"/>
            <a:t>, </a:t>
          </a:r>
          <a:r>
            <a:rPr lang="en-US" sz="1900" kern="1200" dirty="0" err="1"/>
            <a:t>yksinkertaisuus</a:t>
          </a:r>
          <a:r>
            <a:rPr lang="en-US" sz="1900" kern="1200" dirty="0"/>
            <a:t>; </a:t>
          </a:r>
          <a:r>
            <a:rPr lang="en-US" sz="1900" kern="1200" dirty="0" err="1"/>
            <a:t>muutamalla</a:t>
          </a:r>
          <a:r>
            <a:rPr lang="en-US" sz="1900" kern="1200" dirty="0"/>
            <a:t> </a:t>
          </a:r>
          <a:r>
            <a:rPr lang="en-US" sz="1900" kern="1200" dirty="0" err="1"/>
            <a:t>napin</a:t>
          </a:r>
          <a:r>
            <a:rPr lang="en-US" sz="1900" kern="1200" dirty="0"/>
            <a:t> </a:t>
          </a:r>
          <a:r>
            <a:rPr lang="en-US" sz="1900" kern="1200" dirty="0" err="1"/>
            <a:t>painalluksella</a:t>
          </a:r>
          <a:r>
            <a:rPr lang="en-US" sz="1900" kern="1200" dirty="0"/>
            <a:t> </a:t>
          </a:r>
          <a:r>
            <a:rPr lang="en-US" sz="1900" kern="1200" dirty="0" err="1"/>
            <a:t>voi</a:t>
          </a:r>
          <a:r>
            <a:rPr lang="en-US" sz="1900" kern="1200" dirty="0"/>
            <a:t> </a:t>
          </a:r>
          <a:r>
            <a:rPr lang="en-US" sz="1900" kern="1200" dirty="0" err="1"/>
            <a:t>tehdä</a:t>
          </a:r>
          <a:r>
            <a:rPr lang="en-US" sz="1900" kern="1200" dirty="0"/>
            <a:t> </a:t>
          </a:r>
          <a:r>
            <a:rPr lang="en-US" sz="1900" kern="1200" dirty="0" err="1"/>
            <a:t>kaiken</a:t>
          </a:r>
          <a:r>
            <a:rPr lang="en-US" sz="1900" kern="1200" dirty="0"/>
            <a:t>. </a:t>
          </a:r>
          <a:r>
            <a:rPr lang="en-US" sz="1900" kern="1200" dirty="0" err="1"/>
            <a:t>Ei</a:t>
          </a:r>
          <a:r>
            <a:rPr lang="en-US" sz="1900" kern="1200" dirty="0"/>
            <a:t> </a:t>
          </a:r>
          <a:r>
            <a:rPr lang="en-US" sz="1900" kern="1200" dirty="0" err="1"/>
            <a:t>pitkiä</a:t>
          </a:r>
          <a:r>
            <a:rPr lang="en-US" sz="1900" kern="1200" dirty="0"/>
            <a:t> </a:t>
          </a:r>
          <a:r>
            <a:rPr lang="en-US" sz="1900" kern="1200" dirty="0" err="1"/>
            <a:t>klikkausketjuja</a:t>
          </a:r>
          <a:r>
            <a:rPr lang="en-US" sz="1900" kern="1200" dirty="0"/>
            <a:t>, </a:t>
          </a:r>
          <a:r>
            <a:rPr lang="en-US" sz="1900" kern="1200" dirty="0" err="1"/>
            <a:t>eikä</a:t>
          </a:r>
          <a:r>
            <a:rPr lang="en-US" sz="1900" kern="1200" dirty="0"/>
            <a:t> </a:t>
          </a:r>
          <a:r>
            <a:rPr lang="en-US" sz="1900" kern="1200" dirty="0" err="1"/>
            <a:t>tarvitse</a:t>
          </a:r>
          <a:r>
            <a:rPr lang="en-US" sz="1900" kern="1200" dirty="0"/>
            <a:t> </a:t>
          </a:r>
          <a:r>
            <a:rPr lang="en-US" sz="1900" kern="1200" dirty="0" err="1"/>
            <a:t>muistella</a:t>
          </a:r>
          <a:r>
            <a:rPr lang="en-US" sz="1900" kern="1200" dirty="0"/>
            <a:t>, </a:t>
          </a:r>
          <a:r>
            <a:rPr lang="en-US" sz="1900" kern="1200" dirty="0" err="1"/>
            <a:t>mistä</a:t>
          </a:r>
          <a:r>
            <a:rPr lang="en-US" sz="1900" kern="1200" dirty="0"/>
            <a:t> </a:t>
          </a:r>
          <a:r>
            <a:rPr lang="en-US" sz="1900" kern="1200" dirty="0" err="1"/>
            <a:t>mikin</a:t>
          </a:r>
          <a:r>
            <a:rPr lang="en-US" sz="1900" kern="1200" dirty="0"/>
            <a:t> </a:t>
          </a:r>
          <a:r>
            <a:rPr lang="en-US" sz="1900" kern="1200" dirty="0" err="1"/>
            <a:t>löytyikään</a:t>
          </a:r>
          <a:r>
            <a:rPr lang="en-US" sz="1900" kern="1200" dirty="0"/>
            <a:t>.</a:t>
          </a:r>
        </a:p>
      </dsp:txBody>
      <dsp:txXfrm>
        <a:off x="5635800" y="2501097"/>
        <a:ext cx="4320000" cy="1415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10D97-46C6-421F-9678-D97A35392143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Alun </a:t>
          </a:r>
          <a:r>
            <a:rPr lang="en-US" sz="2500" kern="1200" dirty="0" err="1"/>
            <a:t>suunnittelutyö</a:t>
          </a:r>
          <a:r>
            <a:rPr lang="en-US" sz="2500" kern="1200" dirty="0"/>
            <a:t> </a:t>
          </a:r>
          <a:r>
            <a:rPr lang="en-US" sz="2500" kern="1200" dirty="0" err="1"/>
            <a:t>yhteistyössä</a:t>
          </a:r>
        </a:p>
      </dsp:txBody>
      <dsp:txXfrm>
        <a:off x="28038" y="28038"/>
        <a:ext cx="7298593" cy="901218"/>
      </dsp:txXfrm>
    </dsp:sp>
    <dsp:sp modelId="{8EF32610-8A00-4815-9D58-60FB69D62DD2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Pääsivun</a:t>
          </a:r>
          <a:r>
            <a:rPr lang="en-US" sz="2500" kern="1200" dirty="0"/>
            <a:t>, </a:t>
          </a:r>
          <a:r>
            <a:rPr lang="en-US" sz="2500" kern="1200" dirty="0" err="1"/>
            <a:t>tietokantayhteyden</a:t>
          </a:r>
          <a:r>
            <a:rPr lang="en-US" sz="2500" kern="1200" dirty="0"/>
            <a:t> </a:t>
          </a:r>
          <a:r>
            <a:rPr lang="en-US" sz="2500" kern="1200" dirty="0" err="1"/>
            <a:t>sekä</a:t>
          </a:r>
          <a:r>
            <a:rPr lang="en-US" sz="2500" kern="1200" dirty="0"/>
            <a:t> </a:t>
          </a:r>
          <a:r>
            <a:rPr lang="en-US" sz="2500" kern="1200" dirty="0" err="1"/>
            <a:t>pylväsdiagrammin</a:t>
          </a:r>
          <a:r>
            <a:rPr lang="en-US" sz="2500" kern="1200" dirty="0"/>
            <a:t> </a:t>
          </a:r>
          <a:r>
            <a:rPr lang="en-US" sz="2500" kern="1200" dirty="0" err="1"/>
            <a:t>toteutus</a:t>
          </a:r>
          <a:r>
            <a:rPr lang="en-US" sz="2500" kern="1200" dirty="0"/>
            <a:t>: Jahangir</a:t>
          </a:r>
        </a:p>
      </dsp:txBody>
      <dsp:txXfrm>
        <a:off x="732583" y="1159385"/>
        <a:ext cx="7029617" cy="901218"/>
      </dsp:txXfrm>
    </dsp:sp>
    <dsp:sp modelId="{580C328E-080B-40C8-8E70-8410DB100D8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Screenmanagerin</a:t>
          </a:r>
          <a:r>
            <a:rPr lang="en-US" sz="2500" kern="1200" dirty="0">
              <a:latin typeface="Calibri Light" panose="020F0302020204030204"/>
            </a:rPr>
            <a:t>, </a:t>
          </a:r>
          <a:r>
            <a:rPr lang="en-US" sz="2500" kern="1200" dirty="0" err="1">
              <a:latin typeface="Calibri Light" panose="020F0302020204030204"/>
            </a:rPr>
            <a:t>toisen</a:t>
          </a:r>
          <a:r>
            <a:rPr lang="en-US" sz="2500" kern="1200" dirty="0"/>
            <a:t> </a:t>
          </a:r>
          <a:r>
            <a:rPr lang="en-US" sz="2500" kern="1200" dirty="0" err="1"/>
            <a:t>valikkosivun</a:t>
          </a:r>
          <a:r>
            <a:rPr lang="en-US" sz="2500" kern="1200" dirty="0"/>
            <a:t> ja </a:t>
          </a:r>
          <a:r>
            <a:rPr lang="en-US" sz="2500" kern="1200" dirty="0">
              <a:latin typeface="Calibri Light" panose="020F0302020204030204"/>
            </a:rPr>
            <a:t>kuvaajasivujen</a:t>
          </a:r>
          <a:r>
            <a:rPr lang="en-US" sz="2500" kern="1200" dirty="0"/>
            <a:t> </a:t>
          </a:r>
          <a:r>
            <a:rPr lang="en-US" sz="2500" kern="1200" dirty="0" err="1"/>
            <a:t>toteutus</a:t>
          </a:r>
          <a:r>
            <a:rPr lang="en-US" sz="2500" kern="1200" dirty="0"/>
            <a:t>: Ilona</a:t>
          </a:r>
        </a:p>
      </dsp:txBody>
      <dsp:txXfrm>
        <a:off x="1426612" y="2290733"/>
        <a:ext cx="7040133" cy="901218"/>
      </dsp:txXfrm>
    </dsp:sp>
    <dsp:sp modelId="{546D644B-123D-477D-B26A-5FB0FB15FB0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Yhteistyössä</a:t>
          </a:r>
          <a:r>
            <a:rPr lang="en-US" sz="2500" kern="1200" dirty="0"/>
            <a:t> </a:t>
          </a:r>
          <a:r>
            <a:rPr lang="en-US" sz="2500" kern="1200" dirty="0" err="1"/>
            <a:t>jatkuvasti</a:t>
          </a:r>
          <a:r>
            <a:rPr lang="en-US" sz="2500" kern="1200" dirty="0"/>
            <a:t> </a:t>
          </a:r>
          <a:r>
            <a:rPr lang="en-US" sz="2500" kern="1200" dirty="0" err="1"/>
            <a:t>ongelmanratkaisua</a:t>
          </a:r>
          <a:r>
            <a:rPr lang="en-US" sz="2500" kern="1200" dirty="0"/>
            <a:t>, </a:t>
          </a:r>
          <a:r>
            <a:rPr lang="en-US" sz="2500" kern="1200" dirty="0" err="1"/>
            <a:t>suunnittelua</a:t>
          </a:r>
          <a:r>
            <a:rPr lang="en-US" sz="2500" kern="1200" dirty="0"/>
            <a:t>, </a:t>
          </a:r>
          <a:r>
            <a:rPr lang="en-US" sz="2500" kern="1200" dirty="0" err="1"/>
            <a:t>testausta</a:t>
          </a:r>
        </a:p>
      </dsp:txBody>
      <dsp:txXfrm>
        <a:off x="2131157" y="3422081"/>
        <a:ext cx="7029617" cy="901218"/>
      </dsp:txXfrm>
    </dsp:sp>
    <dsp:sp modelId="{88317840-7DC7-4B15-ADD8-A22440E51981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087E64A7-5FE3-479B-9F61-2C0D95FBD91F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BAC3885F-AE87-4E39-8173-EBB849A932F9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F48B5-9D02-44BA-98FA-8E051CABCB3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DECD5-1A7B-4CA9-8C6E-BE70BBD64A6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141E1-D878-49B1-8AAE-242A616B7A8D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Ei vielä turvallinen yleiseen jakoon:</a:t>
          </a:r>
        </a:p>
      </dsp:txBody>
      <dsp:txXfrm>
        <a:off x="1507738" y="707092"/>
        <a:ext cx="4732020" cy="1305401"/>
      </dsp:txXfrm>
    </dsp:sp>
    <dsp:sp modelId="{323D49FB-E773-4AAF-86DD-166DB700F4D9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Ei</a:t>
          </a:r>
          <a:r>
            <a:rPr lang="en-US" sz="1400" kern="1200" dirty="0"/>
            <a:t> </a:t>
          </a:r>
          <a:r>
            <a:rPr lang="en-US" sz="1400" kern="1200" dirty="0" err="1"/>
            <a:t>kirjautumisominaisuutta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Tietokantayhteystiedostossa</a:t>
          </a:r>
          <a:r>
            <a:rPr lang="en-US" sz="1400" kern="1200" dirty="0"/>
            <a:t> </a:t>
          </a:r>
          <a:r>
            <a:rPr lang="en-US" sz="1400" kern="1200" dirty="0" err="1"/>
            <a:t>lukee</a:t>
          </a:r>
          <a:r>
            <a:rPr lang="en-US" sz="1400" kern="1200" dirty="0"/>
            <a:t> </a:t>
          </a:r>
          <a:r>
            <a:rPr lang="en-US" sz="1400" kern="1200" dirty="0" err="1"/>
            <a:t>suoraan</a:t>
          </a:r>
          <a:r>
            <a:rPr lang="en-US" sz="1400" kern="1200" dirty="0"/>
            <a:t> </a:t>
          </a:r>
          <a:r>
            <a:rPr lang="en-US" sz="1400" kern="1200" dirty="0" err="1"/>
            <a:t>MongoDB:n</a:t>
          </a:r>
          <a:r>
            <a:rPr lang="en-US" sz="1400" kern="1200" dirty="0"/>
            <a:t> </a:t>
          </a:r>
          <a:r>
            <a:rPr lang="en-US" sz="1400" kern="1200" dirty="0" err="1"/>
            <a:t>käyttäjätunnus</a:t>
          </a:r>
          <a:r>
            <a:rPr lang="en-US" sz="1400" kern="1200" dirty="0"/>
            <a:t> ja </a:t>
          </a:r>
          <a:r>
            <a:rPr lang="en-US" sz="1400" kern="1200" dirty="0" err="1"/>
            <a:t>salasana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Muiden mahdollisten haavoittuvuuksien etsiminen</a:t>
          </a:r>
        </a:p>
      </dsp:txBody>
      <dsp:txXfrm>
        <a:off x="6239758" y="707092"/>
        <a:ext cx="4275841" cy="1305401"/>
      </dsp:txXfrm>
    </dsp:sp>
    <dsp:sp modelId="{D333733C-E99A-4A04-824E-56F9B6D21A4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F544D-0AFF-42A1-9B7C-C950E8887FB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E45F7-B204-42CC-A036-06663D6DD34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Tällä hetkellä vain meidän henkilökohtaiseen käyttöön. 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FAAC-0F6F-4DB1-AD9D-343C6B47E74B}">
      <dsp:nvSpPr>
        <dsp:cNvPr id="0" name=""/>
        <dsp:cNvSpPr/>
      </dsp:nvSpPr>
      <dsp:spPr>
        <a:xfrm>
          <a:off x="0" y="94082"/>
          <a:ext cx="4828172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Tietoturva</a:t>
          </a:r>
        </a:p>
      </dsp:txBody>
      <dsp:txXfrm>
        <a:off x="50420" y="144502"/>
        <a:ext cx="4727332" cy="932014"/>
      </dsp:txXfrm>
    </dsp:sp>
    <dsp:sp modelId="{F27FF029-301E-4334-861B-0048ADD7AE7B}">
      <dsp:nvSpPr>
        <dsp:cNvPr id="0" name=""/>
        <dsp:cNvSpPr/>
      </dsp:nvSpPr>
      <dsp:spPr>
        <a:xfrm>
          <a:off x="0" y="1201816"/>
          <a:ext cx="4828172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Kirjautuminen</a:t>
          </a:r>
        </a:p>
      </dsp:txBody>
      <dsp:txXfrm>
        <a:off x="50420" y="1252236"/>
        <a:ext cx="4727332" cy="932014"/>
      </dsp:txXfrm>
    </dsp:sp>
    <dsp:sp modelId="{B688318E-370E-4795-860E-E8D1C9301501}">
      <dsp:nvSpPr>
        <dsp:cNvPr id="0" name=""/>
        <dsp:cNvSpPr/>
      </dsp:nvSpPr>
      <dsp:spPr>
        <a:xfrm>
          <a:off x="0" y="2309550"/>
          <a:ext cx="4828172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Lisää erilaisia kuvaajia omasta rahankäytöstä</a:t>
          </a:r>
        </a:p>
      </dsp:txBody>
      <dsp:txXfrm>
        <a:off x="50420" y="2359970"/>
        <a:ext cx="4727332" cy="932014"/>
      </dsp:txXfrm>
    </dsp:sp>
    <dsp:sp modelId="{52343567-A1A2-4E8E-8F3B-B11A9041BFC5}">
      <dsp:nvSpPr>
        <dsp:cNvPr id="0" name=""/>
        <dsp:cNvSpPr/>
      </dsp:nvSpPr>
      <dsp:spPr>
        <a:xfrm>
          <a:off x="0" y="3417284"/>
          <a:ext cx="4828172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Ulkoasu</a:t>
          </a:r>
        </a:p>
      </dsp:txBody>
      <dsp:txXfrm>
        <a:off x="50420" y="3467704"/>
        <a:ext cx="4727332" cy="932014"/>
      </dsp:txXfrm>
    </dsp:sp>
    <dsp:sp modelId="{28F6E99B-F74C-4D84-BE24-0DEB53AAFB3B}">
      <dsp:nvSpPr>
        <dsp:cNvPr id="0" name=""/>
        <dsp:cNvSpPr/>
      </dsp:nvSpPr>
      <dsp:spPr>
        <a:xfrm>
          <a:off x="0" y="4525018"/>
          <a:ext cx="4828172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Esteettömyys/ saavutettavuus</a:t>
          </a:r>
        </a:p>
      </dsp:txBody>
      <dsp:txXfrm>
        <a:off x="50420" y="4575438"/>
        <a:ext cx="4727332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9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9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n a wall&#10;&#10;Description automatically generated">
            <a:extLst>
              <a:ext uri="{FF2B5EF4-FFF2-40B4-BE49-F238E27FC236}">
                <a16:creationId xmlns:a16="http://schemas.microsoft.com/office/drawing/2014/main" id="{FF470530-8708-0621-34DF-9AFCE8D9B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cs typeface="Calibri Light"/>
              </a:rPr>
              <a:t>Massikamu</a:t>
            </a:r>
            <a:br>
              <a:rPr lang="en-US" sz="6600">
                <a:solidFill>
                  <a:schemeClr val="bg1"/>
                </a:solidFill>
                <a:cs typeface="Calibri Light"/>
              </a:rPr>
            </a:br>
            <a:r>
              <a:rPr lang="en-US" sz="6600">
                <a:solidFill>
                  <a:schemeClr val="bg1"/>
                </a:solidFill>
                <a:latin typeface="Calibri"/>
                <a:cs typeface="Calibri"/>
              </a:rPr>
              <a:t>Taloudenhallintasovellus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 Alam Md. Jahangir &amp; Ilona Pajunen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989137-6DD8-92A5-808F-B21CE91F5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4D7F4F-68EF-0A51-7E7D-9D5AC2195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36104"/>
            <a:ext cx="10905066" cy="51374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56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a blue surface&#10;&#10;Description automatically generated">
            <a:extLst>
              <a:ext uri="{FF2B5EF4-FFF2-40B4-BE49-F238E27FC236}">
                <a16:creationId xmlns:a16="http://schemas.microsoft.com/office/drawing/2014/main" id="{C1A8DC81-C99E-7F97-568E-8CC548CF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1506A-DF5A-1AE3-2CC3-BFB2A6F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Tietoturva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91AB46-88EC-F32C-A152-4578136A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514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07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0E3C-DB83-90E8-4492-9544A060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err="1">
                <a:cs typeface="Calibri Light"/>
              </a:rPr>
              <a:t>Tulevaisuuden</a:t>
            </a:r>
            <a:r>
              <a:rPr lang="en-US" sz="4800" dirty="0">
                <a:cs typeface="Calibri Light"/>
              </a:rPr>
              <a:t> </a:t>
            </a:r>
            <a:r>
              <a:rPr lang="en-US" sz="4800" err="1">
                <a:cs typeface="Calibri Light"/>
              </a:rPr>
              <a:t>kehityskohteet</a:t>
            </a:r>
            <a:endParaRPr lang="en-US" sz="4800">
              <a:cs typeface="Calibri Light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FABCF75-B9C0-B29B-B70A-2F506C18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3999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9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4BA65-0ECD-23E3-C435-A8126402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Projektisuunnitelma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FFF3-C849-BB8C-2143-1CAA51EF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6731131" cy="42819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200" b="1" dirty="0" err="1">
                <a:cs typeface="Calibri"/>
              </a:rPr>
              <a:t>Tavoite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>
                <a:cs typeface="Calibri"/>
              </a:rPr>
              <a:t>Oman </a:t>
            </a:r>
            <a:r>
              <a:rPr lang="en-US" sz="1200" b="1" dirty="0" err="1">
                <a:cs typeface="Calibri"/>
              </a:rPr>
              <a:t>henkilökohtaisen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talouden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hallintaan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suunniteltu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sovellus</a:t>
            </a:r>
            <a:r>
              <a:rPr lang="en-US" sz="1200" b="1" dirty="0">
                <a:cs typeface="Calibri"/>
              </a:rPr>
              <a:t>, jota </a:t>
            </a:r>
            <a:r>
              <a:rPr lang="en-US" sz="1200" b="1" dirty="0" err="1">
                <a:cs typeface="Calibri"/>
              </a:rPr>
              <a:t>voi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räätälöidä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juuri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omiin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tarpeisiin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sopivaksi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koska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rahankäyttökategoriat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kirjoittaa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itse</a:t>
            </a:r>
            <a:endParaRPr lang="en-US" sz="1200" b="1" dirty="0">
              <a:cs typeface="Calibri"/>
            </a:endParaRPr>
          </a:p>
          <a:p>
            <a:pPr lvl="1"/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Aikataulu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 err="1">
                <a:cs typeface="Calibri"/>
              </a:rPr>
              <a:t>Kesäkuu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alustava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suunnitelma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aikataulu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ensimmäinen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versio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 err="1">
                <a:cs typeface="Calibri"/>
              </a:rPr>
              <a:t>Heinäkuu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osioiden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kehitystä</a:t>
            </a:r>
            <a:endParaRPr lang="en-US" sz="1200" b="1" dirty="0">
              <a:cs typeface="Calibri"/>
            </a:endParaRPr>
          </a:p>
          <a:p>
            <a:pPr lvl="2"/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Elokuu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viimeistely</a:t>
            </a:r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Asiakas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>
                <a:cs typeface="Calibri"/>
              </a:rPr>
              <a:t>Me </a:t>
            </a:r>
            <a:r>
              <a:rPr lang="en-US" sz="1200" b="1" dirty="0" err="1">
                <a:cs typeface="Calibri"/>
              </a:rPr>
              <a:t>itse</a:t>
            </a:r>
            <a:r>
              <a:rPr lang="en-US" sz="1200" b="1" dirty="0">
                <a:cs typeface="Calibri"/>
              </a:rPr>
              <a:t>. </a:t>
            </a:r>
            <a:r>
              <a:rPr lang="en-US" sz="1200" b="1" dirty="0" err="1">
                <a:cs typeface="Calibri"/>
              </a:rPr>
              <a:t>Suunnittelu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lähti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tarpeistamme</a:t>
            </a:r>
            <a:r>
              <a:rPr lang="en-US" sz="1200" b="1" dirty="0">
                <a:cs typeface="Calibri"/>
              </a:rPr>
              <a:t>, ja </a:t>
            </a:r>
            <a:r>
              <a:rPr lang="en-US" sz="1200" b="1" dirty="0" err="1">
                <a:cs typeface="Calibri"/>
              </a:rPr>
              <a:t>tulevaisuudessa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voimme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laajeentaa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isommalle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ryhmälle</a:t>
            </a:r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Vaatimusmäärittely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Helppokäyttöisyys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intuititiivinen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yksinkertainen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mahdollisimman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vähän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napin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painalluksia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Mobiilisovellus</a:t>
            </a:r>
            <a:r>
              <a:rPr lang="en-US" sz="1200" b="1" dirty="0">
                <a:cs typeface="Calibri"/>
              </a:rPr>
              <a:t>: </a:t>
            </a:r>
            <a:r>
              <a:rPr lang="en-US" sz="1200" b="1" dirty="0" err="1">
                <a:cs typeface="Calibri"/>
              </a:rPr>
              <a:t>helpompi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nopeampi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käyttää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arjessa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Omien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rahankäyttökategorioiden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säätäminen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että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sovellus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palvelee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juuri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jokaista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käyttäjäyksilöä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eikä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tarvitse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mukautua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ennaltamäärättyihin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kategorioihin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Kuvaajat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tilastot</a:t>
            </a:r>
            <a:r>
              <a:rPr lang="en-US" sz="1200" b="1" dirty="0">
                <a:cs typeface="Calibri"/>
              </a:rPr>
              <a:t> ja </a:t>
            </a:r>
            <a:r>
              <a:rPr lang="en-US" sz="1200" b="1" dirty="0" err="1">
                <a:cs typeface="Calibri"/>
              </a:rPr>
              <a:t>graafit</a:t>
            </a:r>
            <a:r>
              <a:rPr lang="en-US" sz="1200" b="1" dirty="0">
                <a:cs typeface="Calibri"/>
              </a:rPr>
              <a:t>, </a:t>
            </a:r>
            <a:r>
              <a:rPr lang="en-US" sz="1200" b="1" dirty="0" err="1">
                <a:cs typeface="Calibri"/>
              </a:rPr>
              <a:t>joista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voidaan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seurata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visuaalisesti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omaa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rahankäyttöä</a:t>
            </a:r>
            <a:endParaRPr lang="en-US" sz="1200" b="1" dirty="0">
              <a:cs typeface="Calibri"/>
            </a:endParaRPr>
          </a:p>
          <a:p>
            <a:pPr lvl="1"/>
            <a:r>
              <a:rPr lang="en-US" sz="1200" b="1" dirty="0" err="1">
                <a:cs typeface="Calibri"/>
              </a:rPr>
              <a:t>MongoDB:seen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tallennetaan</a:t>
            </a:r>
            <a:r>
              <a:rPr lang="en-US" sz="1200" b="1" dirty="0">
                <a:cs typeface="Calibri"/>
              </a:rPr>
              <a:t> data, </a:t>
            </a:r>
            <a:r>
              <a:rPr lang="en-US" sz="1200" b="1" dirty="0" err="1">
                <a:cs typeface="Calibri"/>
              </a:rPr>
              <a:t>eli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sovelluksen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tulee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kommunikoida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sen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 dirty="0" err="1">
                <a:cs typeface="Calibri"/>
              </a:rPr>
              <a:t>kanssa</a:t>
            </a:r>
            <a:endParaRPr lang="en-US" sz="1200" b="1" dirty="0">
              <a:cs typeface="Calibri"/>
            </a:endParaRPr>
          </a:p>
        </p:txBody>
      </p:sp>
      <p:pic>
        <p:nvPicPr>
          <p:cNvPr id="5" name="Picture 4" descr="Puu yläreuna, jossa kasvi, valkoinen näppäimistö, kahvi valkoinen paita, muisti kirja ja kynä">
            <a:extLst>
              <a:ext uri="{FF2B5EF4-FFF2-40B4-BE49-F238E27FC236}">
                <a16:creationId xmlns:a16="http://schemas.microsoft.com/office/drawing/2014/main" id="{44203616-FFB8-1F4A-610F-347F6C9D6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4" r="20679" b="-1"/>
          <a:stretch/>
        </p:blipFill>
        <p:spPr>
          <a:xfrm>
            <a:off x="7572379" y="10"/>
            <a:ext cx="461962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224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A68211B5-AF3E-668D-33B4-74E7C8E4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F4981-01DA-AB29-4F53-9DCA235D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Projektisuunnitelma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D8F-0687-309F-D2BC-CA9A70CE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 err="1">
                <a:cs typeface="Calibri"/>
              </a:rPr>
              <a:t>Käyttötapaukset</a:t>
            </a:r>
            <a:r>
              <a:rPr lang="en-US" sz="1600" dirty="0">
                <a:cs typeface="Calibri"/>
              </a:rPr>
              <a:t>:</a:t>
            </a:r>
            <a:endParaRPr lang="en-US" sz="1600" dirty="0"/>
          </a:p>
          <a:p>
            <a:pPr lvl="1"/>
            <a:r>
              <a:rPr lang="en-US" sz="1600" dirty="0" err="1">
                <a:cs typeface="Calibri"/>
              </a:rPr>
              <a:t>Asiakas</a:t>
            </a:r>
            <a:r>
              <a:rPr lang="en-US" sz="1600" dirty="0">
                <a:cs typeface="Calibri"/>
              </a:rPr>
              <a:t> on </a:t>
            </a:r>
            <a:r>
              <a:rPr lang="en-US" sz="1600" dirty="0" err="1">
                <a:cs typeface="Calibri"/>
              </a:rPr>
              <a:t>käynyt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ostoksilla</a:t>
            </a:r>
            <a:r>
              <a:rPr lang="en-US" sz="1600" dirty="0">
                <a:cs typeface="Calibri"/>
              </a:rPr>
              <a:t>, ja </a:t>
            </a:r>
            <a:r>
              <a:rPr lang="en-US" sz="1600" dirty="0" err="1">
                <a:cs typeface="Calibri"/>
              </a:rPr>
              <a:t>haluaa</a:t>
            </a:r>
            <a:r>
              <a:rPr lang="en-US" sz="1600" dirty="0">
                <a:cs typeface="Calibri"/>
              </a:rPr>
              <a:t> olla </a:t>
            </a:r>
            <a:r>
              <a:rPr lang="en-US" sz="1600" dirty="0" err="1">
                <a:cs typeface="Calibri"/>
              </a:rPr>
              <a:t>perillä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kuukausittaisesta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rahankäytöstään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joten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hän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avaa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kännykänsä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sovelluksen</a:t>
            </a:r>
            <a:r>
              <a:rPr lang="en-US" sz="1600" dirty="0">
                <a:cs typeface="Calibri"/>
              </a:rPr>
              <a:t> ja </a:t>
            </a:r>
            <a:r>
              <a:rPr lang="en-US" sz="1600" dirty="0" err="1">
                <a:cs typeface="Calibri"/>
              </a:rPr>
              <a:t>näppäilee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nopeasti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ostoksensa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kategorian</a:t>
            </a:r>
            <a:r>
              <a:rPr lang="en-US" sz="1600" dirty="0">
                <a:cs typeface="Calibri"/>
              </a:rPr>
              <a:t> ja </a:t>
            </a:r>
            <a:r>
              <a:rPr lang="en-US" sz="1600" dirty="0" err="1">
                <a:cs typeface="Calibri"/>
              </a:rPr>
              <a:t>summan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sovellukseensa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Myöhemmin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hän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voi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tarkastella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pylväsdiagrammista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kuukausittaista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rahankäyttöään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Tekninen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toteutus</a:t>
            </a:r>
            <a:r>
              <a:rPr lang="en-US" sz="1600" dirty="0">
                <a:cs typeface="Calibri"/>
              </a:rPr>
              <a:t> ja </a:t>
            </a:r>
            <a:r>
              <a:rPr lang="en-US" sz="1600" dirty="0" err="1">
                <a:cs typeface="Calibri"/>
              </a:rPr>
              <a:t>testaus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Python, </a:t>
            </a:r>
            <a:r>
              <a:rPr lang="en-US" sz="1600" dirty="0" err="1">
                <a:cs typeface="Calibri"/>
              </a:rPr>
              <a:t>Kivy</a:t>
            </a:r>
            <a:r>
              <a:rPr lang="en-US" sz="1600" dirty="0">
                <a:cs typeface="Calibri"/>
              </a:rPr>
              <a:t>, MongoDB,</a:t>
            </a:r>
          </a:p>
          <a:p>
            <a:pPr lvl="1"/>
            <a:r>
              <a:rPr lang="en-US" sz="1600">
                <a:cs typeface="Calibri"/>
              </a:rPr>
              <a:t>Matplotlib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 err="1">
                <a:cs typeface="Calibri"/>
              </a:rPr>
              <a:t>Jatkuvaa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koodin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toiminnan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testausta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sekä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viikottaista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koko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sovelluksen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testausta</a:t>
            </a:r>
            <a:r>
              <a:rPr lang="en-US" sz="1600" dirty="0">
                <a:cs typeface="Calibri"/>
              </a:rPr>
              <a:t>. </a:t>
            </a:r>
            <a:r>
              <a:rPr lang="en-US" sz="1600" dirty="0" err="1">
                <a:cs typeface="Calibri"/>
              </a:rPr>
              <a:t>Ei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testikoodia</a:t>
            </a:r>
            <a:r>
              <a:rPr lang="en-US" sz="1600" dirty="0">
                <a:cs typeface="Calibri"/>
              </a:rPr>
              <a:t>.</a:t>
            </a:r>
          </a:p>
          <a:p>
            <a:pPr lvl="1"/>
            <a:r>
              <a:rPr lang="en-US" sz="1600" dirty="0" err="1">
                <a:cs typeface="Calibri"/>
              </a:rPr>
              <a:t>Manuaalista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yksikkötestausta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1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53AC5-86D3-4D49-1827-851626CF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Calibri"/>
                <a:cs typeface="Calibri"/>
              </a:rPr>
              <a:t>Koodi</a:t>
            </a:r>
            <a:r>
              <a:rPr lang="en-US" sz="3400" dirty="0">
                <a:latin typeface="Calibri"/>
                <a:cs typeface="Calibri"/>
              </a:rPr>
              <a:t>, </a:t>
            </a:r>
            <a:r>
              <a:rPr lang="en-US" sz="3400" dirty="0" err="1">
                <a:latin typeface="Calibri"/>
                <a:cs typeface="Calibri"/>
              </a:rPr>
              <a:t>koodin</a:t>
            </a:r>
            <a:r>
              <a:rPr lang="en-US" sz="3400" dirty="0">
                <a:latin typeface="Calibri"/>
                <a:cs typeface="Calibri"/>
              </a:rPr>
              <a:t> </a:t>
            </a:r>
            <a:r>
              <a:rPr lang="en-US" sz="3400" dirty="0" err="1">
                <a:latin typeface="Calibri"/>
                <a:cs typeface="Calibri"/>
              </a:rPr>
              <a:t>kommentointi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BFFC-0BCF-0818-63C4-48E81B08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330"/>
            <a:ext cx="7656443" cy="41626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err="1">
                <a:cs typeface="Calibri"/>
              </a:rPr>
              <a:t>Koodi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toteutettu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Pythonilla</a:t>
            </a:r>
            <a:r>
              <a:rPr lang="en-US" sz="1400" dirty="0">
                <a:cs typeface="Calibri"/>
              </a:rPr>
              <a:t> </a:t>
            </a:r>
          </a:p>
          <a:p>
            <a:r>
              <a:rPr lang="en-US" sz="1400" dirty="0" err="1">
                <a:cs typeface="Calibri"/>
              </a:rPr>
              <a:t>Jatkuvasti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kommentoitu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jotta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tiimiläiset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pysyvät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kärryillä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tehty</a:t>
            </a:r>
            <a:r>
              <a:rPr lang="en-US" sz="1400" dirty="0">
                <a:cs typeface="Calibri"/>
              </a:rPr>
              <a:t>.</a:t>
            </a:r>
          </a:p>
          <a:p>
            <a:r>
              <a:rPr lang="en-US" sz="1400" dirty="0" err="1">
                <a:cs typeface="Calibri"/>
              </a:rPr>
              <a:t>Lisäksi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koodiin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voi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palata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myöhemmin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helpommin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kun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jokaisessa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osiossa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kommentoitu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ne </a:t>
            </a:r>
            <a:r>
              <a:rPr lang="en-US" sz="1400" dirty="0" err="1">
                <a:cs typeface="Calibri"/>
              </a:rPr>
              <a:t>tekevät</a:t>
            </a:r>
            <a:endParaRPr lang="en-US" sz="1400" dirty="0"/>
          </a:p>
          <a:p>
            <a:r>
              <a:rPr lang="en-US" sz="1400" dirty="0" err="1">
                <a:cs typeface="Calibri"/>
              </a:rPr>
              <a:t>Koodi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jaettu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osiin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omiin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tiedostoihin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esimerkiksi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tietokantayhteys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sovellus</a:t>
            </a:r>
            <a:r>
              <a:rPr lang="en-US" sz="1400" dirty="0">
                <a:cs typeface="Calibri"/>
              </a:rPr>
              <a:t>, main, </a:t>
            </a:r>
            <a:r>
              <a:rPr lang="en-US" sz="1400" dirty="0" err="1">
                <a:cs typeface="Calibri"/>
              </a:rPr>
              <a:t>jotta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olisi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helpommin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hahmottaa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kaikkea</a:t>
            </a:r>
            <a:r>
              <a:rPr lang="en-US" sz="1400" dirty="0">
                <a:cs typeface="Calibri"/>
              </a:rPr>
              <a:t> se </a:t>
            </a:r>
            <a:r>
              <a:rPr lang="en-US" sz="1400" dirty="0" err="1">
                <a:cs typeface="Calibri"/>
              </a:rPr>
              <a:t>pitää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sisällään</a:t>
            </a:r>
            <a:r>
              <a:rPr lang="en-US" sz="1400" dirty="0">
                <a:cs typeface="Calibri"/>
              </a:rPr>
              <a:t>, ja </a:t>
            </a:r>
            <a:r>
              <a:rPr lang="en-US" sz="1400" dirty="0" err="1">
                <a:cs typeface="Calibri"/>
              </a:rPr>
              <a:t>mitä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kukin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osio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tekee</a:t>
            </a:r>
            <a:r>
              <a:rPr lang="en-US" sz="1400" dirty="0">
                <a:cs typeface="Calibri"/>
              </a:rPr>
              <a:t>. </a:t>
            </a:r>
          </a:p>
          <a:p>
            <a:r>
              <a:rPr lang="en-US" sz="1400" dirty="0" err="1">
                <a:cs typeface="Calibri"/>
              </a:rPr>
              <a:t>Sovelluksen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eri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sivut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myös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jaettu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omiin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luokkiinsa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cs typeface="Calibri"/>
              </a:rPr>
              <a:t>Projektin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aikana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kirjoitettu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dokumenttia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jossa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kerrotaan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minkälaisia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haasteita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ollut</a:t>
            </a:r>
            <a:r>
              <a:rPr lang="en-US" sz="1400" dirty="0">
                <a:cs typeface="Calibri"/>
              </a:rPr>
              <a:t>, </a:t>
            </a:r>
            <a:r>
              <a:rPr lang="en-US" sz="1400" dirty="0" err="1">
                <a:cs typeface="Calibri"/>
              </a:rPr>
              <a:t>sekä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kuinka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kauan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niiden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selättämiseen</a:t>
            </a:r>
            <a:r>
              <a:rPr lang="en-US" sz="1400" dirty="0">
                <a:cs typeface="Calibri"/>
              </a:rPr>
              <a:t> on </a:t>
            </a:r>
            <a:r>
              <a:rPr lang="en-US" sz="1400" dirty="0" err="1">
                <a:cs typeface="Calibri"/>
              </a:rPr>
              <a:t>mennyt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4" descr="Tietokoneen komentosarja näytöllä">
            <a:extLst>
              <a:ext uri="{FF2B5EF4-FFF2-40B4-BE49-F238E27FC236}">
                <a16:creationId xmlns:a16="http://schemas.microsoft.com/office/drawing/2014/main" id="{DAD28D90-C99A-2662-FB6A-2CDE3C54F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r="41093" b="-1"/>
          <a:stretch/>
        </p:blipFill>
        <p:spPr>
          <a:xfrm>
            <a:off x="9793357" y="10"/>
            <a:ext cx="239864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91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B90F-6046-0FAD-BA83-C5CCBE73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30CB6-5356-D5A2-36A0-17E711A8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Käyttöliittymä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93B1C-DA44-030D-CCF5-AEEEA7F31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200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00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aavio asiakirjassa ja kynä">
            <a:extLst>
              <a:ext uri="{FF2B5EF4-FFF2-40B4-BE49-F238E27FC236}">
                <a16:creationId xmlns:a16="http://schemas.microsoft.com/office/drawing/2014/main" id="{10228A7D-FE63-7865-B0F9-14577FA1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E7952-A8E9-07E2-9035-43BBC2B3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Tietokanta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1F96-A148-ACD5-F2FE-89185AFB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MongoDB- tietokantaan tallennetaan käyttäjän valitsema kategoria ja summa, sekä automaattisesti tallentuva päivämäärä ja aika.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73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BE36E-C56F-F156-5CC1-6EEF98AD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>
                <a:cs typeface="Calibri Light"/>
              </a:rPr>
              <a:t>Versionhallinta</a:t>
            </a:r>
            <a:endParaRPr lang="en-US" sz="42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CACC76-F262-27BD-2AF1-EB3F0943F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48653"/>
            <a:ext cx="6894576" cy="387819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D49BE0-253C-CFB1-5B3A-91EF8A4D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Versionhallintaan, projektisuunnitteluun, sekä aikatauluttamiseen on käytetty Githubia</a:t>
            </a:r>
          </a:p>
        </p:txBody>
      </p:sp>
    </p:spTree>
    <p:extLst>
      <p:ext uri="{BB962C8B-B14F-4D97-AF65-F5344CB8AC3E}">
        <p14:creationId xmlns:p14="http://schemas.microsoft.com/office/powerpoint/2010/main" val="21699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C40885-D413-20FF-02FA-2D9E8D15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5" y="643467"/>
            <a:ext cx="1061155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838C-FC85-54A6-22E4-871CF02A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Calibri"/>
                <a:cs typeface="Calibri"/>
              </a:rPr>
              <a:t>Projektiorganisaatio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2ADF1-6E40-9296-4CC7-F671D69CD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303730"/>
              </p:ext>
            </p:extLst>
          </p:nvPr>
        </p:nvGraphicFramePr>
        <p:xfrm>
          <a:off x="1111370" y="19406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1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{26C1B378-9C38-5941-A818-026DCA473847}tf10001121</Template>
  <TotalTime>175</TotalTime>
  <Words>411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Massikamu Taloudenhallintasovellus</vt:lpstr>
      <vt:lpstr>Projektisuunnitelma</vt:lpstr>
      <vt:lpstr>Projektisuunnitelma</vt:lpstr>
      <vt:lpstr>Koodi, koodin kommentointi</vt:lpstr>
      <vt:lpstr>Käyttöliittymä</vt:lpstr>
      <vt:lpstr>Tietokanta</vt:lpstr>
      <vt:lpstr>Versionhallinta</vt:lpstr>
      <vt:lpstr>PowerPoint Presentation</vt:lpstr>
      <vt:lpstr>Projektiorganisaatio</vt:lpstr>
      <vt:lpstr>PowerPoint Presentation</vt:lpstr>
      <vt:lpstr>PowerPoint Presentation</vt:lpstr>
      <vt:lpstr>Tietoturva</vt:lpstr>
      <vt:lpstr>Tulevaisuuden kehityskohteet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Alam Md. Jahangir</cp:lastModifiedBy>
  <cp:revision>380</cp:revision>
  <dcterms:created xsi:type="dcterms:W3CDTF">2023-08-07T10:28:53Z</dcterms:created>
  <dcterms:modified xsi:type="dcterms:W3CDTF">2023-08-23T07:14:51Z</dcterms:modified>
</cp:coreProperties>
</file>