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13"/>
  </p:notesMasterIdLst>
  <p:handoutMasterIdLst>
    <p:handoutMasterId r:id="rId14"/>
  </p:handoutMasterIdLst>
  <p:sldIdLst>
    <p:sldId id="278" r:id="rId7"/>
    <p:sldId id="279" r:id="rId8"/>
    <p:sldId id="293" r:id="rId9"/>
    <p:sldId id="292" r:id="rId10"/>
    <p:sldId id="294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9322" autoAdjust="0"/>
  </p:normalViewPr>
  <p:slideViewPr>
    <p:cSldViewPr snapToGrid="0">
      <p:cViewPr varScale="1">
        <p:scale>
          <a:sx n="134" d="100"/>
          <a:sy n="134" d="100"/>
        </p:scale>
        <p:origin x="9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hailo Prischepniy" userId="18bcf25ff5b5a66c" providerId="LiveId" clId="{1A8F60DC-0FAA-4F10-B9DB-CE887B011FD1}"/>
    <pc:docChg chg="undo custSel addSld delSld modSld sldOrd">
      <pc:chgData name="Mykhailo Prischepniy" userId="18bcf25ff5b5a66c" providerId="LiveId" clId="{1A8F60DC-0FAA-4F10-B9DB-CE887B011FD1}" dt="2023-02-22T07:45:14.599" v="3552" actId="6549"/>
      <pc:docMkLst>
        <pc:docMk/>
      </pc:docMkLst>
      <pc:sldChg chg="addSp delSp modSp mod">
        <pc:chgData name="Mykhailo Prischepniy" userId="18bcf25ff5b5a66c" providerId="LiveId" clId="{1A8F60DC-0FAA-4F10-B9DB-CE887B011FD1}" dt="2023-02-13T13:24:06.139" v="1343" actId="20577"/>
        <pc:sldMkLst>
          <pc:docMk/>
          <pc:sldMk cId="1641872572" sldId="278"/>
        </pc:sldMkLst>
        <pc:spChg chg="add del mod">
          <ac:chgData name="Mykhailo Prischepniy" userId="18bcf25ff5b5a66c" providerId="LiveId" clId="{1A8F60DC-0FAA-4F10-B9DB-CE887B011FD1}" dt="2023-01-31T09:14:20.755" v="98" actId="478"/>
          <ac:spMkLst>
            <pc:docMk/>
            <pc:sldMk cId="1641872572" sldId="278"/>
            <ac:spMk id="2" creationId="{0EB643DF-8859-722B-88C6-81329AA9C3EE}"/>
          </ac:spMkLst>
        </pc:spChg>
        <pc:spChg chg="mod">
          <ac:chgData name="Mykhailo Prischepniy" userId="18bcf25ff5b5a66c" providerId="LiveId" clId="{1A8F60DC-0FAA-4F10-B9DB-CE887B011FD1}" dt="2023-02-13T13:24:06.139" v="1343" actId="20577"/>
          <ac:spMkLst>
            <pc:docMk/>
            <pc:sldMk cId="1641872572" sldId="278"/>
            <ac:spMk id="4" creationId="{00000000-0000-0000-0000-000000000000}"/>
          </ac:spMkLst>
        </pc:spChg>
        <pc:spChg chg="del mod">
          <ac:chgData name="Mykhailo Prischepniy" userId="18bcf25ff5b5a66c" providerId="LiveId" clId="{1A8F60DC-0FAA-4F10-B9DB-CE887B011FD1}" dt="2023-01-31T09:00:03.665" v="12" actId="478"/>
          <ac:spMkLst>
            <pc:docMk/>
            <pc:sldMk cId="1641872572" sldId="278"/>
            <ac:spMk id="6" creationId="{16AD212A-E369-CB46-BE9C-0744152A0BAF}"/>
          </ac:spMkLst>
        </pc:spChg>
        <pc:spChg chg="mod">
          <ac:chgData name="Mykhailo Prischepniy" userId="18bcf25ff5b5a66c" providerId="LiveId" clId="{1A8F60DC-0FAA-4F10-B9DB-CE887B011FD1}" dt="2023-01-31T09:14:51.561" v="131" actId="20577"/>
          <ac:spMkLst>
            <pc:docMk/>
            <pc:sldMk cId="1641872572" sldId="278"/>
            <ac:spMk id="8" creationId="{5C706EAD-AD21-4FDA-9D29-237E6E7194F2}"/>
          </ac:spMkLst>
        </pc:spChg>
      </pc:sldChg>
      <pc:sldChg chg="modSp mod modClrScheme chgLayout">
        <pc:chgData name="Mykhailo Prischepniy" userId="18bcf25ff5b5a66c" providerId="LiveId" clId="{1A8F60DC-0FAA-4F10-B9DB-CE887B011FD1}" dt="2023-02-22T07:30:00.438" v="3081" actId="1076"/>
        <pc:sldMkLst>
          <pc:docMk/>
          <pc:sldMk cId="3937270525" sldId="279"/>
        </pc:sldMkLst>
        <pc:spChg chg="mod ord">
          <ac:chgData name="Mykhailo Prischepniy" userId="18bcf25ff5b5a66c" providerId="LiveId" clId="{1A8F60DC-0FAA-4F10-B9DB-CE887B011FD1}" dt="2023-02-13T15:28:43.815" v="2954" actId="700"/>
          <ac:spMkLst>
            <pc:docMk/>
            <pc:sldMk cId="3937270525" sldId="279"/>
            <ac:spMk id="2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22T07:30:00.438" v="3081" actId="1076"/>
          <ac:spMkLst>
            <pc:docMk/>
            <pc:sldMk cId="3937270525" sldId="279"/>
            <ac:spMk id="3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13T15:28:43.815" v="2954" actId="700"/>
          <ac:spMkLst>
            <pc:docMk/>
            <pc:sldMk cId="3937270525" sldId="279"/>
            <ac:spMk id="4" creationId="{706F2CBD-7975-49B2-810C-75BFA6E26F22}"/>
          </ac:spMkLst>
        </pc:spChg>
      </pc:sldChg>
      <pc:sldChg chg="del">
        <pc:chgData name="Mykhailo Prischepniy" userId="18bcf25ff5b5a66c" providerId="LiveId" clId="{1A8F60DC-0FAA-4F10-B9DB-CE887B011FD1}" dt="2023-02-01T09:25:58.582" v="823" actId="47"/>
        <pc:sldMkLst>
          <pc:docMk/>
          <pc:sldMk cId="3396390971" sldId="280"/>
        </pc:sldMkLst>
      </pc:sldChg>
      <pc:sldChg chg="del">
        <pc:chgData name="Mykhailo Prischepniy" userId="18bcf25ff5b5a66c" providerId="LiveId" clId="{1A8F60DC-0FAA-4F10-B9DB-CE887B011FD1}" dt="2023-02-01T09:26:00.886" v="824" actId="47"/>
        <pc:sldMkLst>
          <pc:docMk/>
          <pc:sldMk cId="2770134064" sldId="281"/>
        </pc:sldMkLst>
      </pc:sldChg>
      <pc:sldChg chg="del">
        <pc:chgData name="Mykhailo Prischepniy" userId="18bcf25ff5b5a66c" providerId="LiveId" clId="{1A8F60DC-0FAA-4F10-B9DB-CE887B011FD1}" dt="2023-02-01T09:26:03.555" v="825" actId="47"/>
        <pc:sldMkLst>
          <pc:docMk/>
          <pc:sldMk cId="290730302" sldId="282"/>
        </pc:sldMkLst>
      </pc:sldChg>
      <pc:sldChg chg="del">
        <pc:chgData name="Mykhailo Prischepniy" userId="18bcf25ff5b5a66c" providerId="LiveId" clId="{1A8F60DC-0FAA-4F10-B9DB-CE887B011FD1}" dt="2023-02-01T09:26:05.147" v="826" actId="47"/>
        <pc:sldMkLst>
          <pc:docMk/>
          <pc:sldMk cId="1650157034" sldId="283"/>
        </pc:sldMkLst>
      </pc:sldChg>
      <pc:sldChg chg="del">
        <pc:chgData name="Mykhailo Prischepniy" userId="18bcf25ff5b5a66c" providerId="LiveId" clId="{1A8F60DC-0FAA-4F10-B9DB-CE887B011FD1}" dt="2023-02-01T09:26:06.798" v="827" actId="47"/>
        <pc:sldMkLst>
          <pc:docMk/>
          <pc:sldMk cId="285743378" sldId="284"/>
        </pc:sldMkLst>
      </pc:sldChg>
      <pc:sldChg chg="del">
        <pc:chgData name="Mykhailo Prischepniy" userId="18bcf25ff5b5a66c" providerId="LiveId" clId="{1A8F60DC-0FAA-4F10-B9DB-CE887B011FD1}" dt="2023-02-01T09:26:08.674" v="828" actId="47"/>
        <pc:sldMkLst>
          <pc:docMk/>
          <pc:sldMk cId="1700261931" sldId="285"/>
        </pc:sldMkLst>
      </pc:sldChg>
      <pc:sldChg chg="modSp mod modClrScheme chgLayout">
        <pc:chgData name="Mykhailo Prischepniy" userId="18bcf25ff5b5a66c" providerId="LiveId" clId="{1A8F60DC-0FAA-4F10-B9DB-CE887B011FD1}" dt="2023-02-13T15:30:47.299" v="2977" actId="207"/>
        <pc:sldMkLst>
          <pc:docMk/>
          <pc:sldMk cId="1941700833" sldId="290"/>
        </pc:sldMkLst>
        <pc:spChg chg="mod ord">
          <ac:chgData name="Mykhailo Prischepniy" userId="18bcf25ff5b5a66c" providerId="LiveId" clId="{1A8F60DC-0FAA-4F10-B9DB-CE887B011FD1}" dt="2023-02-13T15:30:25.497" v="2973" actId="700"/>
          <ac:spMkLst>
            <pc:docMk/>
            <pc:sldMk cId="1941700833" sldId="290"/>
            <ac:spMk id="5" creationId="{B509168F-436F-85B2-8C63-4661D6CB874D}"/>
          </ac:spMkLst>
        </pc:spChg>
        <pc:spChg chg="mod">
          <ac:chgData name="Mykhailo Prischepniy" userId="18bcf25ff5b5a66c" providerId="LiveId" clId="{1A8F60DC-0FAA-4F10-B9DB-CE887B011FD1}" dt="2023-02-13T15:30:47.299" v="2977" actId="207"/>
          <ac:spMkLst>
            <pc:docMk/>
            <pc:sldMk cId="1941700833" sldId="290"/>
            <ac:spMk id="7" creationId="{F802EFD1-582A-8E89-6D43-8B5EFD7D902E}"/>
          </ac:spMkLst>
        </pc:spChg>
      </pc:sldChg>
      <pc:sldChg chg="addSp delSp modSp add del mod modClrScheme chgLayout">
        <pc:chgData name="Mykhailo Prischepniy" userId="18bcf25ff5b5a66c" providerId="LiveId" clId="{1A8F60DC-0FAA-4F10-B9DB-CE887B011FD1}" dt="2023-02-13T21:03:09.840" v="3016" actId="2696"/>
        <pc:sldMkLst>
          <pc:docMk/>
          <pc:sldMk cId="3425029245" sldId="291"/>
        </pc:sldMkLst>
        <pc:spChg chg="mod ord">
          <ac:chgData name="Mykhailo Prischepniy" userId="18bcf25ff5b5a66c" providerId="LiveId" clId="{1A8F60DC-0FAA-4F10-B9DB-CE887B011FD1}" dt="2023-02-13T15:29:41.780" v="2965" actId="700"/>
          <ac:spMkLst>
            <pc:docMk/>
            <pc:sldMk cId="3425029245" sldId="291"/>
            <ac:spMk id="2" creationId="{00000000-0000-0000-0000-000000000000}"/>
          </ac:spMkLst>
        </pc:spChg>
        <pc:spChg chg="add del mod">
          <ac:chgData name="Mykhailo Prischepniy" userId="18bcf25ff5b5a66c" providerId="LiveId" clId="{1A8F60DC-0FAA-4F10-B9DB-CE887B011FD1}" dt="2023-02-13T14:20:22.623" v="2648" actId="21"/>
          <ac:spMkLst>
            <pc:docMk/>
            <pc:sldMk cId="3425029245" sldId="291"/>
            <ac:spMk id="3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13T15:29:41.780" v="2965" actId="700"/>
          <ac:spMkLst>
            <pc:docMk/>
            <pc:sldMk cId="3425029245" sldId="291"/>
            <ac:spMk id="4" creationId="{706F2CBD-7975-49B2-810C-75BFA6E26F22}"/>
          </ac:spMkLst>
        </pc:spChg>
        <pc:spChg chg="add del mod">
          <ac:chgData name="Mykhailo Prischepniy" userId="18bcf25ff5b5a66c" providerId="LiveId" clId="{1A8F60DC-0FAA-4F10-B9DB-CE887B011FD1}" dt="2023-02-13T15:10:52.740" v="2703"/>
          <ac:spMkLst>
            <pc:docMk/>
            <pc:sldMk cId="3425029245" sldId="291"/>
            <ac:spMk id="5" creationId="{B3DC584F-5876-8BCD-4FC9-5B1D5775383B}"/>
          </ac:spMkLst>
        </pc:spChg>
        <pc:spChg chg="add del mod">
          <ac:chgData name="Mykhailo Prischepniy" userId="18bcf25ff5b5a66c" providerId="LiveId" clId="{1A8F60DC-0FAA-4F10-B9DB-CE887B011FD1}" dt="2023-02-13T14:20:06.891" v="2645" actId="478"/>
          <ac:spMkLst>
            <pc:docMk/>
            <pc:sldMk cId="3425029245" sldId="291"/>
            <ac:spMk id="7" creationId="{0AAA79AF-F529-4A78-8CDE-04EF7D6B811F}"/>
          </ac:spMkLst>
        </pc:spChg>
        <pc:spChg chg="add del mod">
          <ac:chgData name="Mykhailo Prischepniy" userId="18bcf25ff5b5a66c" providerId="LiveId" clId="{1A8F60DC-0FAA-4F10-B9DB-CE887B011FD1}" dt="2023-02-13T14:20:12.409" v="2647" actId="478"/>
          <ac:spMkLst>
            <pc:docMk/>
            <pc:sldMk cId="3425029245" sldId="291"/>
            <ac:spMk id="9" creationId="{D00E63DC-9E2D-4EDD-B6AD-D2695E562FF1}"/>
          </ac:spMkLst>
        </pc:spChg>
        <pc:spChg chg="add del mod">
          <ac:chgData name="Mykhailo Prischepniy" userId="18bcf25ff5b5a66c" providerId="LiveId" clId="{1A8F60DC-0FAA-4F10-B9DB-CE887B011FD1}" dt="2023-02-13T14:20:30.317" v="2650" actId="478"/>
          <ac:spMkLst>
            <pc:docMk/>
            <pc:sldMk cId="3425029245" sldId="291"/>
            <ac:spMk id="11" creationId="{EE03DCD4-9125-E699-60D8-D0C52040EA68}"/>
          </ac:spMkLst>
        </pc:spChg>
        <pc:spChg chg="add">
          <ac:chgData name="Mykhailo Prischepniy" userId="18bcf25ff5b5a66c" providerId="LiveId" clId="{1A8F60DC-0FAA-4F10-B9DB-CE887B011FD1}" dt="2023-02-13T15:11:04.991" v="2704" actId="22"/>
          <ac:spMkLst>
            <pc:docMk/>
            <pc:sldMk cId="3425029245" sldId="291"/>
            <ac:spMk id="13" creationId="{79000D0E-593A-86F6-5882-DF28B23EEB1C}"/>
          </ac:spMkLst>
        </pc:spChg>
        <pc:spChg chg="add del mod ord">
          <ac:chgData name="Mykhailo Prischepniy" userId="18bcf25ff5b5a66c" providerId="LiveId" clId="{1A8F60DC-0FAA-4F10-B9DB-CE887B011FD1}" dt="2023-02-13T15:28:28.746" v="2952" actId="700"/>
          <ac:spMkLst>
            <pc:docMk/>
            <pc:sldMk cId="3425029245" sldId="291"/>
            <ac:spMk id="14" creationId="{DC1ED3CF-41FE-C173-6EBF-42C021EB7B77}"/>
          </ac:spMkLst>
        </pc:spChg>
        <pc:spChg chg="add del mod ord">
          <ac:chgData name="Mykhailo Prischepniy" userId="18bcf25ff5b5a66c" providerId="LiveId" clId="{1A8F60DC-0FAA-4F10-B9DB-CE887B011FD1}" dt="2023-02-13T15:29:34.397" v="2963" actId="700"/>
          <ac:spMkLst>
            <pc:docMk/>
            <pc:sldMk cId="3425029245" sldId="291"/>
            <ac:spMk id="15" creationId="{FDD12BF8-B280-34B6-6F2D-C79CCDE90A68}"/>
          </ac:spMkLst>
        </pc:spChg>
      </pc:sldChg>
      <pc:sldChg chg="addSp delSp modSp add mod ord modClrScheme chgLayout">
        <pc:chgData name="Mykhailo Prischepniy" userId="18bcf25ff5b5a66c" providerId="LiveId" clId="{1A8F60DC-0FAA-4F10-B9DB-CE887B011FD1}" dt="2023-02-22T07:29:24.069" v="3080" actId="1076"/>
        <pc:sldMkLst>
          <pc:docMk/>
          <pc:sldMk cId="759235107" sldId="292"/>
        </pc:sldMkLst>
        <pc:spChg chg="mod ord">
          <ac:chgData name="Mykhailo Prischepniy" userId="18bcf25ff5b5a66c" providerId="LiveId" clId="{1A8F60DC-0FAA-4F10-B9DB-CE887B011FD1}" dt="2023-02-13T15:29:55.845" v="2967" actId="700"/>
          <ac:spMkLst>
            <pc:docMk/>
            <pc:sldMk cId="759235107" sldId="292"/>
            <ac:spMk id="2" creationId="{00000000-0000-0000-0000-000000000000}"/>
          </ac:spMkLst>
        </pc:spChg>
        <pc:spChg chg="del mod">
          <ac:chgData name="Mykhailo Prischepniy" userId="18bcf25ff5b5a66c" providerId="LiveId" clId="{1A8F60DC-0FAA-4F10-B9DB-CE887B011FD1}" dt="2023-02-13T14:21:38.052" v="2684" actId="931"/>
          <ac:spMkLst>
            <pc:docMk/>
            <pc:sldMk cId="759235107" sldId="292"/>
            <ac:spMk id="3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13T15:29:55.845" v="2967" actId="700"/>
          <ac:spMkLst>
            <pc:docMk/>
            <pc:sldMk cId="759235107" sldId="292"/>
            <ac:spMk id="4" creationId="{706F2CBD-7975-49B2-810C-75BFA6E26F22}"/>
          </ac:spMkLst>
        </pc:spChg>
        <pc:picChg chg="add mod">
          <ac:chgData name="Mykhailo Prischepniy" userId="18bcf25ff5b5a66c" providerId="LiveId" clId="{1A8F60DC-0FAA-4F10-B9DB-CE887B011FD1}" dt="2023-02-22T07:29:24.069" v="3080" actId="1076"/>
          <ac:picMkLst>
            <pc:docMk/>
            <pc:sldMk cId="759235107" sldId="292"/>
            <ac:picMk id="5" creationId="{851D51A6-64C3-D6A9-0FC0-1509B98844CB}"/>
          </ac:picMkLst>
        </pc:picChg>
        <pc:picChg chg="add del mod">
          <ac:chgData name="Mykhailo Prischepniy" userId="18bcf25ff5b5a66c" providerId="LiveId" clId="{1A8F60DC-0FAA-4F10-B9DB-CE887B011FD1}" dt="2023-02-13T14:21:08.247" v="2681" actId="478"/>
          <ac:picMkLst>
            <pc:docMk/>
            <pc:sldMk cId="759235107" sldId="292"/>
            <ac:picMk id="6" creationId="{F1CF93CA-BB81-9D71-B962-DF2C92BB9329}"/>
          </ac:picMkLst>
        </pc:picChg>
        <pc:picChg chg="add del mod ord">
          <ac:chgData name="Mykhailo Prischepniy" userId="18bcf25ff5b5a66c" providerId="LiveId" clId="{1A8F60DC-0FAA-4F10-B9DB-CE887B011FD1}" dt="2023-02-22T07:29:03.303" v="3076" actId="478"/>
          <ac:picMkLst>
            <pc:docMk/>
            <pc:sldMk cId="759235107" sldId="292"/>
            <ac:picMk id="7" creationId="{A5C321D8-032C-B4B3-1DB0-17D6E8449C33}"/>
          </ac:picMkLst>
        </pc:picChg>
      </pc:sldChg>
      <pc:sldChg chg="addSp delSp modSp add mod modClrScheme chgLayout">
        <pc:chgData name="Mykhailo Prischepniy" userId="18bcf25ff5b5a66c" providerId="LiveId" clId="{1A8F60DC-0FAA-4F10-B9DB-CE887B011FD1}" dt="2023-02-22T07:28:10.612" v="3075" actId="20577"/>
        <pc:sldMkLst>
          <pc:docMk/>
          <pc:sldMk cId="3499015099" sldId="293"/>
        </pc:sldMkLst>
        <pc:spChg chg="mod ord">
          <ac:chgData name="Mykhailo Prischepniy" userId="18bcf25ff5b5a66c" providerId="LiveId" clId="{1A8F60DC-0FAA-4F10-B9DB-CE887B011FD1}" dt="2023-02-13T15:29:48.170" v="2966" actId="700"/>
          <ac:spMkLst>
            <pc:docMk/>
            <pc:sldMk cId="3499015099" sldId="293"/>
            <ac:spMk id="2" creationId="{00000000-0000-0000-0000-000000000000}"/>
          </ac:spMkLst>
        </pc:spChg>
        <pc:spChg chg="del mod">
          <ac:chgData name="Mykhailo Prischepniy" userId="18bcf25ff5b5a66c" providerId="LiveId" clId="{1A8F60DC-0FAA-4F10-B9DB-CE887B011FD1}" dt="2023-02-13T14:37:43.416" v="2694" actId="478"/>
          <ac:spMkLst>
            <pc:docMk/>
            <pc:sldMk cId="3499015099" sldId="293"/>
            <ac:spMk id="3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13T15:29:48.170" v="2966" actId="700"/>
          <ac:spMkLst>
            <pc:docMk/>
            <pc:sldMk cId="3499015099" sldId="293"/>
            <ac:spMk id="4" creationId="{706F2CBD-7975-49B2-810C-75BFA6E26F22}"/>
          </ac:spMkLst>
        </pc:spChg>
        <pc:spChg chg="add del mod">
          <ac:chgData name="Mykhailo Prischepniy" userId="18bcf25ff5b5a66c" providerId="LiveId" clId="{1A8F60DC-0FAA-4F10-B9DB-CE887B011FD1}" dt="2023-02-13T14:37:46.896" v="2695" actId="478"/>
          <ac:spMkLst>
            <pc:docMk/>
            <pc:sldMk cId="3499015099" sldId="293"/>
            <ac:spMk id="6" creationId="{D02A0C28-0F7E-1878-8D12-249FD39B374A}"/>
          </ac:spMkLst>
        </pc:spChg>
        <pc:spChg chg="add mod">
          <ac:chgData name="Mykhailo Prischepniy" userId="18bcf25ff5b5a66c" providerId="LiveId" clId="{1A8F60DC-0FAA-4F10-B9DB-CE887B011FD1}" dt="2023-02-22T07:28:10.612" v="3075" actId="20577"/>
          <ac:spMkLst>
            <pc:docMk/>
            <pc:sldMk cId="3499015099" sldId="293"/>
            <ac:spMk id="7" creationId="{5B37C7A6-D82E-0370-EBEA-B7EC4A693BDF}"/>
          </ac:spMkLst>
        </pc:spChg>
      </pc:sldChg>
      <pc:sldChg chg="modSp add mod modClrScheme chgLayout">
        <pc:chgData name="Mykhailo Prischepniy" userId="18bcf25ff5b5a66c" providerId="LiveId" clId="{1A8F60DC-0FAA-4F10-B9DB-CE887B011FD1}" dt="2023-02-22T07:45:14.599" v="3552" actId="6549"/>
        <pc:sldMkLst>
          <pc:docMk/>
          <pc:sldMk cId="3170592844" sldId="294"/>
        </pc:sldMkLst>
        <pc:spChg chg="mod ord">
          <ac:chgData name="Mykhailo Prischepniy" userId="18bcf25ff5b5a66c" providerId="LiveId" clId="{1A8F60DC-0FAA-4F10-B9DB-CE887B011FD1}" dt="2023-02-13T21:00:43.123" v="3009" actId="700"/>
          <ac:spMkLst>
            <pc:docMk/>
            <pc:sldMk cId="3170592844" sldId="294"/>
            <ac:spMk id="2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22T07:45:14.599" v="3552" actId="6549"/>
          <ac:spMkLst>
            <pc:docMk/>
            <pc:sldMk cId="3170592844" sldId="294"/>
            <ac:spMk id="3" creationId="{00000000-0000-0000-0000-000000000000}"/>
          </ac:spMkLst>
        </pc:spChg>
        <pc:spChg chg="mod ord">
          <ac:chgData name="Mykhailo Prischepniy" userId="18bcf25ff5b5a66c" providerId="LiveId" clId="{1A8F60DC-0FAA-4F10-B9DB-CE887B011FD1}" dt="2023-02-13T21:00:43.123" v="3009" actId="700"/>
          <ac:spMkLst>
            <pc:docMk/>
            <pc:sldMk cId="3170592844" sldId="294"/>
            <ac:spMk id="4" creationId="{706F2CBD-7975-49B2-810C-75BFA6E26F22}"/>
          </ac:spMkLst>
        </pc:spChg>
      </pc:sldChg>
      <pc:sldChg chg="add del">
        <pc:chgData name="Mykhailo Prischepniy" userId="18bcf25ff5b5a66c" providerId="LiveId" clId="{1A8F60DC-0FAA-4F10-B9DB-CE887B011FD1}" dt="2023-02-13T15:11:13.634" v="2705" actId="2696"/>
        <pc:sldMkLst>
          <pc:docMk/>
          <pc:sldMk cId="1727662866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2023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934" y="1149822"/>
            <a:ext cx="4315968" cy="1421928"/>
          </a:xfrm>
        </p:spPr>
        <p:txBody>
          <a:bodyPr/>
          <a:lstStyle/>
          <a:p>
            <a:r>
              <a:rPr lang="en-US" sz="2000" dirty="0"/>
              <a:t>EPAM </a:t>
            </a:r>
            <a:r>
              <a:rPr lang="en-US" sz="2000" dirty="0" err="1"/>
              <a:t>Cloud&amp;DevOps</a:t>
            </a:r>
            <a:br>
              <a:rPr lang="en-US" sz="2000" dirty="0"/>
            </a:br>
            <a:r>
              <a:rPr lang="en-US" sz="2000" dirty="0"/>
              <a:t>Fundamentals Course 2022</a:t>
            </a:r>
            <a:br>
              <a:rPr lang="en-US" sz="3200" dirty="0"/>
            </a:br>
            <a:br>
              <a:rPr lang="en-US" sz="3200" dirty="0"/>
            </a:br>
            <a:r>
              <a:rPr lang="en-US" sz="4000" b="1" dirty="0"/>
              <a:t>Final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143584" y="3993678"/>
            <a:ext cx="25713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Mykhailo Pryshchepnyi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Dnipro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Feb 2023</a:t>
            </a:r>
          </a:p>
        </p:txBody>
      </p:sp>
    </p:spTree>
    <p:extLst>
      <p:ext uri="{BB962C8B-B14F-4D97-AF65-F5344CB8AC3E}">
        <p14:creationId xmlns:p14="http://schemas.microsoft.com/office/powerpoint/2010/main" val="16418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550" y="228600"/>
            <a:ext cx="8426450" cy="301625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2112" y="1005681"/>
            <a:ext cx="8065294" cy="3820319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+mn-lt"/>
              </a:rPr>
              <a:t>The project demonstrates the CI\CD process that is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relevant and commonly used at the current time for software development and implementation. </a:t>
            </a:r>
          </a:p>
          <a:p>
            <a:pPr algn="just"/>
            <a:r>
              <a:rPr lang="en-US" sz="1200" b="0" dirty="0">
                <a:solidFill>
                  <a:schemeClr val="tx1"/>
                </a:solidFill>
                <a:latin typeface="+mn-lt"/>
              </a:rPr>
              <a:t>It is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important because it helps organizations rapidly produce and deliver high-quality software products and services, improving their overall efficiency, reliability, and security. The process automates the entire software development lifecycle, from code creation to deployment.</a:t>
            </a:r>
          </a:p>
          <a:p>
            <a:pPr algn="just"/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Additionally, it helps organizations to identify and resolve issues quickly, reducing downtime and increasing overall system stability.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The project uses next tools and services:</a:t>
            </a:r>
          </a:p>
          <a:p>
            <a:pPr algn="l"/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lvl="1"/>
            <a:r>
              <a:rPr lang="en-US" sz="1200" b="1" dirty="0"/>
              <a:t>GIT and </a:t>
            </a:r>
            <a:r>
              <a:rPr lang="en-US" sz="1200" b="1" dirty="0" err="1"/>
              <a:t>Github</a:t>
            </a:r>
            <a:r>
              <a:rPr lang="en-US" sz="1200" b="1" dirty="0"/>
              <a:t> </a:t>
            </a:r>
            <a:r>
              <a:rPr lang="en-US" sz="1200" dirty="0"/>
              <a:t>– version control system for storage and shared usage app versions and configuration files</a:t>
            </a:r>
          </a:p>
          <a:p>
            <a:pPr lvl="1"/>
            <a:r>
              <a:rPr lang="en-US" sz="1200" b="1" i="0" dirty="0">
                <a:effectLst/>
                <a:latin typeface="+mn-lt"/>
              </a:rPr>
              <a:t>AWS Cloud </a:t>
            </a:r>
            <a:r>
              <a:rPr lang="ru-RU" sz="1200" i="0" dirty="0">
                <a:effectLst/>
                <a:latin typeface="+mn-lt"/>
              </a:rPr>
              <a:t>–</a:t>
            </a:r>
            <a:r>
              <a:rPr lang="en-US" sz="1200" i="0" dirty="0">
                <a:effectLst/>
                <a:latin typeface="+mn-lt"/>
              </a:rPr>
              <a:t>Deployment of Prod and Dev environments </a:t>
            </a:r>
            <a:endParaRPr lang="en-US" sz="1200" b="1" i="0" dirty="0">
              <a:effectLst/>
              <a:latin typeface="+mn-lt"/>
            </a:endParaRPr>
          </a:p>
          <a:p>
            <a:pPr lvl="1"/>
            <a:r>
              <a:rPr lang="en-US" sz="1200" b="1" i="0" dirty="0">
                <a:effectLst/>
                <a:latin typeface="+mn-lt"/>
              </a:rPr>
              <a:t>Jenkins </a:t>
            </a:r>
            <a:r>
              <a:rPr lang="en-US" sz="1200" i="0" dirty="0">
                <a:effectLst/>
                <a:latin typeface="+mn-lt"/>
              </a:rPr>
              <a:t>– CI/CD processed automation</a:t>
            </a:r>
            <a:endParaRPr lang="en-US" sz="1200" b="1" i="0" dirty="0">
              <a:effectLst/>
              <a:latin typeface="+mn-lt"/>
            </a:endParaRPr>
          </a:p>
          <a:p>
            <a:pPr lvl="1"/>
            <a:r>
              <a:rPr lang="en-US" sz="1200" b="1" dirty="0"/>
              <a:t>Terraform </a:t>
            </a:r>
            <a:r>
              <a:rPr lang="en-US" sz="1200" dirty="0"/>
              <a:t>– automation of </a:t>
            </a:r>
            <a:r>
              <a:rPr lang="en-US" sz="1200" dirty="0" err="1"/>
              <a:t>IaC</a:t>
            </a:r>
            <a:r>
              <a:rPr lang="en-US" sz="1200" dirty="0"/>
              <a:t> environment deployment on AWS</a:t>
            </a:r>
            <a:endParaRPr lang="en-US" sz="1200" b="1" dirty="0"/>
          </a:p>
          <a:p>
            <a:pPr lvl="1"/>
            <a:r>
              <a:rPr lang="en-US" sz="1200" b="1" i="0" dirty="0">
                <a:effectLst/>
                <a:latin typeface="+mn-lt"/>
              </a:rPr>
              <a:t>Ansible </a:t>
            </a:r>
            <a:r>
              <a:rPr lang="en-US" sz="1200" i="0" dirty="0">
                <a:effectLst/>
                <a:latin typeface="+mn-lt"/>
              </a:rPr>
              <a:t>– instances configuration management</a:t>
            </a:r>
            <a:endParaRPr lang="en-US" sz="1200" b="1" i="0" dirty="0">
              <a:effectLst/>
              <a:latin typeface="+mn-lt"/>
            </a:endParaRPr>
          </a:p>
          <a:p>
            <a:pPr lvl="1"/>
            <a:r>
              <a:rPr lang="en-US" sz="1200" b="1" dirty="0"/>
              <a:t>Docker and </a:t>
            </a:r>
            <a:r>
              <a:rPr lang="en-US" sz="1200" b="1" dirty="0" err="1"/>
              <a:t>Dockerhub</a:t>
            </a:r>
            <a:r>
              <a:rPr lang="en-US" sz="1200" b="1" dirty="0"/>
              <a:t> </a:t>
            </a:r>
            <a:r>
              <a:rPr lang="en-US" sz="1200" dirty="0"/>
              <a:t>– artifacts build and storage</a:t>
            </a:r>
          </a:p>
          <a:p>
            <a:pPr lvl="1"/>
            <a:r>
              <a:rPr lang="en-US" sz="1200" b="1" i="0" dirty="0">
                <a:effectLst/>
                <a:latin typeface="+mn-lt"/>
              </a:rPr>
              <a:t>Slack integration </a:t>
            </a:r>
            <a:r>
              <a:rPr lang="en-US" sz="1200" dirty="0"/>
              <a:t>– for notification </a:t>
            </a:r>
            <a:endParaRPr lang="en-US" sz="1200" b="1" i="0" dirty="0">
              <a:effectLst/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550" y="228600"/>
            <a:ext cx="8426450" cy="30162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7C7A6-D82E-0370-EBEA-B7EC4A693BDF}"/>
              </a:ext>
            </a:extLst>
          </p:cNvPr>
          <p:cNvSpPr txBox="1"/>
          <p:nvPr/>
        </p:nvSpPr>
        <p:spPr>
          <a:xfrm>
            <a:off x="360364" y="901671"/>
            <a:ext cx="8429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project shows the CI/CD process of application continuous integration and deployment based on DevOps methodology and tools.</a:t>
            </a:r>
          </a:p>
          <a:p>
            <a:endParaRPr lang="en-US" sz="1200" dirty="0"/>
          </a:p>
          <a:p>
            <a:r>
              <a:rPr lang="en-US" sz="1200" dirty="0"/>
              <a:t>The process core is based on Jenkins – the central events handler. </a:t>
            </a:r>
          </a:p>
          <a:p>
            <a:r>
              <a:rPr lang="en-US" sz="1200" dirty="0"/>
              <a:t>When a GitHub event occurs Jenkins runs a specific job following the triggers and dependencies.</a:t>
            </a:r>
          </a:p>
          <a:p>
            <a:r>
              <a:rPr lang="en-US" sz="1200" dirty="0"/>
              <a:t>There are 4 jobs run on the project: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/>
              <a:t>_</a:t>
            </a:r>
            <a:r>
              <a:rPr lang="en-US" sz="1200" b="1" dirty="0" err="1"/>
              <a:t>CI_multibranch</a:t>
            </a:r>
            <a:r>
              <a:rPr lang="en-US" sz="1200" b="1" dirty="0"/>
              <a:t> </a:t>
            </a:r>
            <a:r>
              <a:rPr lang="en-US" sz="1200" dirty="0"/>
              <a:t>– triggered by Webhook from GitHub repo EPAM2022 with 2 branches (Main and Dev) if there are changes pull and run the job described in </a:t>
            </a:r>
            <a:r>
              <a:rPr lang="en-US" sz="1200" dirty="0" err="1"/>
              <a:t>Jenkinsfile</a:t>
            </a:r>
            <a:r>
              <a:rPr lang="en-US" sz="1200" dirty="0"/>
              <a:t>: run the agent -&gt; install docker -&gt; build a new artifact based on </a:t>
            </a:r>
            <a:r>
              <a:rPr lang="en-US" sz="1200" dirty="0" err="1"/>
              <a:t>Dockerfile</a:t>
            </a:r>
            <a:r>
              <a:rPr lang="en-US" sz="1200" dirty="0"/>
              <a:t> -&gt; pull into </a:t>
            </a:r>
            <a:r>
              <a:rPr lang="en-US" sz="1200" dirty="0" err="1"/>
              <a:t>DockerHub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_</a:t>
            </a:r>
            <a:r>
              <a:rPr lang="en-US" sz="1200" b="1" dirty="0" err="1"/>
              <a:t>EPAM_ProdEnv_param</a:t>
            </a:r>
            <a:r>
              <a:rPr lang="en-US" sz="1200" b="1" dirty="0"/>
              <a:t> </a:t>
            </a:r>
            <a:r>
              <a:rPr lang="en-US" sz="1200" dirty="0"/>
              <a:t>– a manual job that builds Production Environment on AWS by using Terraform and Ansible (SG, ASG, ALB,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_</a:t>
            </a:r>
            <a:r>
              <a:rPr lang="en-US" sz="1200" b="1" dirty="0" err="1"/>
              <a:t>Update_DockerDev</a:t>
            </a:r>
            <a:r>
              <a:rPr lang="en-US" sz="1200" b="1" dirty="0"/>
              <a:t> </a:t>
            </a:r>
            <a:r>
              <a:rPr lang="en-US" sz="1200" dirty="0"/>
              <a:t>– the job triggered by success finish </a:t>
            </a:r>
            <a:r>
              <a:rPr lang="ru-RU" sz="1200" b="1" dirty="0"/>
              <a:t>_</a:t>
            </a:r>
            <a:r>
              <a:rPr lang="en-US" sz="1200" b="1" dirty="0" err="1"/>
              <a:t>CI_multibranch</a:t>
            </a:r>
            <a:r>
              <a:rPr lang="en-US" sz="1200" b="1" dirty="0"/>
              <a:t>/Dev </a:t>
            </a:r>
            <a:r>
              <a:rPr lang="en-US" sz="1200" dirty="0"/>
              <a:t>job</a:t>
            </a:r>
            <a:r>
              <a:rPr lang="en-US" sz="1200" b="1" dirty="0"/>
              <a:t> </a:t>
            </a:r>
            <a:r>
              <a:rPr lang="en-US" sz="1200" dirty="0"/>
              <a:t>and updates the Development Environment by the latest version of the artifact.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_</a:t>
            </a:r>
            <a:r>
              <a:rPr lang="en-US" sz="1200" b="1" dirty="0" err="1"/>
              <a:t>Update_DockerProd</a:t>
            </a:r>
            <a:r>
              <a:rPr lang="en-US" sz="1200" b="1" dirty="0"/>
              <a:t> </a:t>
            </a:r>
            <a:r>
              <a:rPr lang="en-US" sz="1200" dirty="0"/>
              <a:t>- the manual job that updates the Production Environment with the latest version of the artifact (can be also automated by a trigger from </a:t>
            </a:r>
            <a:r>
              <a:rPr lang="ru-RU" sz="1200" b="1" dirty="0"/>
              <a:t>_</a:t>
            </a:r>
            <a:r>
              <a:rPr lang="en-US" sz="1200" b="1" dirty="0" err="1"/>
              <a:t>CI_multibranch</a:t>
            </a:r>
            <a:r>
              <a:rPr lang="en-US" sz="1200" b="1" dirty="0"/>
              <a:t>/Main job</a:t>
            </a:r>
            <a:r>
              <a:rPr lang="en-US" sz="1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901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550" y="228600"/>
            <a:ext cx="8426450" cy="301625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D51A6-64C3-D6A9-0FC0-1509B988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8" y="240236"/>
            <a:ext cx="5411787" cy="46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550" y="228600"/>
            <a:ext cx="8426450" cy="301625"/>
          </a:xfrm>
        </p:spPr>
        <p:txBody>
          <a:bodyPr/>
          <a:lstStyle/>
          <a:p>
            <a:r>
              <a:rPr lang="en-US" dirty="0"/>
              <a:t>DEMO / 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27088" y="850106"/>
            <a:ext cx="6943725" cy="3795713"/>
          </a:xfrm>
          <a:prstGeom prst="rect">
            <a:avLst/>
          </a:prstGeom>
        </p:spPr>
        <p:txBody>
          <a:bodyPr/>
          <a:lstStyle/>
          <a:p>
            <a:endParaRPr lang="en-US" sz="1200" b="0" i="0" dirty="0">
              <a:effectLst/>
              <a:latin typeface="+mn-lt"/>
            </a:endParaRPr>
          </a:p>
          <a:p>
            <a:r>
              <a:rPr lang="en-US" sz="1200" u="sng" dirty="0">
                <a:latin typeface="+mn-lt"/>
              </a:rPr>
              <a:t>What is done: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Creation of AWS infrastructure using Jenkins, Terraform and Ansible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Continuous Integration</a:t>
            </a:r>
            <a:r>
              <a:rPr lang="en-US" sz="1200" b="0" dirty="0">
                <a:solidFill>
                  <a:schemeClr val="tx1"/>
                </a:solidFill>
              </a:rPr>
              <a:t> job from </a:t>
            </a:r>
            <a:r>
              <a:rPr lang="en-US" sz="1200" b="0" dirty="0" err="1">
                <a:solidFill>
                  <a:schemeClr val="tx1"/>
                </a:solidFill>
              </a:rPr>
              <a:t>Github</a:t>
            </a:r>
            <a:r>
              <a:rPr lang="en-US" sz="1200" b="0" dirty="0">
                <a:solidFill>
                  <a:schemeClr val="tx1"/>
                </a:solidFill>
              </a:rPr>
              <a:t> push to upload artifact on </a:t>
            </a:r>
            <a:r>
              <a:rPr lang="en-US" sz="1200" b="0" dirty="0" err="1">
                <a:solidFill>
                  <a:schemeClr val="tx1"/>
                </a:solidFill>
              </a:rPr>
              <a:t>Dockerhub</a:t>
            </a:r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Auto-update Dev Env job if new build comes on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+mn-lt"/>
              </a:rPr>
              <a:t>Dockerhub</a:t>
            </a:r>
            <a:endParaRPr lang="ru-RU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Manual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update Prod Env job with Ansible Dynamic inventory with new build comes on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+mn-lt"/>
              </a:rPr>
              <a:t>Dockerhub</a:t>
            </a:r>
            <a:endParaRPr lang="ru-RU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+mn-lt"/>
            </a:endParaRPr>
          </a:p>
          <a:p>
            <a:r>
              <a:rPr lang="en-US" sz="1200" u="sng" dirty="0">
                <a:effectLst/>
                <a:latin typeface="+mn-lt"/>
              </a:rPr>
              <a:t>What can be improved: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Create additional VPC instead of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Add more complex project (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DataBase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, Java with Maven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)</a:t>
            </a: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Monitoring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latin typeface="+mn-lt"/>
            </a:endParaRPr>
          </a:p>
          <a:p>
            <a:endParaRPr lang="en-US" sz="1200" u="sng" dirty="0">
              <a:effectLst/>
              <a:latin typeface="+mn-lt"/>
            </a:endParaRPr>
          </a:p>
          <a:p>
            <a:endParaRPr lang="en-US" sz="1200" b="0" i="0" dirty="0">
              <a:effectLst/>
              <a:latin typeface="+mn-lt"/>
            </a:endParaRPr>
          </a:p>
          <a:p>
            <a:endParaRPr lang="en-US" sz="1200" b="0" dirty="0"/>
          </a:p>
          <a:p>
            <a:endParaRPr lang="en-US" sz="1200" dirty="0">
              <a:latin typeface="+mn-lt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+mn-lt"/>
            </a:endParaRPr>
          </a:p>
          <a:p>
            <a:pPr algn="l"/>
            <a:endParaRPr lang="en-US" sz="1200" b="0" i="0" dirty="0">
              <a:effectLst/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  <a:p>
            <a:pPr algn="l"/>
            <a:endParaRPr lang="en-US" sz="1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9168F-436F-85B2-8C63-4661D6CB87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2EFD1-582A-8E89-6D43-8B5EFD7D902E}"/>
              </a:ext>
            </a:extLst>
          </p:cNvPr>
          <p:cNvSpPr txBox="1"/>
          <p:nvPr/>
        </p:nvSpPr>
        <p:spPr>
          <a:xfrm>
            <a:off x="2286000" y="180230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170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d9ea7c-25c4-4a63-9fc5-4c0be54583ab" xsi:nil="true"/>
    <lcf76f155ced4ddcb4097134ff3c332f xmlns="20d41106-b727-4962-89ca-e9fa405e8ddc">
      <Terms xmlns="http://schemas.microsoft.com/office/infopath/2007/PartnerControls"/>
    </lcf76f155ced4ddcb4097134ff3c332f>
    <_x043d__x043e__x043c__x0435__x0440_ xmlns="20d41106-b727-4962-89ca-e9fa405e8d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44E599FBED44A9C0CBE02D888A5F0" ma:contentTypeVersion="13" ma:contentTypeDescription="Create a new document." ma:contentTypeScope="" ma:versionID="f506f148ca78d93893217dc80e9626eb">
  <xsd:schema xmlns:xsd="http://www.w3.org/2001/XMLSchema" xmlns:xs="http://www.w3.org/2001/XMLSchema" xmlns:p="http://schemas.microsoft.com/office/2006/metadata/properties" xmlns:ns2="20d41106-b727-4962-89ca-e9fa405e8ddc" xmlns:ns3="57d9ea7c-25c4-4a63-9fc5-4c0be54583ab" targetNamespace="http://schemas.microsoft.com/office/2006/metadata/properties" ma:root="true" ma:fieldsID="a231cf381c4e9958a7990e7e945955cb" ns2:_="" ns3:_="">
    <xsd:import namespace="20d41106-b727-4962-89ca-e9fa405e8ddc"/>
    <xsd:import namespace="57d9ea7c-25c4-4a63-9fc5-4c0be54583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_x043d__x043e__x043c__x0435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1106-b727-4962-89ca-e9fa405e8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x043d__x043e__x043c__x0435__x0440_" ma:index="20" nillable="true" ma:displayName="номер" ma:format="Dropdown" ma:internalName="_x043d__x043e__x043c__x0435__x0440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9ea7c-25c4-4a63-9fc5-4c0be5458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8033fd0-5c4f-49ce-bfab-2201ba3ca963}" ma:internalName="TaxCatchAll" ma:showField="CatchAllData" ma:web="57d9ea7c-25c4-4a63-9fc5-4c0be54583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AE23A-FC07-457D-B2DB-52EA27DC0F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F22B1B-23D2-4986-9D4D-1BFB45C9B7F3}">
  <ds:schemaRefs>
    <ds:schemaRef ds:uri="http://schemas.microsoft.com/office/2006/documentManagement/types"/>
    <ds:schemaRef ds:uri="http://purl.org/dc/elements/1.1/"/>
    <ds:schemaRef ds:uri="http://purl.org/dc/terms/"/>
    <ds:schemaRef ds:uri="57d9ea7c-25c4-4a63-9fc5-4c0be54583ab"/>
    <ds:schemaRef ds:uri="http://www.w3.org/XML/1998/namespace"/>
    <ds:schemaRef ds:uri="http://purl.org/dc/dcmitype/"/>
    <ds:schemaRef ds:uri="20d41106-b727-4962-89ca-e9fa405e8dd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A7E0C8-0629-444B-9F08-EE38FB5A3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41106-b727-4962-89ca-e9fa405e8ddc"/>
    <ds:schemaRef ds:uri="57d9ea7c-25c4-4a63-9fc5-4c0be54583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4314</TotalTime>
  <Words>467</Words>
  <Application>Microsoft Office PowerPoint</Application>
  <PresentationFormat>On-screen Show (16:9)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Covers</vt:lpstr>
      <vt:lpstr>General</vt:lpstr>
      <vt:lpstr>Breakers</vt:lpstr>
      <vt:lpstr>EPAM Cloud&amp;DevOps Fundamentals Course 2022  Final Task</vt:lpstr>
      <vt:lpstr>About the Project</vt:lpstr>
      <vt:lpstr>Implementation</vt:lpstr>
      <vt:lpstr>Design</vt:lpstr>
      <vt:lpstr>DEMO / 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Mykhailo Prischepniy</dc:creator>
  <cp:lastModifiedBy>Mykhailo Prischepniy</cp:lastModifiedBy>
  <cp:revision>63</cp:revision>
  <dcterms:created xsi:type="dcterms:W3CDTF">2018-01-26T19:23:30Z</dcterms:created>
  <dcterms:modified xsi:type="dcterms:W3CDTF">2023-02-22T07:45:17Z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0x01010067144E599FBED44A9C0CBE02D888A5F0</vt:lpwstr>
  </property>
</Properties>
</file>