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Report Detection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Gianscal Yu 2018.04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Releasing plan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 1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Release system check online accuracy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</a:t>
            </a:r>
            <a:r>
              <a:rPr lang="en"/>
              <a:t>confidence value</a:t>
            </a:r>
            <a:r>
              <a:rPr lang="en"/>
              <a:t> on engine and help operator make decision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 mark broken bike if confidence value is more than selected threshold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90%+ Precision with 50%+ coverage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planning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reported feature and check if the model still work fine for unreported bike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all bike with model and discover broken bike automatically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 ~ ^_^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Situation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RoadMap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</a:t>
            </a:r>
            <a:r>
              <a:rPr lang="en"/>
              <a:t> the oversea market user can report broken bike which can help us find and repair the broken bike rapidly.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bike operator will find bike by the guide of report info.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user generate a lot of fake report, our operator will pay useless searching work by the misleading of the fake info.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report including many related data like bike route or which user, so we thought dig these fake report out by using machine learning.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Situation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7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80%</a:t>
            </a:r>
            <a:r>
              <a:rPr lang="en"/>
              <a:t> country false report was more than 50%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false report rate is 74.62%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accumulate more than 100,000 data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950" y="1231613"/>
            <a:ext cx="4521326" cy="325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653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Training &amp; Verification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analyzing &amp; optimizing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Releasing plan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Collecting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50079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 n - 1 Bike </a:t>
            </a:r>
            <a:r>
              <a:rPr lang="en"/>
              <a:t>n-n User 1-n Order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at business side database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Hundreds of </a:t>
            </a:r>
            <a:r>
              <a:rPr lang="en"/>
              <a:t>feature </a:t>
            </a:r>
            <a:r>
              <a:rPr lang="en"/>
              <a:t>dimension estimated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50" y="2381875"/>
            <a:ext cx="3438600" cy="228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5951750" y="1443150"/>
            <a:ext cx="2669400" cy="3032925"/>
            <a:chOff x="650700" y="1534250"/>
            <a:chExt cx="2669400" cy="3032925"/>
          </a:xfrm>
        </p:grpSpPr>
        <p:sp>
          <p:nvSpPr>
            <p:cNvPr id="89" name="Shape 89"/>
            <p:cNvSpPr/>
            <p:nvPr/>
          </p:nvSpPr>
          <p:spPr>
            <a:xfrm>
              <a:off x="2430300" y="3994475"/>
              <a:ext cx="8898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Order</a:t>
              </a:r>
              <a:endParaRPr sz="1000"/>
            </a:p>
          </p:txBody>
        </p:sp>
        <p:sp>
          <p:nvSpPr>
            <p:cNvPr id="90" name="Shape 90"/>
            <p:cNvSpPr/>
            <p:nvPr/>
          </p:nvSpPr>
          <p:spPr>
            <a:xfrm>
              <a:off x="650700" y="3994475"/>
              <a:ext cx="8898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User</a:t>
              </a:r>
              <a:endParaRPr sz="1000"/>
            </a:p>
          </p:txBody>
        </p:sp>
        <p:sp>
          <p:nvSpPr>
            <p:cNvPr id="91" name="Shape 91"/>
            <p:cNvSpPr/>
            <p:nvPr/>
          </p:nvSpPr>
          <p:spPr>
            <a:xfrm>
              <a:off x="1540488" y="2764363"/>
              <a:ext cx="8898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Bike</a:t>
              </a:r>
              <a:endParaRPr sz="1000"/>
            </a:p>
          </p:txBody>
        </p:sp>
        <p:sp>
          <p:nvSpPr>
            <p:cNvPr id="92" name="Shape 92"/>
            <p:cNvSpPr/>
            <p:nvPr/>
          </p:nvSpPr>
          <p:spPr>
            <a:xfrm>
              <a:off x="1540500" y="1534250"/>
              <a:ext cx="8898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Report</a:t>
              </a:r>
              <a:endParaRPr sz="1000"/>
            </a:p>
          </p:txBody>
        </p:sp>
        <p:cxnSp>
          <p:nvCxnSpPr>
            <p:cNvPr id="93" name="Shape 93"/>
            <p:cNvCxnSpPr>
              <a:stCxn id="92" idx="4"/>
              <a:endCxn id="91" idx="0"/>
            </p:cNvCxnSpPr>
            <p:nvPr/>
          </p:nvCxnSpPr>
          <p:spPr>
            <a:xfrm>
              <a:off x="1985400" y="2106950"/>
              <a:ext cx="0" cy="657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Shape 94"/>
            <p:cNvCxnSpPr>
              <a:stCxn id="91" idx="3"/>
              <a:endCxn id="90" idx="0"/>
            </p:cNvCxnSpPr>
            <p:nvPr/>
          </p:nvCxnSpPr>
          <p:spPr>
            <a:xfrm flipH="1">
              <a:off x="1095696" y="3253193"/>
              <a:ext cx="575100" cy="741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Shape 95"/>
            <p:cNvCxnSpPr>
              <a:stCxn id="91" idx="5"/>
              <a:endCxn id="89" idx="0"/>
            </p:cNvCxnSpPr>
            <p:nvPr/>
          </p:nvCxnSpPr>
          <p:spPr>
            <a:xfrm>
              <a:off x="2299979" y="3253193"/>
              <a:ext cx="575100" cy="741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Shape 96"/>
            <p:cNvCxnSpPr>
              <a:stCxn id="90" idx="6"/>
              <a:endCxn id="89" idx="2"/>
            </p:cNvCxnSpPr>
            <p:nvPr/>
          </p:nvCxnSpPr>
          <p:spPr>
            <a:xfrm>
              <a:off x="1540500" y="4280825"/>
              <a:ext cx="8898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" name="Shape 97"/>
            <p:cNvSpPr txBox="1"/>
            <p:nvPr/>
          </p:nvSpPr>
          <p:spPr>
            <a:xfrm>
              <a:off x="1670800" y="2012225"/>
              <a:ext cx="2607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sp>
        <p:nvSpPr>
          <p:cNvPr id="98" name="Shape 98"/>
          <p:cNvSpPr txBox="1"/>
          <p:nvPr/>
        </p:nvSpPr>
        <p:spPr>
          <a:xfrm>
            <a:off x="6971850" y="2396850"/>
            <a:ext cx="260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590850" y="2911725"/>
            <a:ext cx="260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6133650" y="3521325"/>
            <a:ext cx="260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191050" y="3521325"/>
            <a:ext cx="260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7733850" y="2930250"/>
            <a:ext cx="260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6819450" y="3844650"/>
            <a:ext cx="260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7505250" y="3826125"/>
            <a:ext cx="260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 time, Reported broken part ……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Age, Nationality, bike pass, ride times, Historical accuracy of report ......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order riding time, Last order end type ......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Bike data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Series, Lock version, Last X report time, Last X report accuracy,  First order time......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&amp; Verification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 - clear labeled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problem - is fake or not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 : </a:t>
            </a:r>
            <a:r>
              <a:rPr lang="en"/>
              <a:t>J(θ)=−1m∑i=1m[yilog(hθ(xi))+(1−yi)log(1−hθ(xi))]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Bayesian (optional)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(optional)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learning (optional)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ToolKits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 &amp; Pandas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 &amp; Seaborn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Scikit-learning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analyzing &amp; optimizing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35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 measurement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&gt; Recall Scenario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Fα=（α^2+1）PR/(α^2 P+R)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AUC &amp; </a:t>
            </a:r>
            <a:r>
              <a:rPr lang="en"/>
              <a:t>ROC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features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Riding 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related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Topography related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related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075" y="1426150"/>
            <a:ext cx="3438574" cy="28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