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jianshu.com/p/78e324a4962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Fastlane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Auto Packing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Gianscal Yu 2018.03.13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Fastlane?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astlane is a tool for iOS and Android developers to automate tedious tasks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generating screenshots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dealing with provisioning profiles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releasing your application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Today we only talk about auto pack iOS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Archive build iOS ipa file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Upload ipa to Distribute Platform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Fastlane?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Promote working </a:t>
            </a:r>
            <a:r>
              <a:rPr lang="en"/>
              <a:t>efficiency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need to configure complex xcodebuild script parameters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Debugging issue that can only reproduce in releasing condition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Delivering ipa or apk to test team for testing work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Release production package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Fastlane?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configured ruby code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 fastlane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 fastlane [ios/android] [command]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Configuring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Environment 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https://www.jianshu.com/p/78e324a4962c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Setup Fastlane 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xcode-select --install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sudo gem install fastlane --verbose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Fir.im Command Line Tools 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sudo </a:t>
            </a:r>
            <a:r>
              <a:rPr lang="en"/>
              <a:t>gem install fir-cli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 login b0bf2c0b276854ab0edf42f992b394d4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Build Up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5700"/>
            <a:ext cx="60960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Fir.im &amp; Pgyer Upload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Fir.im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 publish ${ipa_path} -T "XXX_YOUR_API_TOKEN_XXX" -c "${commit_msg}"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Pgyer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fastlane add_plugin pgyer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pgyer(api_key: “#{api_key}”, user_key: “#{user_key}”)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Yarn &amp; Python Integration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sys command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Yarn Tools: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Package.json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"pack-ios": "python ./scripts/pyTools/pack_ios.py"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