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5793" r:id="rId1"/>
  </p:sldMasterIdLst>
  <p:notesMasterIdLst>
    <p:notesMasterId r:id="rId14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4" r:id="rId9"/>
    <p:sldId id="266" r:id="rId10"/>
    <p:sldId id="267" r:id="rId11"/>
    <p:sldId id="263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60"/>
    <p:restoredTop sz="87569"/>
  </p:normalViewPr>
  <p:slideViewPr>
    <p:cSldViewPr snapToGrid="0" snapToObjects="1">
      <p:cViewPr varScale="1">
        <p:scale>
          <a:sx n="110" d="100"/>
          <a:sy n="110" d="100"/>
        </p:scale>
        <p:origin x="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88238D-A8F5-EA48-8500-7265297190AE}" type="datetimeFigureOut">
              <a:rPr kumimoji="1" lang="zh-CN" altLang="en-US" smtClean="0"/>
              <a:t>2017/10/25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128FE0-0C89-9A46-ABAC-50C642BEC3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2834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28FE0-0C89-9A46-ABAC-50C642BEC304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3564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28FE0-0C89-9A46-ABAC-50C642BEC304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6367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28FE0-0C89-9A46-ABAC-50C642BEC304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8703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28FE0-0C89-9A46-ABAC-50C642BEC304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6335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1541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482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393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07025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355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6484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285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7342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1255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971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906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710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939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29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0133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4039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140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787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5794" r:id="rId1"/>
    <p:sldLayoutId id="2147485795" r:id="rId2"/>
    <p:sldLayoutId id="2147485796" r:id="rId3"/>
    <p:sldLayoutId id="2147485797" r:id="rId4"/>
    <p:sldLayoutId id="2147485798" r:id="rId5"/>
    <p:sldLayoutId id="2147485799" r:id="rId6"/>
    <p:sldLayoutId id="2147485800" r:id="rId7"/>
    <p:sldLayoutId id="2147485801" r:id="rId8"/>
    <p:sldLayoutId id="2147485802" r:id="rId9"/>
    <p:sldLayoutId id="2147485803" r:id="rId10"/>
    <p:sldLayoutId id="2147485804" r:id="rId11"/>
    <p:sldLayoutId id="2147485805" r:id="rId12"/>
    <p:sldLayoutId id="2147485806" r:id="rId13"/>
    <p:sldLayoutId id="2147485807" r:id="rId14"/>
    <p:sldLayoutId id="2147485808" r:id="rId15"/>
    <p:sldLayoutId id="2147485809" r:id="rId16"/>
    <p:sldLayoutId id="214748581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airbnb/react-native-maps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irbnb/react-native-maps/blob/master/docs/installation.md" TargetMode="External"/><Relationship Id="rId4" Type="http://schemas.openxmlformats.org/officeDocument/2006/relationships/hyperlink" Target="https://github.com/anhtuank7c/maps-example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Introduction to React </a:t>
            </a:r>
            <a:r>
              <a:rPr kumimoji="1" lang="en-US" altLang="zh-CN" dirty="0"/>
              <a:t>N</a:t>
            </a:r>
            <a:r>
              <a:rPr kumimoji="1" lang="en-US" altLang="zh-CN" dirty="0" smtClean="0"/>
              <a:t>ative </a:t>
            </a:r>
            <a:br>
              <a:rPr kumimoji="1" lang="en-US" altLang="zh-CN" dirty="0" smtClean="0"/>
            </a:br>
            <a:r>
              <a:rPr kumimoji="1" lang="en-US" altLang="zh-CN" dirty="0" smtClean="0"/>
              <a:t>Airbnb Map Component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Junchao 2017.10.25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186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Component usage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261872" y="1828800"/>
            <a:ext cx="9120619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16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altLang="zh-CN" sz="1600" dirty="0" err="1">
                <a:latin typeface="Courier" charset="0"/>
                <a:ea typeface="Courier" charset="0"/>
                <a:cs typeface="Courier" charset="0"/>
              </a:rPr>
              <a:t>MapView.Marker</a:t>
            </a:r>
            <a:r>
              <a:rPr lang="en-US" altLang="zh-CN" sz="1600" dirty="0">
                <a:latin typeface="Courier" charset="0"/>
                <a:ea typeface="Courier" charset="0"/>
                <a:cs typeface="Courier" charset="0"/>
              </a:rPr>
              <a:t> coordinate={</a:t>
            </a:r>
            <a:r>
              <a:rPr lang="en-US" altLang="zh-CN" sz="1600" dirty="0" err="1">
                <a:latin typeface="Courier" charset="0"/>
                <a:ea typeface="Courier" charset="0"/>
                <a:cs typeface="Courier" charset="0"/>
              </a:rPr>
              <a:t>marker.latlng</a:t>
            </a:r>
            <a:r>
              <a:rPr lang="en-US" altLang="zh-CN" sz="1600" dirty="0" smtClean="0">
                <a:latin typeface="Courier" charset="0"/>
                <a:ea typeface="Courier" charset="0"/>
                <a:cs typeface="Courier" charset="0"/>
              </a:rPr>
              <a:t>}&gt;</a:t>
            </a:r>
          </a:p>
          <a:p>
            <a:pPr marL="0" indent="0">
              <a:buNone/>
            </a:pPr>
            <a:r>
              <a:rPr lang="en-US" altLang="zh-CN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altLang="zh-CN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MyCustomMarkerView</a:t>
            </a:r>
            <a:r>
              <a:rPr lang="en-US" altLang="zh-CN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{...marker} /&gt; </a:t>
            </a:r>
            <a:endParaRPr lang="en-US" altLang="zh-CN" sz="1600" dirty="0" smtClean="0">
              <a:solidFill>
                <a:srgbClr val="FF0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&lt;</a:t>
            </a:r>
            <a:r>
              <a:rPr lang="en-US" altLang="zh-CN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MapView.Callout</a:t>
            </a:r>
            <a:r>
              <a:rPr lang="en-US" altLang="zh-CN" sz="1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  &lt;</a:t>
            </a:r>
            <a:r>
              <a:rPr lang="en-US" altLang="zh-CN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MyCustomCalloutView</a:t>
            </a:r>
            <a:r>
              <a:rPr lang="en-US" altLang="zh-CN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{...marker} </a:t>
            </a:r>
            <a:r>
              <a:rPr lang="en-US" altLang="zh-CN" sz="1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/&gt;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&lt;/</a:t>
            </a:r>
            <a:r>
              <a:rPr lang="en-US" altLang="zh-CN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MapView.Callout</a:t>
            </a:r>
            <a:r>
              <a:rPr lang="en-US" altLang="zh-CN" sz="1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600" dirty="0" smtClean="0"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altLang="zh-CN" sz="1600" dirty="0" err="1">
                <a:latin typeface="Courier" charset="0"/>
                <a:ea typeface="Courier" charset="0"/>
                <a:cs typeface="Courier" charset="0"/>
              </a:rPr>
              <a:t>MapView.Marker</a:t>
            </a:r>
            <a:r>
              <a:rPr lang="en-US" altLang="zh-CN" sz="1600" dirty="0">
                <a:latin typeface="Courier" charset="0"/>
                <a:ea typeface="Courier" charset="0"/>
                <a:cs typeface="Courier" charset="0"/>
              </a:rPr>
              <a:t>&gt;</a:t>
            </a:r>
            <a:endParaRPr kumimoji="1" lang="en-US" altLang="zh-CN" sz="1600" dirty="0" smtClean="0">
              <a:latin typeface="Courier" charset="0"/>
              <a:ea typeface="Courier" charset="0"/>
              <a:cs typeface="Courier" charset="0"/>
            </a:endParaRPr>
          </a:p>
          <a:p>
            <a:endParaRPr kumimoji="1" lang="zh-CN" altLang="en-US" sz="1600" dirty="0" smtClean="0"/>
          </a:p>
          <a:p>
            <a:endParaRPr kumimoji="1" lang="en-US" altLang="zh-CN" sz="1600" dirty="0"/>
          </a:p>
          <a:p>
            <a:r>
              <a:rPr kumimoji="1" lang="en-US" altLang="zh-CN" dirty="0" smtClean="0"/>
              <a:t>For more: </a:t>
            </a:r>
            <a:r>
              <a:rPr kumimoji="1" lang="en-US" altLang="zh-CN" dirty="0">
                <a:hlinkClick r:id="rId3"/>
              </a:rPr>
              <a:t>https://</a:t>
            </a:r>
            <a:r>
              <a:rPr kumimoji="1" lang="en-US" altLang="zh-CN" dirty="0" smtClean="0">
                <a:hlinkClick r:id="rId3"/>
              </a:rPr>
              <a:t>github.com/airbnb/react-native-maps</a:t>
            </a:r>
            <a:endParaRPr kumimoji="1" lang="zh-CN" altLang="en-US" dirty="0" smtClean="0"/>
          </a:p>
          <a:p>
            <a:r>
              <a:rPr kumimoji="1" lang="en-US" altLang="zh-CN" i="1" dirty="0" smtClean="0"/>
              <a:t>Better documented than React Native official document</a:t>
            </a:r>
            <a:endParaRPr kumimoji="1" lang="en-US" altLang="zh-CN" i="1" dirty="0"/>
          </a:p>
          <a:p>
            <a:pPr marL="0" indent="0">
              <a:buNone/>
            </a:pP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9288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Component </a:t>
            </a:r>
            <a:r>
              <a:rPr kumimoji="1" lang="en-US" altLang="zh-CN" dirty="0" smtClean="0"/>
              <a:t>cautions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b="1" dirty="0" smtClean="0">
                <a:solidFill>
                  <a:srgbClr val="FF0000"/>
                </a:solidFill>
              </a:rPr>
              <a:t>DO NOT </a:t>
            </a:r>
            <a:r>
              <a:rPr kumimoji="1" lang="en-US" altLang="zh-CN" dirty="0" smtClean="0"/>
              <a:t>use </a:t>
            </a:r>
            <a:r>
              <a:rPr lang="en-US" altLang="zh-CN" dirty="0"/>
              <a:t>react-native </a:t>
            </a:r>
            <a:r>
              <a:rPr lang="en-US" altLang="zh-CN" b="1" dirty="0">
                <a:solidFill>
                  <a:schemeClr val="tx2"/>
                </a:solidFill>
              </a:rPr>
              <a:t>link</a:t>
            </a:r>
            <a:r>
              <a:rPr lang="en-US" altLang="zh-CN" dirty="0"/>
              <a:t> </a:t>
            </a:r>
            <a:r>
              <a:rPr lang="en-US" altLang="zh-CN" dirty="0" smtClean="0"/>
              <a:t>react-native-maps</a:t>
            </a:r>
          </a:p>
          <a:p>
            <a:endParaRPr lang="en-US" altLang="zh-CN" dirty="0" smtClean="0"/>
          </a:p>
          <a:p>
            <a:r>
              <a:rPr kumimoji="1" lang="en-US" altLang="zh-CN" dirty="0" smtClean="0"/>
              <a:t>In </a:t>
            </a:r>
            <a:r>
              <a:rPr kumimoji="1" lang="en-US" altLang="zh-CN" dirty="0" err="1" smtClean="0"/>
              <a:t>MainApplication.java</a:t>
            </a:r>
            <a:r>
              <a:rPr kumimoji="1" lang="en-US" altLang="zh-CN" dirty="0" smtClean="0"/>
              <a:t> add </a:t>
            </a:r>
            <a:r>
              <a:rPr lang="en-US" altLang="zh-CN" dirty="0"/>
              <a:t>new </a:t>
            </a:r>
            <a:r>
              <a:rPr lang="en-US" altLang="zh-CN" dirty="0" err="1"/>
              <a:t>MapsPackage</a:t>
            </a:r>
            <a:r>
              <a:rPr lang="en-US" altLang="zh-CN" dirty="0" smtClean="0"/>
              <a:t>() and </a:t>
            </a:r>
            <a:r>
              <a:rPr lang="en-US" altLang="zh-CN" b="1" dirty="0" smtClean="0"/>
              <a:t>Caution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duplicate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zh-CN" b="1" dirty="0" err="1" smtClean="0">
                <a:solidFill>
                  <a:schemeClr val="tx2"/>
                </a:solidFill>
              </a:rPr>
              <a:t>MainReactPackage</a:t>
            </a:r>
            <a:r>
              <a:rPr lang="en-US" altLang="zh-CN" b="1" dirty="0" smtClean="0">
                <a:solidFill>
                  <a:schemeClr val="tx2"/>
                </a:solidFill>
              </a:rPr>
              <a:t>()</a:t>
            </a:r>
          </a:p>
          <a:p>
            <a:endParaRPr lang="en-US" altLang="zh-CN" b="1" dirty="0" smtClean="0">
              <a:solidFill>
                <a:schemeClr val="tx2"/>
              </a:solidFill>
            </a:endParaRPr>
          </a:p>
          <a:p>
            <a:r>
              <a:rPr kumimoji="1" lang="en-US" altLang="zh-CN" dirty="0" smtClean="0"/>
              <a:t>In </a:t>
            </a:r>
            <a:r>
              <a:rPr kumimoji="1" lang="en-US" altLang="zh-CN" dirty="0" err="1" smtClean="0"/>
              <a:t>podfile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need </a:t>
            </a:r>
            <a:r>
              <a:rPr kumimoji="1" lang="en-US" altLang="zh-CN" dirty="0" smtClean="0"/>
              <a:t>additional </a:t>
            </a:r>
            <a:r>
              <a:rPr kumimoji="1" lang="en-US" altLang="zh-CN" dirty="0" smtClean="0"/>
              <a:t>code to build </a:t>
            </a:r>
            <a:r>
              <a:rPr kumimoji="1" lang="en-US" altLang="zh-CN" dirty="0" smtClean="0"/>
              <a:t>archive</a:t>
            </a:r>
          </a:p>
          <a:p>
            <a:endParaRPr kumimoji="1" lang="zh-CN" altLang="en-US" dirty="0" smtClean="0"/>
          </a:p>
          <a:p>
            <a:r>
              <a:rPr lang="en-US" altLang="zh-CN" dirty="0" err="1" smtClean="0"/>
              <a:t>MapView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b="1" dirty="0" err="1" smtClean="0"/>
              <a:t>nitialRegion</a:t>
            </a:r>
            <a:r>
              <a:rPr lang="zh-CN" altLang="en-US" dirty="0" smtClean="0"/>
              <a:t> </a:t>
            </a:r>
            <a:r>
              <a:rPr lang="en-US" altLang="zh-CN" b="1" dirty="0" smtClean="0"/>
              <a:t>!=</a:t>
            </a:r>
            <a:r>
              <a:rPr lang="zh-CN" altLang="en-US" dirty="0" smtClean="0"/>
              <a:t> </a:t>
            </a:r>
            <a:r>
              <a:rPr lang="en-US" altLang="zh-CN" b="1" dirty="0" smtClean="0"/>
              <a:t>region</a:t>
            </a:r>
            <a:r>
              <a:rPr lang="en-US" altLang="zh-CN" dirty="0" smtClean="0"/>
              <a:t> and caution cycle </a:t>
            </a:r>
            <a:r>
              <a:rPr lang="en-US" altLang="zh-CN" dirty="0" smtClean="0"/>
              <a:t>render</a:t>
            </a:r>
          </a:p>
          <a:p>
            <a:endParaRPr lang="en-US" altLang="zh-CN" dirty="0"/>
          </a:p>
          <a:p>
            <a:r>
              <a:rPr kumimoji="1" lang="en-US" altLang="zh-CN" dirty="0" smtClean="0"/>
              <a:t>Use key in marker will have animation when changing position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867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Thanks~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894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Contents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Project background</a:t>
            </a:r>
          </a:p>
          <a:p>
            <a:r>
              <a:rPr kumimoji="1" lang="en-US" altLang="zh-CN" dirty="0" smtClean="0"/>
              <a:t>Project </a:t>
            </a:r>
            <a:r>
              <a:rPr lang="en-US" altLang="zh-CN" dirty="0" smtClean="0"/>
              <a:t>scenarios</a:t>
            </a:r>
            <a:endParaRPr lang="zh-CN" altLang="en-US" dirty="0" smtClean="0"/>
          </a:p>
          <a:p>
            <a:r>
              <a:rPr kumimoji="1" lang="en-US" altLang="zh-CN" dirty="0" smtClean="0"/>
              <a:t>Advantage &amp; Disadvantage</a:t>
            </a:r>
          </a:p>
          <a:p>
            <a:r>
              <a:rPr kumimoji="1" lang="en-US" altLang="zh-CN" dirty="0" smtClean="0"/>
              <a:t>Component integration</a:t>
            </a:r>
          </a:p>
          <a:p>
            <a:r>
              <a:rPr kumimoji="1" lang="en-US" altLang="zh-CN" dirty="0" smtClean="0"/>
              <a:t>Component usage</a:t>
            </a:r>
          </a:p>
          <a:p>
            <a:r>
              <a:rPr kumimoji="1" lang="en-US" altLang="zh-CN" dirty="0" smtClean="0"/>
              <a:t>Component cautions</a:t>
            </a:r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920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Project background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 smtClean="0"/>
              <a:t>Bridged </a:t>
            </a:r>
            <a:r>
              <a:rPr kumimoji="1" lang="en-US" altLang="zh-CN" dirty="0" smtClean="0"/>
              <a:t>framework </a:t>
            </a:r>
            <a:r>
              <a:rPr kumimoji="1" lang="en-US" altLang="zh-CN" dirty="0" smtClean="0"/>
              <a:t>copied from ofo International</a:t>
            </a:r>
            <a:endParaRPr kumimoji="1" lang="zh-CN" altLang="en-US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Release pressure cause Quick &amp; Dirty map code</a:t>
            </a:r>
          </a:p>
          <a:p>
            <a:pPr lvl="1"/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Complex UI-setting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makes bag code solution</a:t>
            </a:r>
          </a:p>
          <a:p>
            <a:pPr lvl="2"/>
            <a:r>
              <a:rPr kumimoji="1" lang="en-US" altLang="zh-CN" dirty="0" smtClean="0"/>
              <a:t>Update using current date as refresh token</a:t>
            </a:r>
            <a:endParaRPr kumimoji="1" lang="en-US" altLang="zh-CN" dirty="0"/>
          </a:p>
          <a:p>
            <a:pPr lvl="1"/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Highly coupled code &amp; Useless concept overlap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Bike Fence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Bike Status</a:t>
            </a:r>
          </a:p>
          <a:p>
            <a:pPr lvl="2"/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Time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loading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issue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cause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bugs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46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Project </a:t>
            </a:r>
            <a:r>
              <a:rPr lang="en-US" altLang="zh-CN" dirty="0"/>
              <a:t>scenarios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Scenarios using </a:t>
            </a:r>
            <a:r>
              <a:rPr kumimoji="1" lang="en-US" altLang="zh-CN" dirty="0" smtClean="0"/>
              <a:t>map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Check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Search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nearby Bikes</a:t>
            </a:r>
          </a:p>
          <a:p>
            <a:pPr lvl="2"/>
            <a:r>
              <a:rPr kumimoji="1" lang="en-US" altLang="zh-CN" dirty="0" smtClean="0"/>
              <a:t>Refresh current nearby bikes</a:t>
            </a:r>
          </a:p>
          <a:p>
            <a:pPr lvl="2"/>
            <a:r>
              <a:rPr kumimoji="1" lang="en-US" altLang="zh-CN" dirty="0"/>
              <a:t>Relocate to current </a:t>
            </a:r>
            <a:r>
              <a:rPr kumimoji="1" lang="en-US" altLang="zh-CN" dirty="0" smtClean="0"/>
              <a:t>position</a:t>
            </a:r>
            <a:endParaRPr kumimoji="1" lang="zh-CN" altLang="en-US" dirty="0" smtClean="0"/>
          </a:p>
          <a:p>
            <a:pPr lvl="2"/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Relocate </a:t>
            </a:r>
            <a:r>
              <a:rPr kumimoji="1" lang="en-US" altLang="zh-CN" dirty="0" smtClean="0"/>
              <a:t>silent bike and broken bike</a:t>
            </a:r>
          </a:p>
          <a:p>
            <a:pPr lvl="2"/>
            <a:r>
              <a:rPr kumimoji="1" lang="en-US" altLang="zh-CN" dirty="0" smtClean="0"/>
              <a:t>Drag and drop map location marker</a:t>
            </a:r>
          </a:p>
        </p:txBody>
      </p:sp>
    </p:spTree>
    <p:extLst>
      <p:ext uri="{BB962C8B-B14F-4D97-AF65-F5344CB8AC3E}">
        <p14:creationId xmlns:p14="http://schemas.microsoft.com/office/powerpoint/2010/main" val="157995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Advantage &amp; Disadvantage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Advantage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Decrease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 native bridge coding </a:t>
            </a:r>
            <a:r>
              <a:rPr kumimoji="1" lang="en-US" altLang="zh-CN" dirty="0" smtClean="0"/>
              <a:t>work</a:t>
            </a:r>
          </a:p>
          <a:p>
            <a:pPr lvl="1"/>
            <a:r>
              <a:rPr kumimoji="1" lang="en-US" altLang="zh-CN" dirty="0" smtClean="0"/>
              <a:t>Decrease the Image </a:t>
            </a:r>
            <a:r>
              <a:rPr kumimoji="1" lang="en-US" altLang="zh-CN" dirty="0"/>
              <a:t>source </a:t>
            </a:r>
            <a:r>
              <a:rPr kumimoji="1" lang="en-US" altLang="zh-CN" dirty="0" smtClean="0"/>
              <a:t>occupancy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Resolve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loading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timing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Problem (mainly in Android)</a:t>
            </a:r>
          </a:p>
          <a:p>
            <a:pPr lvl="1"/>
            <a:r>
              <a:rPr kumimoji="1" lang="en-US" altLang="zh-CN" dirty="0" smtClean="0"/>
              <a:t>Standing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 the shoulder 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giants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 not invite the wheel twice</a:t>
            </a:r>
          </a:p>
          <a:p>
            <a:pPr lvl="1"/>
            <a:endParaRPr kumimoji="1" lang="zh-CN" altLang="en-US" dirty="0" smtClean="0"/>
          </a:p>
          <a:p>
            <a:r>
              <a:rPr kumimoji="1" lang="en-US" altLang="zh-CN" dirty="0" smtClean="0"/>
              <a:t>Disadvantage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May not implement complex detailed requirement</a:t>
            </a:r>
          </a:p>
          <a:p>
            <a:pPr lvl="1"/>
            <a:r>
              <a:rPr kumimoji="1" lang="en-US" altLang="zh-CN" dirty="0" smtClean="0"/>
              <a:t>Can not set the native map SDK up to date</a:t>
            </a:r>
          </a:p>
          <a:p>
            <a:pPr lvl="1"/>
            <a:r>
              <a:rPr kumimoji="1" lang="en-US" altLang="zh-CN" dirty="0" smtClean="0"/>
              <a:t>Can not convert to </a:t>
            </a:r>
            <a:r>
              <a:rPr kumimoji="1" lang="en-US" altLang="zh-CN" dirty="0" err="1" smtClean="0"/>
              <a:t>Gaode</a:t>
            </a:r>
            <a:r>
              <a:rPr kumimoji="1" lang="en-US" altLang="zh-CN" dirty="0" smtClean="0"/>
              <a:t> Map and </a:t>
            </a:r>
            <a:r>
              <a:rPr kumimoji="1" lang="en-US" altLang="zh-CN" dirty="0" err="1" smtClean="0"/>
              <a:t>Baidu</a:t>
            </a:r>
            <a:r>
              <a:rPr kumimoji="1" lang="en-US" altLang="zh-CN" dirty="0" smtClean="0"/>
              <a:t> Map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573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Component </a:t>
            </a:r>
            <a:r>
              <a:rPr kumimoji="1" lang="en-US" altLang="zh-CN" dirty="0" smtClean="0"/>
              <a:t>integration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dirty="0" smtClean="0"/>
              <a:t>First add package: yarn add react-native-maps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iOS: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Set up pod files and execute pod install</a:t>
            </a:r>
          </a:p>
          <a:p>
            <a:pPr lvl="1"/>
            <a:r>
              <a:rPr kumimoji="1" lang="en-US" altLang="zh-CN" dirty="0" smtClean="0"/>
              <a:t>Set </a:t>
            </a:r>
            <a:r>
              <a:rPr kumimoji="1" lang="en-US" altLang="zh-CN" dirty="0" err="1" smtClean="0"/>
              <a:t>Xcode</a:t>
            </a:r>
            <a:r>
              <a:rPr kumimoji="1" lang="en-US" altLang="zh-CN" dirty="0" smtClean="0"/>
              <a:t> search path and add build phrase</a:t>
            </a:r>
          </a:p>
          <a:p>
            <a:pPr lvl="1"/>
            <a:r>
              <a:rPr kumimoji="1" lang="en-US" altLang="zh-CN" dirty="0" smtClean="0"/>
              <a:t>drag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AirGoogleMap</a:t>
            </a:r>
            <a:r>
              <a:rPr kumimoji="1" lang="en-US" altLang="zh-CN" dirty="0" smtClean="0"/>
              <a:t> folder by creating new folder</a:t>
            </a:r>
          </a:p>
          <a:p>
            <a:pPr lvl="1"/>
            <a:endParaRPr kumimoji="1" lang="en-US" altLang="zh-CN" dirty="0" smtClean="0"/>
          </a:p>
          <a:p>
            <a:r>
              <a:rPr kumimoji="1" lang="en-US" altLang="zh-CN" dirty="0" smtClean="0"/>
              <a:t>Android:</a:t>
            </a:r>
          </a:p>
          <a:p>
            <a:pPr lvl="1"/>
            <a:r>
              <a:rPr kumimoji="1" lang="en-US" altLang="zh-CN" dirty="0" smtClean="0"/>
              <a:t>Add dependencies and settings at </a:t>
            </a:r>
            <a:r>
              <a:rPr kumimoji="1" lang="en-US" altLang="zh-CN" dirty="0" err="1" smtClean="0"/>
              <a:t>gradle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>
                <a:hlinkClick r:id="rId3"/>
              </a:rPr>
              <a:t>https://</a:t>
            </a:r>
            <a:r>
              <a:rPr kumimoji="1" lang="en-US" altLang="zh-CN" dirty="0" smtClean="0">
                <a:hlinkClick r:id="rId3"/>
              </a:rPr>
              <a:t>github.com/airbnb/react-native-maps/blob/master/docs/installation.md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1" lang="en-US" altLang="zh-CN" dirty="0" smtClean="0">
                <a:hlinkClick r:id="rId4"/>
              </a:rPr>
              <a:t>https</a:t>
            </a:r>
            <a:r>
              <a:rPr kumimoji="1" lang="en-US" altLang="zh-CN" dirty="0">
                <a:hlinkClick r:id="rId4"/>
              </a:rPr>
              <a:t>://</a:t>
            </a:r>
            <a:r>
              <a:rPr kumimoji="1" lang="en-US" altLang="zh-CN" dirty="0" smtClean="0">
                <a:hlinkClick r:id="rId4"/>
              </a:rPr>
              <a:t>github.com/anhtuank7c/maps-example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1" lang="en-US" altLang="zh-CN" dirty="0"/>
          </a:p>
          <a:p>
            <a:pPr marL="274320" lvl="1" indent="0">
              <a:buNone/>
            </a:pPr>
            <a:endParaRPr kumimoji="1" lang="en-US" altLang="zh-CN" dirty="0"/>
          </a:p>
          <a:p>
            <a:pPr marL="274320" lvl="1" indent="0">
              <a:buNone/>
            </a:pP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2257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Component </a:t>
            </a:r>
            <a:r>
              <a:rPr kumimoji="1" lang="en-US" altLang="zh-CN" dirty="0" smtClean="0"/>
              <a:t>integration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dirty="0" smtClean="0">
                <a:latin typeface="Courier" charset="0"/>
                <a:ea typeface="Courier" charset="0"/>
                <a:cs typeface="Courier" charset="0"/>
              </a:rPr>
              <a:t>iOS: </a:t>
            </a:r>
            <a:r>
              <a:rPr kumimoji="1" lang="en-US" altLang="zh-CN" dirty="0" err="1" smtClean="0">
                <a:latin typeface="Courier" charset="0"/>
                <a:ea typeface="Courier" charset="0"/>
                <a:cs typeface="Courier" charset="0"/>
              </a:rPr>
              <a:t>AppDelegate.m</a:t>
            </a:r>
            <a:endParaRPr kumimoji="1" lang="en-US" altLang="zh-CN" dirty="0" smtClean="0">
              <a:latin typeface="Courier" charset="0"/>
              <a:ea typeface="Courier" charset="0"/>
              <a:cs typeface="Courier" charset="0"/>
            </a:endParaRPr>
          </a:p>
          <a:p>
            <a:pPr marL="274320" lvl="1" indent="0">
              <a:buNone/>
            </a:pPr>
            <a:r>
              <a:rPr lang="en-US" altLang="zh-CN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altLang="zh-CN" dirty="0" err="1" smtClean="0">
                <a:latin typeface="Courier" charset="0"/>
                <a:ea typeface="Courier" charset="0"/>
                <a:cs typeface="Courier" charset="0"/>
              </a:rPr>
              <a:t>GMSServices</a:t>
            </a:r>
            <a:r>
              <a:rPr lang="en-US" altLang="zh-CN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dirty="0" err="1">
                <a:latin typeface="Courier" charset="0"/>
                <a:ea typeface="Courier" charset="0"/>
                <a:cs typeface="Courier" charset="0"/>
              </a:rPr>
              <a:t>provideAPIKey:GOOGLE_API_KEY</a:t>
            </a:r>
            <a:r>
              <a:rPr lang="en-US" altLang="zh-CN" dirty="0">
                <a:latin typeface="Courier" charset="0"/>
                <a:ea typeface="Courier" charset="0"/>
                <a:cs typeface="Courier" charset="0"/>
              </a:rPr>
              <a:t>];</a:t>
            </a:r>
            <a:endParaRPr kumimoji="1" lang="en-US" altLang="zh-CN" dirty="0" smtClean="0">
              <a:latin typeface="Courier" charset="0"/>
              <a:ea typeface="Courier" charset="0"/>
              <a:cs typeface="Courier" charset="0"/>
            </a:endParaRPr>
          </a:p>
          <a:p>
            <a:endParaRPr kumimoji="1" lang="en-US" altLang="zh-CN" dirty="0"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en-US" altLang="zh-CN" dirty="0" smtClean="0">
                <a:latin typeface="Courier" charset="0"/>
                <a:ea typeface="Courier" charset="0"/>
                <a:cs typeface="Courier" charset="0"/>
              </a:rPr>
              <a:t>Android: </a:t>
            </a:r>
            <a:r>
              <a:rPr kumimoji="1" lang="en-US" altLang="zh-CN" dirty="0" err="1" smtClean="0">
                <a:latin typeface="Courier" charset="0"/>
                <a:ea typeface="Courier" charset="0"/>
                <a:cs typeface="Courier" charset="0"/>
              </a:rPr>
              <a:t>AndroidManifest.xml</a:t>
            </a:r>
            <a:endParaRPr kumimoji="1" lang="en-US" altLang="zh-CN" dirty="0" smtClean="0">
              <a:latin typeface="Courier" charset="0"/>
              <a:ea typeface="Courier" charset="0"/>
              <a:cs typeface="Courier" charset="0"/>
            </a:endParaRPr>
          </a:p>
          <a:p>
            <a:pPr marL="274320" lvl="1" indent="0">
              <a:buNone/>
            </a:pPr>
            <a:r>
              <a:rPr lang="en-US" altLang="zh-CN" dirty="0">
                <a:latin typeface="Courier" charset="0"/>
                <a:ea typeface="Courier" charset="0"/>
                <a:cs typeface="Courier" charset="0"/>
              </a:rPr>
              <a:t>&lt;application&gt; </a:t>
            </a:r>
            <a:endParaRPr lang="en-US" altLang="zh-CN" dirty="0" smtClean="0">
              <a:latin typeface="Courier" charset="0"/>
              <a:ea typeface="Courier" charset="0"/>
              <a:cs typeface="Courier" charset="0"/>
            </a:endParaRPr>
          </a:p>
          <a:p>
            <a:pPr marL="274320" lvl="1" indent="0">
              <a:buNone/>
            </a:pPr>
            <a:r>
              <a:rPr lang="en-US" altLang="zh-CN" dirty="0" smtClean="0">
                <a:latin typeface="Courier" charset="0"/>
                <a:ea typeface="Courier" charset="0"/>
                <a:cs typeface="Courier" charset="0"/>
              </a:rPr>
              <a:t>  &lt;</a:t>
            </a:r>
            <a:r>
              <a:rPr lang="en-US" altLang="zh-CN" dirty="0">
                <a:latin typeface="Courier" charset="0"/>
                <a:ea typeface="Courier" charset="0"/>
                <a:cs typeface="Courier" charset="0"/>
              </a:rPr>
              <a:t>meta-data </a:t>
            </a:r>
            <a:endParaRPr lang="en-US" altLang="zh-CN" dirty="0" smtClean="0">
              <a:latin typeface="Courier" charset="0"/>
              <a:ea typeface="Courier" charset="0"/>
              <a:cs typeface="Courier" charset="0"/>
            </a:endParaRPr>
          </a:p>
          <a:p>
            <a:pPr marL="274320" lvl="1" indent="0">
              <a:buNone/>
            </a:pPr>
            <a:r>
              <a:rPr lang="en-US" altLang="zh-CN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dirty="0" err="1" smtClean="0">
                <a:latin typeface="Courier" charset="0"/>
                <a:ea typeface="Courier" charset="0"/>
                <a:cs typeface="Courier" charset="0"/>
              </a:rPr>
              <a:t>android:name</a:t>
            </a:r>
            <a:r>
              <a:rPr lang="en-US" altLang="zh-CN" dirty="0">
                <a:latin typeface="Courier" charset="0"/>
                <a:ea typeface="Courier" charset="0"/>
                <a:cs typeface="Courier" charset="0"/>
              </a:rPr>
              <a:t>="</a:t>
            </a:r>
            <a:r>
              <a:rPr lang="en-US" altLang="zh-CN" dirty="0" err="1" smtClean="0">
                <a:latin typeface="Courier" charset="0"/>
                <a:ea typeface="Courier" charset="0"/>
                <a:cs typeface="Courier" charset="0"/>
              </a:rPr>
              <a:t>com.google.android.geo.API_KEY</a:t>
            </a:r>
            <a:r>
              <a:rPr lang="en-US" altLang="zh-CN" dirty="0" smtClean="0">
                <a:latin typeface="Courier" charset="0"/>
                <a:ea typeface="Courier" charset="0"/>
                <a:cs typeface="Courier" charset="0"/>
              </a:rPr>
              <a:t>”</a:t>
            </a:r>
          </a:p>
          <a:p>
            <a:pPr marL="274320" lvl="1" indent="0">
              <a:buNone/>
            </a:pPr>
            <a:r>
              <a:rPr lang="en-US" altLang="zh-CN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dirty="0" err="1" smtClean="0">
                <a:latin typeface="Courier" charset="0"/>
                <a:ea typeface="Courier" charset="0"/>
                <a:cs typeface="Courier" charset="0"/>
              </a:rPr>
              <a:t>android:value</a:t>
            </a:r>
            <a:r>
              <a:rPr lang="en-US" altLang="zh-CN" dirty="0">
                <a:latin typeface="Courier" charset="0"/>
                <a:ea typeface="Courier" charset="0"/>
                <a:cs typeface="Courier" charset="0"/>
              </a:rPr>
              <a:t>="Your Google maps API Key Here"/&gt; </a:t>
            </a:r>
            <a:endParaRPr lang="en-US" altLang="zh-CN" dirty="0" smtClean="0">
              <a:latin typeface="Courier" charset="0"/>
              <a:ea typeface="Courier" charset="0"/>
              <a:cs typeface="Courier" charset="0"/>
            </a:endParaRPr>
          </a:p>
          <a:p>
            <a:pPr marL="274320" lvl="1" indent="0">
              <a:buNone/>
            </a:pPr>
            <a:r>
              <a:rPr lang="en-US" altLang="zh-CN" dirty="0" smtClean="0"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altLang="zh-CN" dirty="0">
                <a:latin typeface="Courier" charset="0"/>
                <a:ea typeface="Courier" charset="0"/>
                <a:cs typeface="Courier" charset="0"/>
              </a:rPr>
              <a:t>application&gt;</a:t>
            </a:r>
            <a:endParaRPr kumimoji="1" lang="en-US" altLang="zh-CN" dirty="0" smtClean="0">
              <a:latin typeface="Courier" charset="0"/>
              <a:ea typeface="Courier" charset="0"/>
              <a:cs typeface="Courier" charset="0"/>
            </a:endParaRPr>
          </a:p>
          <a:p>
            <a:endParaRPr kumimoji="1" lang="en-US" altLang="zh-CN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en-US" altLang="zh-CN" dirty="0" smtClean="0">
                <a:latin typeface="Courier" charset="0"/>
                <a:ea typeface="Courier" charset="0"/>
                <a:cs typeface="Courier" charset="0"/>
              </a:rPr>
              <a:t>React native:</a:t>
            </a:r>
          </a:p>
          <a:p>
            <a:pPr marL="274320" lvl="1" indent="0">
              <a:buNone/>
            </a:pPr>
            <a:r>
              <a:rPr lang="en-US" altLang="zh-CN" dirty="0"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altLang="zh-CN" dirty="0" err="1">
                <a:latin typeface="Courier" charset="0"/>
                <a:ea typeface="Courier" charset="0"/>
                <a:cs typeface="Courier" charset="0"/>
              </a:rPr>
              <a:t>MapView</a:t>
            </a:r>
            <a:r>
              <a:rPr lang="en-US" altLang="zh-CN" dirty="0">
                <a:latin typeface="Courier" charset="0"/>
                <a:ea typeface="Courier" charset="0"/>
                <a:cs typeface="Courier" charset="0"/>
              </a:rPr>
              <a:t> from 'react-native-maps';</a:t>
            </a:r>
            <a:endParaRPr kumimoji="1" lang="zh-CN" alt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87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Component usage</a:t>
            </a:r>
            <a:endParaRPr kumimoji="1" lang="zh-CN" altLang="en-US" dirty="0"/>
          </a:p>
        </p:txBody>
      </p:sp>
      <p:sp>
        <p:nvSpPr>
          <p:cNvPr id="6" name="内容占位符 5"/>
          <p:cNvSpPr txBox="1">
            <a:spLocks/>
          </p:cNvSpPr>
          <p:nvPr/>
        </p:nvSpPr>
        <p:spPr>
          <a:xfrm>
            <a:off x="1261872" y="1828800"/>
            <a:ext cx="4166655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6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altLang="zh-CN" sz="1600" dirty="0" smtClean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altLang="zh-CN" sz="1600" dirty="0" err="1" smtClean="0">
                <a:latin typeface="Courier" charset="0"/>
                <a:ea typeface="Courier" charset="0"/>
                <a:cs typeface="Courier" charset="0"/>
              </a:rPr>
              <a:t>MapView</a:t>
            </a:r>
            <a:endParaRPr lang="en-US" altLang="zh-CN" sz="16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 provider</a:t>
            </a:r>
            <a:r>
              <a:rPr lang="en-US" altLang="zh-CN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=“google</a:t>
            </a:r>
            <a:r>
              <a:rPr lang="en-US" altLang="zh-CN" sz="1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”</a:t>
            </a:r>
            <a:endParaRPr lang="en-US" altLang="zh-CN" sz="16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altLang="zh-CN" sz="1600" dirty="0" err="1">
                <a:latin typeface="Courier" charset="0"/>
                <a:ea typeface="Courier" charset="0"/>
                <a:cs typeface="Courier" charset="0"/>
              </a:rPr>
              <a:t>initialRegion</a:t>
            </a:r>
            <a:r>
              <a:rPr lang="en-US" altLang="zh-CN" sz="1600" dirty="0">
                <a:latin typeface="Courier" charset="0"/>
                <a:ea typeface="Courier" charset="0"/>
                <a:cs typeface="Courier" charset="0"/>
              </a:rPr>
              <a:t>={{ </a:t>
            </a:r>
          </a:p>
          <a:p>
            <a:pPr marL="0" indent="0">
              <a:buNone/>
            </a:pPr>
            <a:r>
              <a:rPr lang="en-US" altLang="zh-CN" sz="1600" dirty="0">
                <a:latin typeface="Courier" charset="0"/>
                <a:ea typeface="Courier" charset="0"/>
                <a:cs typeface="Courier" charset="0"/>
              </a:rPr>
              <a:t>    latitude: 37.78825,</a:t>
            </a:r>
          </a:p>
          <a:p>
            <a:pPr marL="0" indent="0">
              <a:buNone/>
            </a:pPr>
            <a:r>
              <a:rPr lang="en-US" altLang="zh-CN" sz="1600" dirty="0">
                <a:latin typeface="Courier" charset="0"/>
                <a:ea typeface="Courier" charset="0"/>
                <a:cs typeface="Courier" charset="0"/>
              </a:rPr>
              <a:t>    longitude: -122.4324,</a:t>
            </a:r>
          </a:p>
          <a:p>
            <a:pPr marL="0" indent="0">
              <a:buNone/>
            </a:pPr>
            <a:r>
              <a:rPr lang="en-US" altLang="zh-CN" sz="16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sz="1600" dirty="0" err="1">
                <a:latin typeface="Courier" charset="0"/>
                <a:ea typeface="Courier" charset="0"/>
                <a:cs typeface="Courier" charset="0"/>
              </a:rPr>
              <a:t>latitudeDelta</a:t>
            </a:r>
            <a:r>
              <a:rPr lang="en-US" altLang="zh-CN" sz="1600" dirty="0">
                <a:latin typeface="Courier" charset="0"/>
                <a:ea typeface="Courier" charset="0"/>
                <a:cs typeface="Courier" charset="0"/>
              </a:rPr>
              <a:t>: 0.0922, </a:t>
            </a:r>
          </a:p>
          <a:p>
            <a:pPr marL="0" indent="0">
              <a:buNone/>
            </a:pPr>
            <a:r>
              <a:rPr lang="en-US" altLang="zh-CN" sz="16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sz="1600" dirty="0" err="1">
                <a:latin typeface="Courier" charset="0"/>
                <a:ea typeface="Courier" charset="0"/>
                <a:cs typeface="Courier" charset="0"/>
              </a:rPr>
              <a:t>longitudeDelta</a:t>
            </a:r>
            <a:r>
              <a:rPr lang="en-US" altLang="zh-CN" sz="1600" dirty="0">
                <a:latin typeface="Courier" charset="0"/>
                <a:ea typeface="Courier" charset="0"/>
                <a:cs typeface="Courier" charset="0"/>
              </a:rPr>
              <a:t>: 0.0421, </a:t>
            </a:r>
          </a:p>
          <a:p>
            <a:pPr marL="0" indent="0">
              <a:buNone/>
            </a:pPr>
            <a:r>
              <a:rPr lang="en-US" altLang="zh-CN" sz="16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altLang="zh-CN" sz="1600" dirty="0" smtClean="0">
                <a:latin typeface="Courier" charset="0"/>
                <a:ea typeface="Courier" charset="0"/>
                <a:cs typeface="Courier" charset="0"/>
              </a:rPr>
              <a:t>}}</a:t>
            </a:r>
            <a:endParaRPr lang="zh-CN" altLang="en-US" sz="16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altLang="zh-CN" sz="1600" dirty="0" smtClean="0">
                <a:latin typeface="Courier" charset="0"/>
                <a:ea typeface="Courier" charset="0"/>
                <a:cs typeface="Courier" charset="0"/>
              </a:rPr>
              <a:t>/&gt;</a:t>
            </a:r>
            <a:endParaRPr kumimoji="1" lang="zh-CN" altLang="en-US" sz="16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Font typeface="Arial" pitchFamily="34" charset="0"/>
              <a:buNone/>
            </a:pPr>
            <a:endParaRPr kumimoji="1" lang="zh-CN" altLang="en-US" sz="1600" dirty="0"/>
          </a:p>
        </p:txBody>
      </p:sp>
      <p:sp>
        <p:nvSpPr>
          <p:cNvPr id="4" name="内容占位符 5"/>
          <p:cNvSpPr txBox="1">
            <a:spLocks/>
          </p:cNvSpPr>
          <p:nvPr/>
        </p:nvSpPr>
        <p:spPr>
          <a:xfrm>
            <a:off x="5301205" y="1828800"/>
            <a:ext cx="6423949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6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Font typeface="Arial" pitchFamily="34" charset="0"/>
              <a:buNone/>
            </a:pPr>
            <a:r>
              <a:rPr kumimoji="1" lang="en-US" altLang="zh-CN" sz="1600" dirty="0" err="1" smtClean="0">
                <a:latin typeface="Courier" charset="0"/>
                <a:ea typeface="Courier" charset="0"/>
                <a:cs typeface="Courier" charset="0"/>
              </a:rPr>
              <a:t>zoomLevel</a:t>
            </a:r>
            <a:r>
              <a:rPr kumimoji="1" lang="en-US" altLang="zh-CN" sz="16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kumimoji="1" lang="en-US" altLang="zh-CN" sz="1600" dirty="0" smtClean="0">
                <a:latin typeface="Courier" charset="0"/>
                <a:ea typeface="Courier" charset="0"/>
                <a:cs typeface="Courier" charset="0"/>
              </a:rPr>
              <a:t>log2(360*</a:t>
            </a:r>
            <a:r>
              <a:rPr kumimoji="1" lang="en-US" altLang="zh-CN" sz="1600" dirty="0" err="1" smtClean="0">
                <a:latin typeface="Courier" charset="0"/>
                <a:ea typeface="Courier" charset="0"/>
                <a:cs typeface="Courier" charset="0"/>
              </a:rPr>
              <a:t>screenWidth</a:t>
            </a:r>
            <a:r>
              <a:rPr kumimoji="1" lang="en-US" altLang="zh-CN" sz="1600" dirty="0" smtClean="0">
                <a:latin typeface="Courier" charset="0"/>
                <a:ea typeface="Courier" charset="0"/>
                <a:cs typeface="Courier" charset="0"/>
              </a:rPr>
              <a:t>/2^8/</a:t>
            </a:r>
            <a:r>
              <a:rPr kumimoji="1" lang="en-US" altLang="zh-CN" sz="1600" dirty="0" err="1" smtClean="0">
                <a:latin typeface="Courier" charset="0"/>
                <a:ea typeface="Courier" charset="0"/>
                <a:cs typeface="Courier" charset="0"/>
              </a:rPr>
              <a:t>longDelta</a:t>
            </a:r>
            <a:r>
              <a:rPr kumimoji="1" lang="en-US" altLang="zh-CN" sz="1600" dirty="0" smtClean="0">
                <a:latin typeface="Courier" charset="0"/>
                <a:ea typeface="Courier" charset="0"/>
                <a:cs typeface="Courier" charset="0"/>
              </a:rPr>
              <a:t>)+1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zh-CN" sz="1600" dirty="0" err="1" smtClean="0">
                <a:latin typeface="Courier" charset="0"/>
                <a:ea typeface="Courier" charset="0"/>
                <a:cs typeface="Courier" charset="0"/>
              </a:rPr>
              <a:t>longDelta</a:t>
            </a:r>
            <a:r>
              <a:rPr kumimoji="1" lang="en-US" altLang="zh-CN" sz="1600" dirty="0" smtClean="0">
                <a:latin typeface="Courier" charset="0"/>
                <a:ea typeface="Courier" charset="0"/>
                <a:cs typeface="Courier" charset="0"/>
              </a:rPr>
              <a:t> = 360 * </a:t>
            </a:r>
            <a:r>
              <a:rPr kumimoji="1" lang="en-US" altLang="zh-CN" sz="1600" dirty="0" err="1" smtClean="0">
                <a:latin typeface="Courier" charset="0"/>
                <a:ea typeface="Courier" charset="0"/>
                <a:cs typeface="Courier" charset="0"/>
              </a:rPr>
              <a:t>screenWidth</a:t>
            </a:r>
            <a:r>
              <a:rPr kumimoji="1" lang="en-US" altLang="zh-CN" sz="1600" dirty="0" smtClean="0">
                <a:latin typeface="Courier" charset="0"/>
                <a:ea typeface="Courier" charset="0"/>
                <a:cs typeface="Courier" charset="0"/>
              </a:rPr>
              <a:t> / 2</a:t>
            </a:r>
            <a:r>
              <a:rPr kumimoji="1" lang="en-US" altLang="zh-CN" sz="1600" dirty="0" smtClean="0">
                <a:latin typeface="Courier" charset="0"/>
                <a:ea typeface="Courier" charset="0"/>
                <a:cs typeface="Courier" charset="0"/>
              </a:rPr>
              <a:t>^(zoomLevel+7)</a:t>
            </a:r>
          </a:p>
          <a:p>
            <a:pPr marL="0" indent="0">
              <a:buFont typeface="Arial" pitchFamily="34" charset="0"/>
              <a:buNone/>
            </a:pPr>
            <a:endParaRPr kumimoji="1" lang="en-US" altLang="zh-CN" sz="16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Font typeface="Arial" pitchFamily="34" charset="0"/>
              <a:buNone/>
            </a:pPr>
            <a:r>
              <a:rPr kumimoji="1" lang="en-US" altLang="zh-CN" sz="1600" dirty="0" smtClean="0">
                <a:latin typeface="Courier" charset="0"/>
                <a:ea typeface="Courier" charset="0"/>
                <a:cs typeface="Courier" charset="0"/>
              </a:rPr>
              <a:t>Caution: reset region to current position or map center will return to previous place when release touch.</a:t>
            </a:r>
            <a:endParaRPr kumimoji="1" lang="zh-CN" altLang="en-US" sz="16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51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Component usage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261872" y="1828800"/>
            <a:ext cx="907432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16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altLang="zh-CN" sz="1600" dirty="0" err="1" smtClean="0">
                <a:latin typeface="Courier" charset="0"/>
                <a:ea typeface="Courier" charset="0"/>
                <a:cs typeface="Courier" charset="0"/>
              </a:rPr>
              <a:t>render</a:t>
            </a:r>
            <a:r>
              <a:rPr lang="en-US" altLang="zh-CN" sz="1600" dirty="0" err="1" smtClean="0">
                <a:latin typeface="Courier" charset="0"/>
                <a:ea typeface="Courier" charset="0"/>
                <a:cs typeface="Courier" charset="0"/>
              </a:rPr>
              <a:t>Marker</a:t>
            </a:r>
            <a:r>
              <a:rPr lang="en-US" altLang="zh-CN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600" dirty="0" smtClean="0">
                <a:latin typeface="Courier" charset="0"/>
                <a:ea typeface="Courier" charset="0"/>
                <a:cs typeface="Courier" charset="0"/>
              </a:rPr>
              <a:t>= (marker) =&gt; (</a:t>
            </a: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 &lt;</a:t>
            </a:r>
            <a:r>
              <a:rPr lang="en-US" altLang="zh-CN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MapView.Marker</a:t>
            </a:r>
            <a:r>
              <a:rPr lang="en-US" altLang="zh-CN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   coordinate={</a:t>
            </a:r>
            <a:r>
              <a:rPr lang="en-US" altLang="zh-CN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marker.latlng</a:t>
            </a:r>
            <a:r>
              <a:rPr lang="en-US" altLang="zh-CN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} 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   title={</a:t>
            </a:r>
            <a:r>
              <a:rPr lang="en-US" altLang="zh-CN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marker.title</a:t>
            </a:r>
            <a:r>
              <a:rPr lang="en-US" altLang="zh-CN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} 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   description={</a:t>
            </a:r>
            <a:r>
              <a:rPr lang="en-US" altLang="zh-CN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marker.description</a:t>
            </a:r>
            <a:r>
              <a:rPr lang="en-US" altLang="zh-CN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  <a:endParaRPr lang="zh-CN" altLang="en-US" sz="1600" dirty="0">
              <a:solidFill>
                <a:srgbClr val="FF0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altLang="zh-CN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/&gt;</a:t>
            </a:r>
            <a:endParaRPr lang="zh-CN" altLang="en-US" sz="1600" dirty="0">
              <a:solidFill>
                <a:srgbClr val="FF0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kumimoji="1" lang="en-US" altLang="zh-CN" sz="1600" dirty="0" smtClean="0"/>
              <a:t>)</a:t>
            </a:r>
          </a:p>
          <a:p>
            <a:pPr marL="0" indent="0">
              <a:buNone/>
            </a:pPr>
            <a:endParaRPr kumimoji="1" lang="en-US" altLang="zh-CN" sz="1600" dirty="0" smtClean="0"/>
          </a:p>
          <a:p>
            <a:pPr marL="0" indent="0">
              <a:buNone/>
            </a:pPr>
            <a:r>
              <a:rPr lang="en-US" altLang="zh-CN" sz="1600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altLang="zh-CN" sz="1600" dirty="0" err="1">
                <a:latin typeface="Courier" charset="0"/>
                <a:ea typeface="Courier" charset="0"/>
                <a:cs typeface="Courier" charset="0"/>
              </a:rPr>
              <a:t>MapView</a:t>
            </a:r>
            <a:r>
              <a:rPr lang="en-US" altLang="zh-CN" sz="1600" dirty="0">
                <a:latin typeface="Courier" charset="0"/>
                <a:ea typeface="Courier" charset="0"/>
                <a:cs typeface="Courier" charset="0"/>
              </a:rPr>
              <a:t>&gt;</a:t>
            </a:r>
            <a:endParaRPr lang="zh-CN" altLang="en-US" sz="16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kumimoji="1" lang="en-US" altLang="zh-CN" sz="1600" dirty="0" smtClean="0">
                <a:solidFill>
                  <a:srgbClr val="FF0000"/>
                </a:solidFill>
              </a:rPr>
              <a:t>  { </a:t>
            </a:r>
            <a:r>
              <a:rPr kumimoji="1" lang="en-US" altLang="zh-CN" sz="1600" dirty="0" err="1" smtClean="0">
                <a:solidFill>
                  <a:srgbClr val="FF0000"/>
                </a:solidFill>
              </a:rPr>
              <a:t>this.render</a:t>
            </a:r>
            <a:r>
              <a:rPr kumimoji="1" lang="en-US" altLang="zh-CN" sz="1600" dirty="0" err="1" smtClean="0">
                <a:solidFill>
                  <a:srgbClr val="FF0000"/>
                </a:solidFill>
              </a:rPr>
              <a:t>Marker</a:t>
            </a:r>
            <a:r>
              <a:rPr kumimoji="1" lang="en-US" altLang="zh-CN" sz="1600" dirty="0" smtClean="0">
                <a:solidFill>
                  <a:srgbClr val="FF0000"/>
                </a:solidFill>
              </a:rPr>
              <a:t>(</a:t>
            </a:r>
            <a:r>
              <a:rPr kumimoji="1" lang="en-US" altLang="zh-CN" sz="1600" dirty="0" err="1" smtClean="0">
                <a:solidFill>
                  <a:srgbClr val="FF0000"/>
                </a:solidFill>
              </a:rPr>
              <a:t>markerData</a:t>
            </a:r>
            <a:r>
              <a:rPr kumimoji="1" lang="en-US" altLang="zh-CN" sz="1600" dirty="0" smtClean="0">
                <a:solidFill>
                  <a:srgbClr val="FF0000"/>
                </a:solidFill>
              </a:rPr>
              <a:t>) }</a:t>
            </a:r>
            <a:endParaRPr kumimoji="1" lang="en-US" altLang="zh-CN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600" dirty="0"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altLang="zh-CN" sz="1600" dirty="0" err="1">
                <a:latin typeface="Courier" charset="0"/>
                <a:ea typeface="Courier" charset="0"/>
                <a:cs typeface="Courier" charset="0"/>
              </a:rPr>
              <a:t>MapView</a:t>
            </a:r>
            <a:r>
              <a:rPr lang="en-US" altLang="zh-CN" sz="1600" dirty="0">
                <a:latin typeface="Courier" charset="0"/>
                <a:ea typeface="Courier" charset="0"/>
                <a:cs typeface="Courier" charset="0"/>
              </a:rPr>
              <a:t>&gt;</a:t>
            </a:r>
            <a:endParaRPr kumimoji="1" lang="zh-CN" altLang="en-US" sz="16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kumimoji="1" lang="en-US" altLang="zh-CN" sz="1600" dirty="0" smtClean="0"/>
          </a:p>
          <a:p>
            <a:pPr marL="0" indent="0">
              <a:buNone/>
            </a:pPr>
            <a:endParaRPr kumimoji="1" lang="zh-CN" altLang="en-US" sz="16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472535" y="2356383"/>
            <a:ext cx="5331221" cy="2247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1" lang="zh-CN" altLang="en-US" sz="1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472534" y="5150735"/>
            <a:ext cx="5331221" cy="981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1" lang="zh-CN" altLang="en-US" sz="14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62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柏林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712</TotalTime>
  <Words>459</Words>
  <Application>Microsoft Macintosh PowerPoint</Application>
  <PresentationFormat>宽屏</PresentationFormat>
  <Paragraphs>125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Calibri</vt:lpstr>
      <vt:lpstr>Courier</vt:lpstr>
      <vt:lpstr>黑体</vt:lpstr>
      <vt:lpstr>宋体</vt:lpstr>
      <vt:lpstr>Arial</vt:lpstr>
      <vt:lpstr>柏林</vt:lpstr>
      <vt:lpstr>Introduction to React Native  Airbnb Map Component</vt:lpstr>
      <vt:lpstr>Contents</vt:lpstr>
      <vt:lpstr>Project background</vt:lpstr>
      <vt:lpstr>Project scenarios</vt:lpstr>
      <vt:lpstr>Advantage &amp; Disadvantage</vt:lpstr>
      <vt:lpstr>Component integration</vt:lpstr>
      <vt:lpstr>Component integration</vt:lpstr>
      <vt:lpstr>Component usage</vt:lpstr>
      <vt:lpstr>Component usage</vt:lpstr>
      <vt:lpstr>Component usage</vt:lpstr>
      <vt:lpstr>Component cautions</vt:lpstr>
      <vt:lpstr>Thanks~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</dc:title>
  <dc:creator>Junchao Yu</dc:creator>
  <cp:lastModifiedBy>Junchao Yu</cp:lastModifiedBy>
  <cp:revision>89</cp:revision>
  <dcterms:created xsi:type="dcterms:W3CDTF">2017-10-17T06:29:56Z</dcterms:created>
  <dcterms:modified xsi:type="dcterms:W3CDTF">2017-10-25T03:23:31Z</dcterms:modified>
</cp:coreProperties>
</file>