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4" r:id="rId5"/>
    <p:sldId id="259" r:id="rId6"/>
    <p:sldId id="340" r:id="rId7"/>
    <p:sldId id="341" r:id="rId8"/>
    <p:sldId id="342" r:id="rId9"/>
    <p:sldId id="343" r:id="rId10"/>
    <p:sldId id="335" r:id="rId11"/>
    <p:sldId id="336" r:id="rId12"/>
    <p:sldId id="339" r:id="rId13"/>
    <p:sldId id="337" r:id="rId14"/>
    <p:sldId id="344" r:id="rId15"/>
    <p:sldId id="345" r:id="rId16"/>
    <p:sldId id="34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D966"/>
    <a:srgbClr val="73D9F9"/>
    <a:srgbClr val="CCE5F0"/>
    <a:srgbClr val="8CDE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t>2019. 2. 12.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Emulator 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0436"/>
          </a:xfrm>
        </p:spPr>
        <p:txBody>
          <a:bodyPr/>
          <a:lstStyle/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Philipshue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motion bed, curtain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오픈케어랩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FD5F1-E4C6-034E-9FF9-981828780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4" y="1962912"/>
            <a:ext cx="3391287" cy="4383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D57BE-3B21-334F-A393-4B27687CE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51" y="1962912"/>
            <a:ext cx="3379408" cy="4383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C81F0-D0C4-E64C-B9AC-FA3785B47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85" y="1962912"/>
            <a:ext cx="3372430" cy="4383024"/>
          </a:xfrm>
          <a:prstGeom prst="rect">
            <a:avLst/>
          </a:prstGeom>
        </p:spPr>
      </p:pic>
      <p:sp>
        <p:nvSpPr>
          <p:cNvPr id="12" name="직사각형 5">
            <a:extLst>
              <a:ext uri="{FF2B5EF4-FFF2-40B4-BE49-F238E27FC236}">
                <a16:creationId xmlns:a16="http://schemas.microsoft.com/office/drawing/2014/main" id="{4C1CBF1A-6398-AF46-9141-10FF4617D89F}"/>
              </a:ext>
            </a:extLst>
          </p:cNvPr>
          <p:cNvSpPr/>
          <p:nvPr/>
        </p:nvSpPr>
        <p:spPr>
          <a:xfrm>
            <a:off x="319264" y="1002323"/>
            <a:ext cx="11541595" cy="703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얻고자 하는 기기를 입력한 후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send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 클릭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4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3469141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Sample Code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B6156-510B-5947-A578-0D9BC185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5" y="1934349"/>
            <a:ext cx="5637882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49714E-A620-134E-8B75-135D27E72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85" y="669787"/>
            <a:ext cx="4277682" cy="55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0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3135034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Sample Code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A15E0-8143-2347-91BD-4BBB1CFD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" y="1615927"/>
            <a:ext cx="5631513" cy="3597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E1D37-75C6-A34C-B6C2-0A04649A9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71" y="677008"/>
            <a:ext cx="4402698" cy="5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5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4823157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Motion bed &amp; Curtain Sample Code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971F9-F113-4540-829C-C7A08205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18" y="1284548"/>
            <a:ext cx="4660093" cy="4801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A8968-2B78-D54D-8FEB-99A930348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93" y="969604"/>
            <a:ext cx="4244908" cy="54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3624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771699" y="1878422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C7D24FF7-78AD-4A97-ABF4-61A4386AF8A0}"/>
              </a:ext>
            </a:extLst>
          </p:cNvPr>
          <p:cNvSpPr/>
          <p:nvPr/>
        </p:nvSpPr>
        <p:spPr>
          <a:xfrm>
            <a:off x="9314953" y="1825715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489359" y="3759769"/>
            <a:ext cx="162082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Emulator Setup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4193724" y="3759769"/>
            <a:ext cx="3727174" cy="247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Sample Code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Sample Code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Motion bed &amp; Curtain Sample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355315" y="3781030"/>
            <a:ext cx="1261884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821122" y="303222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903812" y="303222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유의사항</a:t>
            </a:r>
            <a:endParaRPr lang="en-US" altLang="ko-KR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17CE01BF-335C-4F46-9955-55B8F53CFCD9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28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유의사항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457BF3-11AE-0A47-919B-1E35BFE1D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0"/>
          <a:stretch/>
        </p:blipFill>
        <p:spPr>
          <a:xfrm>
            <a:off x="6606940" y="1490723"/>
            <a:ext cx="4485928" cy="4918869"/>
          </a:xfrm>
          <a:prstGeom prst="rect">
            <a:avLst/>
          </a:prstGeom>
        </p:spPr>
      </p:pic>
      <p:sp>
        <p:nvSpPr>
          <p:cNvPr id="10" name="직사각형 5">
            <a:extLst>
              <a:ext uri="{FF2B5EF4-FFF2-40B4-BE49-F238E27FC236}">
                <a16:creationId xmlns:a16="http://schemas.microsoft.com/office/drawing/2014/main" id="{02941979-4DE5-A140-84E5-AEE794CBEA04}"/>
              </a:ext>
            </a:extLst>
          </p:cNvPr>
          <p:cNvSpPr/>
          <p:nvPr/>
        </p:nvSpPr>
        <p:spPr>
          <a:xfrm>
            <a:off x="419467" y="1490724"/>
            <a:ext cx="5594472" cy="15777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이용가능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(POST, DELETE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 사용불가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통한 기기 제어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0">
            <a:extLst>
              <a:ext uri="{FF2B5EF4-FFF2-40B4-BE49-F238E27FC236}">
                <a16:creationId xmlns:a16="http://schemas.microsoft.com/office/drawing/2014/main" id="{423FEF2F-2BF8-6C4A-A125-DE1841BD8808}"/>
              </a:ext>
            </a:extLst>
          </p:cNvPr>
          <p:cNvSpPr/>
          <p:nvPr/>
        </p:nvSpPr>
        <p:spPr>
          <a:xfrm>
            <a:off x="1840846" y="1290644"/>
            <a:ext cx="2751714" cy="40015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4BFECB76-14F7-6645-AA48-71FF4FC4D34C}"/>
              </a:ext>
            </a:extLst>
          </p:cNvPr>
          <p:cNvSpPr/>
          <p:nvPr/>
        </p:nvSpPr>
        <p:spPr>
          <a:xfrm>
            <a:off x="419467" y="3254445"/>
            <a:ext cx="5594472" cy="31551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“on” :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ture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: 1 – 254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“sat” : 0 – 254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“hue” : 0 – 65535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ct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: 153 - 500</a:t>
            </a:r>
          </a:p>
        </p:txBody>
      </p:sp>
    </p:spTree>
    <p:extLst>
      <p:ext uri="{BB962C8B-B14F-4D97-AF65-F5344CB8AC3E}">
        <p14:creationId xmlns:p14="http://schemas.microsoft.com/office/powerpoint/2010/main" val="426130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유의사항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02941979-4DE5-A140-84E5-AEE794CBEA04}"/>
              </a:ext>
            </a:extLst>
          </p:cNvPr>
          <p:cNvSpPr/>
          <p:nvPr/>
        </p:nvSpPr>
        <p:spPr>
          <a:xfrm>
            <a:off x="419467" y="1490724"/>
            <a:ext cx="5594472" cy="15777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POST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이용가능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(PUT, DELETE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 사용불가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POST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통한 기기 제어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0">
            <a:extLst>
              <a:ext uri="{FF2B5EF4-FFF2-40B4-BE49-F238E27FC236}">
                <a16:creationId xmlns:a16="http://schemas.microsoft.com/office/drawing/2014/main" id="{423FEF2F-2BF8-6C4A-A125-DE1841BD8808}"/>
              </a:ext>
            </a:extLst>
          </p:cNvPr>
          <p:cNvSpPr/>
          <p:nvPr/>
        </p:nvSpPr>
        <p:spPr>
          <a:xfrm>
            <a:off x="1840846" y="1290644"/>
            <a:ext cx="2751714" cy="40015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4BFECB76-14F7-6645-AA48-71FF4FC4D34C}"/>
              </a:ext>
            </a:extLst>
          </p:cNvPr>
          <p:cNvSpPr/>
          <p:nvPr/>
        </p:nvSpPr>
        <p:spPr>
          <a:xfrm>
            <a:off x="419467" y="3254445"/>
            <a:ext cx="5594472" cy="31551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“on” :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ture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“mode” : cool, dry, fan, auto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fanLevel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: low, medium, high, auto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targetTemperature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: 18 - 30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B0AA98-AC03-744D-8CDC-482C24A6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77" y="1490723"/>
            <a:ext cx="3815154" cy="49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452876" y="3759769"/>
            <a:ext cx="1693797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Emulator Setup</a:t>
            </a:r>
            <a:endParaRPr lang="ko-KR" altLang="en-US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4206484" y="3759769"/>
            <a:ext cx="3701654" cy="248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Sample Code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Sample Code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Motion bed &amp; Curtain Sample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383369" y="3781030"/>
            <a:ext cx="1205778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718530" y="3032229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</a:t>
            </a:r>
            <a:endParaRPr lang="en-US" altLang="ko-KR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9108994" y="3032229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유의사항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</a:t>
            </a: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660249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Emulator Setup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8CBD5-53E7-CA47-9DF8-1B5EC082E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50" y="3803513"/>
            <a:ext cx="4225164" cy="2603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60910C-5881-634E-97C6-C5A591280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67" y="3803513"/>
            <a:ext cx="4193867" cy="26030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40B652-DF02-2C48-875F-85BC229B7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07" y="928459"/>
            <a:ext cx="4203507" cy="26030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515F2D-7362-774B-B507-C498360EE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67" y="939292"/>
            <a:ext cx="4203508" cy="26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AEC71AB-A932-4F44-978F-318D9E96D5AA}"/>
              </a:ext>
            </a:extLst>
          </p:cNvPr>
          <p:cNvSpPr/>
          <p:nvPr/>
        </p:nvSpPr>
        <p:spPr>
          <a:xfrm>
            <a:off x="5491480" y="1810861"/>
            <a:ext cx="1209040" cy="1158240"/>
          </a:xfrm>
          <a:prstGeom prst="flowChartConnector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489357" y="3759769"/>
            <a:ext cx="1620828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Emulator Setup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4193725" y="3759769"/>
            <a:ext cx="3727175" cy="247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Sample Code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Sample Code</a:t>
            </a:r>
            <a:endParaRPr lang="ko-KR" altLang="en-US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Motion bed &amp; Curtain Sample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383369" y="3781030"/>
            <a:ext cx="1205778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080337" y="3057724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  <a:endParaRPr lang="en-US" altLang="ko-KR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821120" y="303222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9108994" y="3032229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유의사항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1E9FBB16-68D5-4DA8-BE82-42CF108844FD}"/>
              </a:ext>
            </a:extLst>
          </p:cNvPr>
          <p:cNvSpPr/>
          <p:nvPr/>
        </p:nvSpPr>
        <p:spPr>
          <a:xfrm>
            <a:off x="1771699" y="1878422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57F67BB-63D7-4B40-8BBA-0A111C59396D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66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2B0E-B7BF-9742-8858-8CE2F67B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8" y="1153929"/>
            <a:ext cx="3933965" cy="52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9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2B0E-B7BF-9742-8858-8CE2F67B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8" y="1153929"/>
            <a:ext cx="3933965" cy="5229937"/>
          </a:xfrm>
          <a:prstGeom prst="rect">
            <a:avLst/>
          </a:prstGeom>
        </p:spPr>
      </p:pic>
      <p:sp>
        <p:nvSpPr>
          <p:cNvPr id="6" name="사각형: 둥근 모서리 14">
            <a:extLst>
              <a:ext uri="{FF2B5EF4-FFF2-40B4-BE49-F238E27FC236}">
                <a16:creationId xmlns:a16="http://schemas.microsoft.com/office/drawing/2014/main" id="{FD1B8056-D798-AA47-BECD-6D62DAA13324}"/>
              </a:ext>
            </a:extLst>
          </p:cNvPr>
          <p:cNvSpPr/>
          <p:nvPr/>
        </p:nvSpPr>
        <p:spPr>
          <a:xfrm>
            <a:off x="6216162" y="1151950"/>
            <a:ext cx="3552826" cy="964538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Emulator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접속을 위한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직선 화살표 연결선 16">
            <a:extLst>
              <a:ext uri="{FF2B5EF4-FFF2-40B4-BE49-F238E27FC236}">
                <a16:creationId xmlns:a16="http://schemas.microsoft.com/office/drawing/2014/main" id="{3F2377F1-3751-A243-BC21-46CE60EB4E50}"/>
              </a:ext>
            </a:extLst>
          </p:cNvPr>
          <p:cNvCxnSpPr>
            <a:cxnSpLocks/>
          </p:cNvCxnSpPr>
          <p:nvPr/>
        </p:nvCxnSpPr>
        <p:spPr>
          <a:xfrm>
            <a:off x="3508131" y="1435991"/>
            <a:ext cx="2708031" cy="1982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28">
            <a:extLst>
              <a:ext uri="{FF2B5EF4-FFF2-40B4-BE49-F238E27FC236}">
                <a16:creationId xmlns:a16="http://schemas.microsoft.com/office/drawing/2014/main" id="{D9D0DB2B-483A-EE47-AF6B-E5E935CE31C0}"/>
              </a:ext>
            </a:extLst>
          </p:cNvPr>
          <p:cNvSpPr/>
          <p:nvPr/>
        </p:nvSpPr>
        <p:spPr>
          <a:xfrm rot="5400000">
            <a:off x="1722232" y="-151680"/>
            <a:ext cx="396456" cy="31753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95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2B0E-B7BF-9742-8858-8CE2F67B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8" y="1153929"/>
            <a:ext cx="3933965" cy="5229937"/>
          </a:xfrm>
          <a:prstGeom prst="rect">
            <a:avLst/>
          </a:prstGeom>
        </p:spPr>
      </p:pic>
      <p:sp>
        <p:nvSpPr>
          <p:cNvPr id="6" name="사각형: 둥근 모서리 14">
            <a:extLst>
              <a:ext uri="{FF2B5EF4-FFF2-40B4-BE49-F238E27FC236}">
                <a16:creationId xmlns:a16="http://schemas.microsoft.com/office/drawing/2014/main" id="{48930543-5497-0146-9433-F90766392479}"/>
              </a:ext>
            </a:extLst>
          </p:cNvPr>
          <p:cNvSpPr/>
          <p:nvPr/>
        </p:nvSpPr>
        <p:spPr>
          <a:xfrm>
            <a:off x="6013121" y="2427985"/>
            <a:ext cx="3552826" cy="964538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Receive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명령어 출력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직선 화살표 연결선 16">
            <a:extLst>
              <a:ext uri="{FF2B5EF4-FFF2-40B4-BE49-F238E27FC236}">
                <a16:creationId xmlns:a16="http://schemas.microsoft.com/office/drawing/2014/main" id="{9C657C9E-21F9-114E-8985-347C585C5944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215663" y="1832447"/>
            <a:ext cx="3760176" cy="1077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28">
            <a:extLst>
              <a:ext uri="{FF2B5EF4-FFF2-40B4-BE49-F238E27FC236}">
                <a16:creationId xmlns:a16="http://schemas.microsoft.com/office/drawing/2014/main" id="{02C41E12-2C7C-4F44-9E44-977389226E39}"/>
              </a:ext>
            </a:extLst>
          </p:cNvPr>
          <p:cNvSpPr/>
          <p:nvPr/>
        </p:nvSpPr>
        <p:spPr>
          <a:xfrm rot="5400000">
            <a:off x="1093293" y="908305"/>
            <a:ext cx="396456" cy="18482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17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2B0E-B7BF-9742-8858-8CE2F67B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8" y="1153929"/>
            <a:ext cx="3933965" cy="5229937"/>
          </a:xfrm>
          <a:prstGeom prst="rect">
            <a:avLst/>
          </a:prstGeom>
        </p:spPr>
      </p:pic>
      <p:sp>
        <p:nvSpPr>
          <p:cNvPr id="6" name="사각형: 둥근 모서리 14">
            <a:extLst>
              <a:ext uri="{FF2B5EF4-FFF2-40B4-BE49-F238E27FC236}">
                <a16:creationId xmlns:a16="http://schemas.microsoft.com/office/drawing/2014/main" id="{ED804503-9CDD-F441-A019-CAA0D8AB9850}"/>
              </a:ext>
            </a:extLst>
          </p:cNvPr>
          <p:cNvSpPr/>
          <p:nvPr/>
        </p:nvSpPr>
        <p:spPr>
          <a:xfrm>
            <a:off x="6714813" y="3042296"/>
            <a:ext cx="3552826" cy="964538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현재 기기들의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상태값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보기</a:t>
            </a:r>
          </a:p>
        </p:txBody>
      </p:sp>
      <p:cxnSp>
        <p:nvCxnSpPr>
          <p:cNvPr id="7" name="직선 화살표 연결선 16">
            <a:extLst>
              <a:ext uri="{FF2B5EF4-FFF2-40B4-BE49-F238E27FC236}">
                <a16:creationId xmlns:a16="http://schemas.microsoft.com/office/drawing/2014/main" id="{D6185D4C-0AF2-254A-8CAA-67AA36586423}"/>
              </a:ext>
            </a:extLst>
          </p:cNvPr>
          <p:cNvCxnSpPr>
            <a:cxnSpLocks/>
          </p:cNvCxnSpPr>
          <p:nvPr/>
        </p:nvCxnSpPr>
        <p:spPr>
          <a:xfrm>
            <a:off x="4211515" y="2291165"/>
            <a:ext cx="2356339" cy="119938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28">
            <a:extLst>
              <a:ext uri="{FF2B5EF4-FFF2-40B4-BE49-F238E27FC236}">
                <a16:creationId xmlns:a16="http://schemas.microsoft.com/office/drawing/2014/main" id="{9A556844-CCF6-C64D-9556-88B2A9DD2D8F}"/>
              </a:ext>
            </a:extLst>
          </p:cNvPr>
          <p:cNvSpPr/>
          <p:nvPr/>
        </p:nvSpPr>
        <p:spPr>
          <a:xfrm rot="5400000">
            <a:off x="1933835" y="386392"/>
            <a:ext cx="745812" cy="38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사용방법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2B0E-B7BF-9742-8858-8CE2F67B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8" y="1153929"/>
            <a:ext cx="3933965" cy="5229937"/>
          </a:xfrm>
          <a:prstGeom prst="rect">
            <a:avLst/>
          </a:prstGeom>
        </p:spPr>
      </p:pic>
      <p:sp>
        <p:nvSpPr>
          <p:cNvPr id="6" name="사각형: 둥근 모서리 14">
            <a:extLst>
              <a:ext uri="{FF2B5EF4-FFF2-40B4-BE49-F238E27FC236}">
                <a16:creationId xmlns:a16="http://schemas.microsoft.com/office/drawing/2014/main" id="{38BDF535-5234-614B-8ED2-A0995CBDE67F}"/>
              </a:ext>
            </a:extLst>
          </p:cNvPr>
          <p:cNvSpPr/>
          <p:nvPr/>
        </p:nvSpPr>
        <p:spPr>
          <a:xfrm>
            <a:off x="6706020" y="4572117"/>
            <a:ext cx="3552826" cy="964538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State message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출력</a:t>
            </a:r>
          </a:p>
        </p:txBody>
      </p:sp>
      <p:cxnSp>
        <p:nvCxnSpPr>
          <p:cNvPr id="7" name="직선 화살표 연결선 16">
            <a:extLst>
              <a:ext uri="{FF2B5EF4-FFF2-40B4-BE49-F238E27FC236}">
                <a16:creationId xmlns:a16="http://schemas.microsoft.com/office/drawing/2014/main" id="{887400F7-56E5-664A-B4DC-C8BA99427A47}"/>
              </a:ext>
            </a:extLst>
          </p:cNvPr>
          <p:cNvCxnSpPr>
            <a:cxnSpLocks/>
          </p:cNvCxnSpPr>
          <p:nvPr/>
        </p:nvCxnSpPr>
        <p:spPr>
          <a:xfrm>
            <a:off x="4270236" y="3731913"/>
            <a:ext cx="2268416" cy="132247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28">
            <a:extLst>
              <a:ext uri="{FF2B5EF4-FFF2-40B4-BE49-F238E27FC236}">
                <a16:creationId xmlns:a16="http://schemas.microsoft.com/office/drawing/2014/main" id="{BB393927-9DE9-614C-8D2A-662F0CD6DCC5}"/>
              </a:ext>
            </a:extLst>
          </p:cNvPr>
          <p:cNvSpPr/>
          <p:nvPr/>
        </p:nvSpPr>
        <p:spPr>
          <a:xfrm rot="5400000">
            <a:off x="1143435" y="1805403"/>
            <a:ext cx="2326612" cy="39269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86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260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한컴 윤고딕 230</vt:lpstr>
      <vt:lpstr>Arial</vt:lpstr>
      <vt:lpstr>Office 테마</vt:lpstr>
      <vt:lpstr>Emulator 사용방법</vt:lpstr>
      <vt:lpstr>목차</vt:lpstr>
      <vt:lpstr>PowerPoint Presentation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목차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김은총</cp:lastModifiedBy>
  <cp:revision>26</cp:revision>
  <dcterms:created xsi:type="dcterms:W3CDTF">2019-01-24T08:28:43Z</dcterms:created>
  <dcterms:modified xsi:type="dcterms:W3CDTF">2019-02-12T05:39:02Z</dcterms:modified>
</cp:coreProperties>
</file>