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6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4286"/>
  </p:normalViewPr>
  <p:slideViewPr>
    <p:cSldViewPr snapToGrid="0" snapToObjects="1">
      <p:cViewPr varScale="1">
        <p:scale>
          <a:sx n="86" d="100"/>
          <a:sy n="86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352C-0E88-214A-ADFB-45A5F0FBAD60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DBD6-B673-BD48-8DBE-A97C98B0E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두 가지 프로세스가 존재합니다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Renderer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프로세스는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Chromium 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HTML, CSS, JavaScript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웹 페이지를 만들듯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구성합니다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Main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프로세스는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일반적인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application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생각하시면 되겠습니다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모듈들을 가져다 쓸 수 있습니다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각 프로세스마다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앱에 접근해서 사용할 수 있게 만든 </a:t>
            </a:r>
            <a:r>
              <a:rPr lang="en-US" altLang="k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electon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제공되는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담긴 모듈들이 있습니다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두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사이를 통신할 수 있게 해주는 </a:t>
            </a:r>
            <a:r>
              <a:rPr lang="en-US" altLang="k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module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존재합니다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개발자는 원래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개발하던 것과 같이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쪽을 개발하고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back-end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개발하듯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쪽을 개발하면 됩니다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그때그때 필요한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찾아 쓰면 기존의 웹 개발하던 것과 차이가 거의 없습니다</a:t>
            </a:r>
            <a:r>
              <a:rPr lang="en-US" altLang="k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DBD6-B673-BD48-8DBE-A97C98B0E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" dirty="0" err="1"/>
              <a:t>npm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" dirty="0" err="1"/>
              <a:t>node.js</a:t>
            </a:r>
            <a:r>
              <a:rPr lang="ko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기반의 모듈을 모아둔 집합 저장소이다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DBD6-B673-BD48-8DBE-A97C98B0E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dirty="0"/>
              <a:t>electron </a:t>
            </a:r>
            <a:r>
              <a:rPr lang="ko" altLang="en-US" dirty="0"/>
              <a:t>의 메인 프로세스에서 가장 중요한 모듈메인프로세스에서만 쓰입니다</a:t>
            </a:r>
            <a:r>
              <a:rPr lang="en-US" altLang="ko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dirty="0"/>
              <a:t>electron </a:t>
            </a:r>
            <a:r>
              <a:rPr lang="ko" altLang="en-US" dirty="0"/>
              <a:t>앱의 라이프 사이클을 관리합니다</a:t>
            </a:r>
            <a:r>
              <a:rPr lang="en-US" altLang="ko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dirty="0"/>
              <a:t>Class </a:t>
            </a:r>
            <a:r>
              <a:rPr lang="ko" altLang="en-US" dirty="0"/>
              <a:t>가 아닙니다</a:t>
            </a:r>
            <a:r>
              <a:rPr lang="en-US" altLang="ko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" altLang="en-US" dirty="0"/>
              <a:t>프로세스에서 하나밖에 없는 단일 객체입니다</a:t>
            </a:r>
            <a:r>
              <a:rPr lang="en-US" altLang="ko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" altLang="en-US" dirty="0"/>
              <a:t>앱이 실행되면 라이프 사이클에 따라 이벤트가 발생합니다</a:t>
            </a:r>
            <a:r>
              <a:rPr lang="en-US" altLang="ko" dirty="0"/>
              <a:t>.</a:t>
            </a:r>
            <a:r>
              <a:rPr lang="en-US" altLang="ko" dirty="0" err="1">
                <a:effectLst/>
              </a:rPr>
              <a:t>app.on</a:t>
            </a:r>
            <a:r>
              <a:rPr lang="en-US" altLang="ko" dirty="0">
                <a:effectLst/>
              </a:rPr>
              <a:t>('ready', () =&gt; {}); </a:t>
            </a:r>
            <a:r>
              <a:rPr lang="ko" altLang="en-US" dirty="0">
                <a:effectLst/>
              </a:rPr>
              <a:t>등등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DBD6-B673-BD48-8DBE-A97C98B0EA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DBD6-B673-BD48-8DBE-A97C98B0EA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DBD6-B673-BD48-8DBE-A97C98B0EA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3CCC-C682-2F4D-A2FE-7E1DD525B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FC14C-B57F-3142-8D53-6BB7138A0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A2D2-7986-7346-BE39-E9D485F6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32E831C8-E18D-43FE-8879-E8ACEFD3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6A32-DC6D-6448-9368-6D0551B7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US" dirty="0"/>
              <a:t>App, </a:t>
            </a:r>
            <a:r>
              <a:rPr lang="en-US" dirty="0" err="1"/>
              <a:t>Browserwindow</a:t>
            </a:r>
            <a:r>
              <a:rPr lang="en-US" dirty="0"/>
              <a:t> </a:t>
            </a:r>
            <a:r>
              <a:rPr lang="ko-KR" altLang="en-US" dirty="0"/>
              <a:t>모듈을 가져와 </a:t>
            </a:r>
            <a:r>
              <a:rPr lang="en-US" altLang="ko-KR" dirty="0" err="1"/>
              <a:t>helloworld</a:t>
            </a:r>
            <a:r>
              <a:rPr lang="en-US" altLang="ko-KR" dirty="0"/>
              <a:t> </a:t>
            </a:r>
            <a:r>
              <a:rPr lang="ko-KR" altLang="en-US" dirty="0" err="1"/>
              <a:t>출력창</a:t>
            </a:r>
            <a:r>
              <a:rPr lang="ko-KR" altLang="en-US" dirty="0"/>
              <a:t> 실행파일 만들기</a:t>
            </a:r>
            <a:endParaRPr lang="en-US" altLang="ko-KR" dirty="0"/>
          </a:p>
          <a:p>
            <a:r>
              <a:rPr lang="en-US" dirty="0" err="1"/>
              <a:t>Index.js</a:t>
            </a:r>
            <a:r>
              <a:rPr lang="en-US" dirty="0"/>
              <a:t>,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잘 출력되는지 간단한 실행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5A2BB-8FAA-874A-BF8C-61626BD9F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77" b="2"/>
          <a:stretch/>
        </p:blipFill>
        <p:spPr>
          <a:xfrm>
            <a:off x="6128215" y="609600"/>
            <a:ext cx="3144597" cy="2075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3469F-D49A-F742-96BA-790244A5E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63" b="4"/>
          <a:stretch/>
        </p:blipFill>
        <p:spPr>
          <a:xfrm>
            <a:off x="6128215" y="2913187"/>
            <a:ext cx="3144597" cy="31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9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A2D2-7986-7346-BE39-E9D485F6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6A32-DC6D-6448-9368-6D0551B7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en-US" dirty="0"/>
              <a:t>App, </a:t>
            </a:r>
            <a:r>
              <a:rPr lang="en-US" dirty="0" err="1"/>
              <a:t>Browserwindow</a:t>
            </a:r>
            <a:r>
              <a:rPr lang="en-US" dirty="0"/>
              <a:t> </a:t>
            </a:r>
            <a:r>
              <a:rPr lang="ko-KR" altLang="en-US" dirty="0"/>
              <a:t>모듈을 가져와 </a:t>
            </a:r>
            <a:r>
              <a:rPr lang="en-US" altLang="ko-KR" dirty="0" err="1"/>
              <a:t>helloworld</a:t>
            </a:r>
            <a:r>
              <a:rPr lang="en-US" altLang="ko-KR" dirty="0"/>
              <a:t> </a:t>
            </a:r>
            <a:r>
              <a:rPr lang="ko-KR" altLang="en-US" dirty="0" err="1"/>
              <a:t>출력창</a:t>
            </a:r>
            <a:r>
              <a:rPr lang="ko-KR" altLang="en-US" dirty="0"/>
              <a:t> 실행파일 만들기</a:t>
            </a:r>
            <a:endParaRPr lang="en-US" altLang="ko-KR" dirty="0"/>
          </a:p>
          <a:p>
            <a:r>
              <a:rPr lang="en-US" dirty="0" err="1"/>
              <a:t>Index.js</a:t>
            </a:r>
            <a:r>
              <a:rPr lang="en-US" dirty="0"/>
              <a:t>,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잘 출력되는지 간단한 실행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3B863-B8EF-4041-8A48-494A53BCC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" b="11298"/>
          <a:stretch/>
        </p:blipFill>
        <p:spPr>
          <a:xfrm>
            <a:off x="5724343" y="4100975"/>
            <a:ext cx="3144001" cy="1826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7368A-D579-6545-BA93-7C678DDF4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70" y="2159663"/>
            <a:ext cx="3944549" cy="13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508F-8C15-9748-BF75-22CA2EAF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배포를 위한 </a:t>
            </a:r>
            <a:r>
              <a:rPr lang="en-US" altLang="ko-KR" dirty="0"/>
              <a:t>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2E89-2DA4-2443-8A2B-C22D636D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Electron builder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electron-builder</a:t>
            </a:r>
          </a:p>
          <a:p>
            <a:pPr lvl="1"/>
            <a:r>
              <a:rPr lang="ko-KR" altLang="en-US" dirty="0"/>
              <a:t>멀티 플랫폼을 위해서 </a:t>
            </a:r>
            <a:r>
              <a:rPr lang="en-US" altLang="ko-KR" dirty="0"/>
              <a:t>OS</a:t>
            </a:r>
            <a:r>
              <a:rPr lang="ko-KR" altLang="en-US" dirty="0"/>
              <a:t>별 준비 필요</a:t>
            </a:r>
            <a:endParaRPr lang="en-US" altLang="ko-KR" dirty="0"/>
          </a:p>
          <a:p>
            <a:pPr lvl="2"/>
            <a:r>
              <a:rPr lang="en-US" altLang="ko-KR" dirty="0"/>
              <a:t>Ex. Windows</a:t>
            </a:r>
            <a:r>
              <a:rPr lang="ko-KR" altLang="en-US" dirty="0"/>
              <a:t>에서는 </a:t>
            </a:r>
            <a:r>
              <a:rPr lang="en-US" altLang="ko-KR" dirty="0"/>
              <a:t>Docker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 err="1"/>
              <a:t>Package.json</a:t>
            </a:r>
            <a:r>
              <a:rPr lang="en-US" altLang="ko-KR" dirty="0"/>
              <a:t> build option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run build (</a:t>
            </a:r>
            <a:r>
              <a:rPr lang="ko-KR" altLang="en-US" dirty="0"/>
              <a:t> 오래 걸림 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24188-AD69-C347-AEE1-E4BF5070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4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760AFF8-CA2D-6845-B16D-AB01257E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19" y="1517036"/>
            <a:ext cx="5421162" cy="82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3BA3C-C813-9743-A934-4678AC845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19" y="3274147"/>
            <a:ext cx="5421162" cy="248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5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CA9-E3E9-C148-8D3A-811F5BB0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F0E0-D6F2-6047-9A11-C824F872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http://</a:t>
            </a:r>
            <a:r>
              <a:rPr lang="en-US" sz="6000" dirty="0" err="1"/>
              <a:t>bitly.kr</a:t>
            </a:r>
            <a:r>
              <a:rPr lang="en-US" sz="6000" dirty="0"/>
              <a:t>/OPJ1Z</a:t>
            </a:r>
          </a:p>
        </p:txBody>
      </p:sp>
    </p:spTree>
    <p:extLst>
      <p:ext uri="{BB962C8B-B14F-4D97-AF65-F5344CB8AC3E}">
        <p14:creationId xmlns:p14="http://schemas.microsoft.com/office/powerpoint/2010/main" val="46228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FCE6-0294-7D4B-8CA1-3FBA8231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</a:t>
            </a:r>
            <a:r>
              <a:rPr lang="ko-KR" altLang="en-US" dirty="0"/>
              <a:t>사용방법 </a:t>
            </a:r>
            <a:r>
              <a:rPr lang="en-US" altLang="ko-KR"/>
              <a:t>(?)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EE43-E2DD-814D-BABC-D9923C07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https://tinydew4.github.io/electron-</a:t>
            </a:r>
            <a:r>
              <a:rPr lang="en-US" dirty="0" err="1"/>
              <a:t>ko</a:t>
            </a:r>
            <a:r>
              <a:rPr lang="en-US" dirty="0"/>
              <a:t>/docs/</a:t>
            </a:r>
          </a:p>
        </p:txBody>
      </p:sp>
    </p:spTree>
    <p:extLst>
      <p:ext uri="{BB962C8B-B14F-4D97-AF65-F5344CB8AC3E}">
        <p14:creationId xmlns:p14="http://schemas.microsoft.com/office/powerpoint/2010/main" val="96569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3990-E6DB-E447-9580-01B4E5EE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CAB5-2446-DA42-974E-BEE0BF27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b="1" dirty="0"/>
              <a:t>HTML, </a:t>
            </a:r>
            <a:r>
              <a:rPr lang="en-US" altLang="ko" b="1" dirty="0" err="1"/>
              <a:t>css</a:t>
            </a:r>
            <a:r>
              <a:rPr lang="en-US" altLang="ko" b="1" dirty="0"/>
              <a:t>, </a:t>
            </a:r>
            <a:r>
              <a:rPr lang="en-US" altLang="ko" b="1" dirty="0" err="1"/>
              <a:t>javascript</a:t>
            </a:r>
            <a:r>
              <a:rPr lang="ko" altLang="en-US" dirty="0"/>
              <a:t>을 사용하여 </a:t>
            </a:r>
            <a:r>
              <a:rPr lang="ko" altLang="en-US" b="1" dirty="0"/>
              <a:t>크로스 플랫폼</a:t>
            </a:r>
            <a:r>
              <a:rPr lang="ko" altLang="en-US" dirty="0"/>
              <a:t>을 지원하는 </a:t>
            </a:r>
            <a:r>
              <a:rPr lang="ko" altLang="en-US" b="1" dirty="0"/>
              <a:t>데스크탑 어플리케이션</a:t>
            </a:r>
            <a:r>
              <a:rPr lang="ko" altLang="en-US" dirty="0"/>
              <a:t>을 제작할 수 있는 </a:t>
            </a:r>
            <a:r>
              <a:rPr lang="ko-KR" altLang="en-US" dirty="0"/>
              <a:t>프레임 워크</a:t>
            </a:r>
            <a:endParaRPr lang="en-US" altLang="ko-KR" dirty="0"/>
          </a:p>
          <a:p>
            <a:endParaRPr lang="en-US" dirty="0"/>
          </a:p>
          <a:p>
            <a:r>
              <a:rPr lang="en-US" altLang="ko" b="1" dirty="0">
                <a:solidFill>
                  <a:schemeClr val="tx1"/>
                </a:solidFill>
              </a:rPr>
              <a:t>Chromium</a:t>
            </a:r>
            <a:r>
              <a:rPr lang="ko" altLang="en-US" dirty="0"/>
              <a:t>과 </a:t>
            </a:r>
            <a:r>
              <a:rPr lang="en-US" altLang="ko" b="1" dirty="0">
                <a:solidFill>
                  <a:schemeClr val="tx1"/>
                </a:solidFill>
              </a:rPr>
              <a:t>Node.js</a:t>
            </a:r>
            <a:r>
              <a:rPr lang="ko" altLang="en-US" dirty="0"/>
              <a:t>를 하나의 런타임으로 결합하여 실행되며</a:t>
            </a:r>
            <a:r>
              <a:rPr lang="en-US" altLang="ko" dirty="0"/>
              <a:t>, Mac, Windows </a:t>
            </a:r>
            <a:r>
              <a:rPr lang="ko" altLang="en-US" dirty="0"/>
              <a:t>및 </a:t>
            </a:r>
            <a:r>
              <a:rPr lang="en-US" altLang="ko" dirty="0"/>
              <a:t>Linux </a:t>
            </a:r>
            <a:r>
              <a:rPr lang="ko" altLang="en-US" dirty="0"/>
              <a:t>용으로 패키지화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47B3B-2731-6F42-A765-205ABF114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223" y="1080773"/>
            <a:ext cx="6282731" cy="4696453"/>
          </a:xfrm>
        </p:spPr>
      </p:pic>
    </p:spTree>
    <p:extLst>
      <p:ext uri="{BB962C8B-B14F-4D97-AF65-F5344CB8AC3E}">
        <p14:creationId xmlns:p14="http://schemas.microsoft.com/office/powerpoint/2010/main" val="27472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21A87-D03A-004B-A99A-7EA79F5FF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049" y="644177"/>
            <a:ext cx="3564951" cy="5569646"/>
          </a:xfrm>
        </p:spPr>
      </p:pic>
    </p:spTree>
    <p:extLst>
      <p:ext uri="{BB962C8B-B14F-4D97-AF65-F5344CB8AC3E}">
        <p14:creationId xmlns:p14="http://schemas.microsoft.com/office/powerpoint/2010/main" val="23859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829-56BE-A649-86CF-3F6C25A6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초기세팅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4D7D-79F3-EA46-9519-15CAF262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Nodejs </a:t>
            </a:r>
            <a:r>
              <a:rPr lang="ko-KR" altLang="en-US" dirty="0"/>
              <a:t>설치</a:t>
            </a:r>
            <a:r>
              <a:rPr lang="en-US" altLang="ko-KR" dirty="0"/>
              <a:t> (Include NPM)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nodejs.org</a:t>
            </a:r>
            <a:endParaRPr lang="en-US" altLang="ko-KR" dirty="0"/>
          </a:p>
          <a:p>
            <a:r>
              <a:rPr lang="en-US" dirty="0"/>
              <a:t>Node Version Manager</a:t>
            </a:r>
          </a:p>
          <a:p>
            <a:pPr lvl="1"/>
            <a:r>
              <a:rPr lang="en-US" dirty="0" err="1"/>
              <a:t>nvm</a:t>
            </a:r>
            <a:r>
              <a:rPr lang="ko-KR" altLang="en-US" dirty="0"/>
              <a:t>을 통한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 err="1"/>
              <a:t>버전관리</a:t>
            </a:r>
            <a:endParaRPr lang="en-US" altLang="ko-KR" dirty="0"/>
          </a:p>
          <a:p>
            <a:pPr lvl="1" fontAlgn="base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coreybutler</a:t>
            </a:r>
            <a:r>
              <a:rPr lang="en-US" dirty="0"/>
              <a:t>/</a:t>
            </a:r>
            <a:r>
              <a:rPr lang="en-US" dirty="0" err="1"/>
              <a:t>nvm</a:t>
            </a:r>
            <a:r>
              <a:rPr lang="en-US" dirty="0"/>
              <a:t>-windows</a:t>
            </a:r>
          </a:p>
          <a:p>
            <a:pPr lvl="1" fontAlgn="base"/>
            <a:r>
              <a:rPr lang="en-US" dirty="0"/>
              <a:t>https://github.com/creationix/</a:t>
            </a:r>
            <a:r>
              <a:rPr lang="en-US" dirty="0" err="1"/>
              <a:t>nvm</a:t>
            </a:r>
            <a:endParaRPr lang="en-US" dirty="0"/>
          </a:p>
          <a:p>
            <a:r>
              <a:rPr lang="en-US" dirty="0" err="1"/>
              <a:t>VSCode</a:t>
            </a:r>
            <a:r>
              <a:rPr lang="en-US" dirty="0"/>
              <a:t> (editor)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9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6D70-0A41-9A47-9D81-1BD01305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/>
              <a:t>Package.json</a:t>
            </a:r>
            <a:r>
              <a:rPr lang="en-US" dirty="0"/>
              <a:t> &amp;&amp; Electron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55B7-9E0C-B546-8A31-2006B849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</a:t>
            </a:r>
            <a:r>
              <a:rPr lang="ko-KR" altLang="en-US" dirty="0"/>
              <a:t>명령어를 통해 기본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r>
              <a:rPr lang="en-US" dirty="0" err="1"/>
              <a:t>npm</a:t>
            </a:r>
            <a:r>
              <a:rPr lang="en-US" dirty="0"/>
              <a:t> install –save-dev electron (</a:t>
            </a:r>
            <a:r>
              <a:rPr lang="en-US" dirty="0" err="1"/>
              <a:t>elctron</a:t>
            </a:r>
            <a:r>
              <a:rPr lang="en-US" dirty="0"/>
              <a:t> </a:t>
            </a:r>
            <a:r>
              <a:rPr lang="ko-KR" altLang="en-US" dirty="0"/>
              <a:t>설치</a:t>
            </a:r>
            <a:r>
              <a:rPr lang="en-US" dirty="0"/>
              <a:t>)</a:t>
            </a:r>
          </a:p>
          <a:p>
            <a:r>
              <a:rPr lang="en-US" dirty="0" err="1"/>
              <a:t>Npm</a:t>
            </a:r>
            <a:r>
              <a:rPr lang="en-US" dirty="0"/>
              <a:t> install electron -g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B88E61-F171-7543-9FA5-EBA5DF59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7" y="2159331"/>
            <a:ext cx="4204989" cy="31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3714-5C24-A243-9929-F8D97EAF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EEF7-88AD-F545-AFA9-0240D573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생성한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파일 다음과 같이 수정</a:t>
            </a:r>
            <a:endParaRPr lang="en-US" altLang="ko-KR" dirty="0"/>
          </a:p>
          <a:p>
            <a:r>
              <a:rPr lang="ko-KR" altLang="en-US" dirty="0"/>
              <a:t>실행 스크립트 추가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5018C-914A-F94F-8C88-C77C73AF6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2" r="16080" b="-2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5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998B-73E9-014D-9853-17B3543D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5B5A-BCD0-9F40-85A4-555498ED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ko-KR" altLang="en-US" dirty="0"/>
              <a:t> 파일에서 </a:t>
            </a:r>
            <a:r>
              <a:rPr lang="ko-KR" altLang="en-US" dirty="0" err="1"/>
              <a:t>메인으로</a:t>
            </a:r>
            <a:r>
              <a:rPr lang="ko-KR" altLang="en-US" dirty="0"/>
              <a:t> 지정된 파일명 확인 후 </a:t>
            </a:r>
            <a:r>
              <a:rPr lang="en-US" altLang="ko-KR" dirty="0" err="1"/>
              <a:t>index.js</a:t>
            </a:r>
            <a:r>
              <a:rPr lang="ko-KR" altLang="en-US" dirty="0"/>
              <a:t>파일 생성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D4EA8-C876-5647-ADDB-A2B5A59D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18" y="2996075"/>
            <a:ext cx="6819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6AFF-9BD2-0C45-A0FE-EC2FFC11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실행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03BD2-579B-414A-8A06-52780849F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07730"/>
            <a:ext cx="6903962" cy="2339676"/>
          </a:xfrm>
        </p:spPr>
      </p:pic>
    </p:spTree>
    <p:extLst>
      <p:ext uri="{BB962C8B-B14F-4D97-AF65-F5344CB8AC3E}">
        <p14:creationId xmlns:p14="http://schemas.microsoft.com/office/powerpoint/2010/main" val="3401787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287</Words>
  <Application>Microsoft Macintosh PowerPoint</Application>
  <PresentationFormat>Widescreen</PresentationFormat>
  <Paragraphs>57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Electron</vt:lpstr>
      <vt:lpstr>Electron</vt:lpstr>
      <vt:lpstr>PowerPoint Presentation</vt:lpstr>
      <vt:lpstr>PowerPoint Presentation</vt:lpstr>
      <vt:lpstr>초기세팅</vt:lpstr>
      <vt:lpstr>Package.json &amp;&amp; Electron 설치</vt:lpstr>
      <vt:lpstr>Package.json</vt:lpstr>
      <vt:lpstr>Index.js</vt:lpstr>
      <vt:lpstr>간단한 실행</vt:lpstr>
      <vt:lpstr>Hello world</vt:lpstr>
      <vt:lpstr>Hello world</vt:lpstr>
      <vt:lpstr>배포를 위한 Installer</vt:lpstr>
      <vt:lpstr>PowerPoint Presentation</vt:lpstr>
      <vt:lpstr>PowerPoint Presentation</vt:lpstr>
      <vt:lpstr>Electron 사용방법 (?)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</dc:title>
  <dc:creator>DUBS VADER</dc:creator>
  <cp:lastModifiedBy>DUBS VADER</cp:lastModifiedBy>
  <cp:revision>6</cp:revision>
  <dcterms:created xsi:type="dcterms:W3CDTF">2019-01-09T04:03:39Z</dcterms:created>
  <dcterms:modified xsi:type="dcterms:W3CDTF">2019-01-09T05:58:04Z</dcterms:modified>
</cp:coreProperties>
</file>