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99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3" name="TextShape 4"/>
          <p:cNvSpPr txBox="1"/>
          <p:nvPr/>
        </p:nvSpPr>
        <p:spPr>
          <a:xfrm>
            <a:off x="792000" y="6768000"/>
            <a:ext cx="878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CA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OEC 2016				  University of Ottawa		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4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 OF PROGRAM&gt;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&lt;One line Description&gt;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6480000" y="5293800"/>
            <a:ext cx="7631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CA" sz="18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Team:</a:t>
            </a:r>
            <a:endParaRPr lang="en-CA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CA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CA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Manit Ginoya</a:t>
            </a:r>
            <a:endParaRPr lang="en-CA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CA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CA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Rushil</a:t>
            </a:r>
            <a:r>
              <a:rPr lang="en-CA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Perera</a:t>
            </a:r>
            <a:endParaRPr lang="en-CA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CA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Nikhil </a:t>
            </a:r>
            <a:r>
              <a:rPr lang="en-CA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Peri</a:t>
            </a:r>
            <a:endParaRPr lang="en-CA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4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Tools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application was developed using the Processing Framework for Java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Allowing for easy development of graphical applications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>
            <a:lum contrast="3000"/>
          </a:blip>
          <a:stretch/>
        </p:blipFill>
        <p:spPr>
          <a:xfrm>
            <a:off x="5544000" y="3744000"/>
            <a:ext cx="2807640" cy="280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4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Workflow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applied the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Conncurrent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Workflow Model</a:t>
            </a:r>
            <a:r>
              <a:rPr lang="en-CA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build the application</a:t>
            </a:r>
            <a:endParaRPr lang="en-CA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allowed each person to be responsible for specific components of the project  </a:t>
            </a:r>
            <a:endParaRPr lang="en-CA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used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r>
              <a:rPr lang="en-CA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</a:t>
            </a:r>
            <a:r>
              <a:rPr lang="en-CA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</a:t>
            </a:r>
            <a:r>
              <a:rPr lang="en-CA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VCS and collaboration platform</a:t>
            </a:r>
            <a:endParaRPr lang="en-CA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4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quick Demo of the final application build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4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 Design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&lt;Add image/screenshot of UI&gt;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&lt;Provide description and copy slide if needed&gt;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4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 Logic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&lt;Try to include image UML diragram&gt;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&lt;provide description&gt;</a:t>
            </a:r>
            <a:endParaRPr lang="en-CA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106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Manit Ginoya</cp:lastModifiedBy>
  <cp:revision>10</cp:revision>
  <dcterms:created xsi:type="dcterms:W3CDTF">2016-01-28T15:07:02Z</dcterms:created>
  <dcterms:modified xsi:type="dcterms:W3CDTF">2016-01-30T04:50:35Z</dcterms:modified>
  <dc:language>en-CA</dc:language>
</cp:coreProperties>
</file>