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99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792000" y="6768000"/>
            <a:ext cx="87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OEC 2016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University of Ottawa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 OF PROGRAM&gt;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&lt;One line Description&gt;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480000" y="5293800"/>
            <a:ext cx="763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CA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Team: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Manit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Rushil Perera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Nikhil Peri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Tools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application was developed using the Processing Framework for Java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Allowing for easy development of graphical applications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>
            <a:lum contrast="3000"/>
          </a:blip>
          <a:stretch/>
        </p:blipFill>
        <p:spPr>
          <a:xfrm>
            <a:off x="5544000" y="3744000"/>
            <a:ext cx="2807640" cy="2807640"/>
          </a:xfrm>
          <a:prstGeom prst="rect">
            <a:avLst/>
          </a:prstGeom>
          <a:ln>
            <a:noFill/>
          </a:ln>
        </p:spPr>
      </p:pic>
    </p:spTree>
  </p:cSld>
  <p:transition>
    <p:push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applied the </a:t>
            </a:r>
            <a:r>
              <a:rPr b="1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Conncurrent Workflow Model</a:t>
            </a: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build the application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allowed each person to be responsible for specific components of the project  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used </a:t>
            </a:r>
            <a:r>
              <a:rPr b="1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or VCS and collaboration platform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sh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quick Demo of the final application build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sh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Design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&lt;Add image/screenshot of UI&gt;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&lt;Provide description and copy slide if needed&gt;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sh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 Logic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&lt;Try to include image UML diragram&gt;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&lt;provide description&gt;</a:t>
            </a:r>
            <a:endParaRPr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push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2016-01-28T15:07:02Z</dcterms:created>
  <dc:language>en-CA</dc:language>
  <dcterms:modified xsi:type="dcterms:W3CDTF">2016-01-28T15:41:16Z</dcterms:modified>
  <cp:revision>8</cp:revision>
</cp:coreProperties>
</file>