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78" d="100"/>
          <a:sy n="78" d="100"/>
        </p:scale>
        <p:origin x="100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2023-02-02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3223</TotalTime>
  <Words>296</Words>
  <Application>Microsoft Office PowerPoint</Application>
  <PresentationFormat>와이드스크린</PresentationFormat>
  <Paragraphs>168</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9066</cp:lastModifiedBy>
  <cp:revision>101</cp:revision>
  <cp:lastPrinted>2019-05-29T05:54:36Z</cp:lastPrinted>
  <dcterms:created xsi:type="dcterms:W3CDTF">2019-03-11T07:43:12Z</dcterms:created>
  <dcterms:modified xsi:type="dcterms:W3CDTF">2023-02-02T05:45:21Z</dcterms:modified>
</cp:coreProperties>
</file>