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61" r:id="rId6"/>
    <p:sldId id="257" r:id="rId7"/>
    <p:sldId id="262" r:id="rId8"/>
    <p:sldId id="258" r:id="rId9"/>
    <p:sldId id="259" r:id="rId10"/>
    <p:sldId id="260" r:id="rId11"/>
    <p:sldId id="265" r:id="rId12"/>
    <p:sldId id="266" r:id="rId13"/>
    <p:sldId id="268" r:id="rId14"/>
    <p:sldId id="267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2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12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07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9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8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7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94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96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2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5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75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1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22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72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26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6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83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38941B0-F4D5-4460-BCAD-F7E2B41A8257}" type="datetimeFigureOut">
              <a:rPr lang="de-DE" smtClean="0"/>
              <a:t>21.12.2018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624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9">
            <a:extLst>
              <a:ext uri="{FF2B5EF4-FFF2-40B4-BE49-F238E27FC236}">
                <a16:creationId xmlns="" xmlns:a16="http://schemas.microsoft.com/office/drawing/2014/main" id="{BCA2EB72-13DC-4DC6-B461-3B036C55B9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473572" y="908333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de-DE" sz="6000" dirty="0">
                <a:latin typeface="HGMaruGothicMPRO"/>
                <a:ea typeface="HGMaruGothicMPRO"/>
                <a:cs typeface="LilyUPC"/>
              </a:rPr>
              <a:t> </a:t>
            </a:r>
            <a:r>
              <a:rPr lang="de-DE" sz="6000" dirty="0" err="1">
                <a:latin typeface="HGMaruGothicMPRO"/>
                <a:ea typeface="HGMaruGothicMPRO"/>
                <a:cs typeface="LilyUPC"/>
              </a:rPr>
              <a:t>bobart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00135" y="908333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de-DE" dirty="0" err="1">
                <a:latin typeface="HGMaruGothicMPRO"/>
                <a:ea typeface="HGMaruGothicMPRO"/>
              </a:rPr>
              <a:t>présentation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="" xmlns:a16="http://schemas.microsoft.com/office/drawing/2014/main" id="{C8F75BF3-096E-451E-A222-96A7F09468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réseau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Mise en place des VM</a:t>
            </a:r>
          </a:p>
          <a:p>
            <a:r>
              <a:rPr lang="fr-FR" dirty="0" smtClean="0"/>
              <a:t>Gestion des utilisateurs</a:t>
            </a:r>
          </a:p>
          <a:p>
            <a:r>
              <a:rPr lang="fr-FR" dirty="0" smtClean="0"/>
              <a:t>Mise en place DHCP DNS IIS</a:t>
            </a:r>
          </a:p>
          <a:p>
            <a:r>
              <a:rPr lang="fr-FR" dirty="0" smtClean="0"/>
              <a:t>Routage / </a:t>
            </a:r>
            <a:r>
              <a:rPr lang="fr-FR" dirty="0" err="1" smtClean="0"/>
              <a:t>par-feu</a:t>
            </a:r>
            <a:endParaRPr lang="fr-FR" dirty="0" smtClean="0"/>
          </a:p>
          <a:p>
            <a:r>
              <a:rPr lang="fr-FR" dirty="0" smtClean="0"/>
              <a:t>Adressage</a:t>
            </a:r>
          </a:p>
          <a:p>
            <a:r>
              <a:rPr lang="fr-FR" dirty="0" smtClean="0"/>
              <a:t>Mise en place des GPO et dossier de partage</a:t>
            </a:r>
            <a:endParaRPr lang="fr-FR" dirty="0" smtClean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3804503"/>
            <a:ext cx="4876800" cy="849194"/>
          </a:xfrm>
        </p:spPr>
      </p:pic>
    </p:spTree>
    <p:extLst>
      <p:ext uri="{BB962C8B-B14F-4D97-AF65-F5344CB8AC3E}">
        <p14:creationId xmlns:p14="http://schemas.microsoft.com/office/powerpoint/2010/main" val="224172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 du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AE1ECAB-5C84-4DA1-8070-8CF7DC8A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HGMaruGothicMPRO"/>
                <a:ea typeface="HGMaruGothicMPRO"/>
              </a:rPr>
              <a:t>Les choses qui n'ont pas été faites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1482F78-603A-44DE-8191-E8972172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système de vote </a:t>
            </a:r>
          </a:p>
          <a:p>
            <a:r>
              <a:rPr lang="fr-FR" dirty="0" smtClean="0"/>
              <a:t>La fonctionnalité de la page proposition des idées</a:t>
            </a:r>
          </a:p>
          <a:p>
            <a:r>
              <a:rPr lang="fr-FR" dirty="0" smtClean="0"/>
              <a:t>La mise en réseau du site (a cause du </a:t>
            </a:r>
            <a:r>
              <a:rPr lang="fr-FR" dirty="0" err="1" smtClean="0"/>
              <a:t>php</a:t>
            </a:r>
            <a:r>
              <a:rPr lang="fr-FR" dirty="0" smtClean="0"/>
              <a:t> mal installé)</a:t>
            </a:r>
          </a:p>
          <a:p>
            <a:r>
              <a:rPr lang="fr-FR" dirty="0" smtClean="0"/>
              <a:t>Problème sur les GPO (activation </a:t>
            </a:r>
            <a:r>
              <a:rPr lang="fr-FR" dirty="0" err="1" smtClean="0"/>
              <a:t>windows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3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DF0EA38-E473-41CD-84E5-5BA71728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GMaruGothicMPRO"/>
                <a:ea typeface="HGMaruGothicMPRO"/>
              </a:rPr>
              <a:t>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D8E8B74-D50E-4346-A2D6-41CC0E653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383" y="1814014"/>
            <a:ext cx="9905998" cy="3124201"/>
          </a:xfrm>
        </p:spPr>
        <p:txBody>
          <a:bodyPr/>
          <a:lstStyle/>
          <a:p>
            <a:r>
              <a:rPr lang="fr-FR" dirty="0">
                <a:latin typeface="HGMaruGothicMPRO"/>
                <a:ea typeface="HGMaruGothicMPRO"/>
              </a:rPr>
              <a:t>brainstorming</a:t>
            </a:r>
          </a:p>
          <a:p>
            <a:r>
              <a:rPr lang="fr-FR" dirty="0">
                <a:latin typeface="HGMaruGothicMPRO"/>
                <a:ea typeface="HGMaruGothicMPRO"/>
              </a:rPr>
              <a:t>Répartition des tâches</a:t>
            </a:r>
          </a:p>
          <a:p>
            <a:r>
              <a:rPr lang="fr-FR" dirty="0">
                <a:latin typeface="HGMaruGothicMPRO"/>
                <a:ea typeface="HGMaruGothicMPRO"/>
              </a:rPr>
              <a:t>Création d'un système de gestion de code open source : </a:t>
            </a:r>
            <a:r>
              <a:rPr lang="fr-FR" dirty="0" err="1" smtClean="0">
                <a:latin typeface="HGMaruGothicMPRO"/>
                <a:ea typeface="HGMaruGothicMPRO"/>
              </a:rPr>
              <a:t>github</a:t>
            </a:r>
            <a:endParaRPr lang="fr-FR" dirty="0" smtClean="0">
              <a:latin typeface="HGMaruGothicMPRO"/>
              <a:ea typeface="HGMaruGothicMPRO"/>
            </a:endParaRPr>
          </a:p>
          <a:p>
            <a:r>
              <a:rPr lang="fr-FR" dirty="0" smtClean="0">
                <a:latin typeface="HGMaruGothicMPRO"/>
                <a:ea typeface="HGMaruGothicMPRO"/>
              </a:rPr>
              <a:t>Création d’un univers de partage pour les fichiers dans le groupe : </a:t>
            </a:r>
            <a:r>
              <a:rPr lang="fr-FR" dirty="0" err="1" smtClean="0">
                <a:latin typeface="HGMaruGothicMPRO"/>
                <a:ea typeface="HGMaruGothicMPRO"/>
              </a:rPr>
              <a:t>sharepoint</a:t>
            </a:r>
            <a:endParaRPr lang="fr-FR" dirty="0">
              <a:latin typeface="HGMaruGothicMPRO"/>
              <a:ea typeface="HGMaruGothicMPRO"/>
            </a:endParaRPr>
          </a:p>
        </p:txBody>
      </p:sp>
    </p:spTree>
    <p:extLst>
      <p:ext uri="{BB962C8B-B14F-4D97-AF65-F5344CB8AC3E}">
        <p14:creationId xmlns:p14="http://schemas.microsoft.com/office/powerpoint/2010/main" val="28552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A79A2E3A-88DD-4B27-909A-4031901CC8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425767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951D1C-BE2E-451F-B4C1-91F12ACF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87" y="-982890"/>
            <a:ext cx="5641630" cy="23201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atin typeface="HGMaruGothicMPRO"/>
                <a:ea typeface="HGMaruGothicMPRO"/>
              </a:rPr>
              <a:t>wireframe</a:t>
            </a:r>
            <a:endParaRPr lang="en-US" sz="66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HGMaruGothicMPRO"/>
              <a:ea typeface="HGMaruGothicMPR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2FC9FC5-AE70-47F7-97E7-DD8418F0D4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65807"/>
            <a:ext cx="12192000" cy="2292194"/>
          </a:xfrm>
          <a:prstGeom prst="rect">
            <a:avLst/>
          </a:prstGeom>
          <a:solidFill>
            <a:srgbClr val="363D46"/>
          </a:solidFill>
          <a:ln>
            <a:noFill/>
          </a:ln>
          <a:effectLst>
            <a:innerShdw blurRad="635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B6211A9-0224-42CE-8B84-2223FD5FA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456580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549DE8A6-B54E-4BAE-90B8-F2FB59EF0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8" y="2270002"/>
            <a:ext cx="3089021" cy="3588317"/>
          </a:xfrm>
          <a:prstGeom prst="rect">
            <a:avLst/>
          </a:prstGeom>
        </p:spPr>
      </p:pic>
      <p:pic>
        <p:nvPicPr>
          <p:cNvPr id="6" name="Image 11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88B24452-CFF2-427D-9A38-3E9B11AE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774" y="2266648"/>
            <a:ext cx="3755407" cy="3575748"/>
          </a:xfrm>
          <a:prstGeom prst="rect">
            <a:avLst/>
          </a:prstGeom>
        </p:spPr>
      </p:pic>
      <p:pic>
        <p:nvPicPr>
          <p:cNvPr id="13" name="Image 13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6964E262-7855-4B59-8564-5D890379B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475" y="2274422"/>
            <a:ext cx="3607558" cy="35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9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A79A2E3A-88DD-4B27-909A-4031901CC8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425767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951D1C-BE2E-451F-B4C1-91F12ACF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87" y="-982890"/>
            <a:ext cx="5641630" cy="23201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atin typeface="HGMaruGothicMPRO"/>
                <a:ea typeface="HGMaruGothicMPRO"/>
              </a:rPr>
              <a:t>wireframe</a:t>
            </a:r>
            <a:endParaRPr lang="en-US" sz="66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HGMaruGothicMPRO"/>
              <a:ea typeface="HGMaruGothicMPR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2FC9FC5-AE70-47F7-97E7-DD8418F0D4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565807"/>
            <a:ext cx="12192000" cy="2292194"/>
          </a:xfrm>
          <a:prstGeom prst="rect">
            <a:avLst/>
          </a:prstGeom>
          <a:solidFill>
            <a:srgbClr val="363D46"/>
          </a:solidFill>
          <a:ln>
            <a:noFill/>
          </a:ln>
          <a:effectLst>
            <a:innerShdw blurRad="635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B6211A9-0224-42CE-8B84-2223FD5FA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456580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Image 4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CF8533F5-D076-4FB1-ACF7-B3A3871D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65" y="2130011"/>
            <a:ext cx="5643349" cy="30074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535" y="2128836"/>
            <a:ext cx="5801128" cy="30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3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81F098B-DDD3-4089-9684-F20A9400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HGMaruGothicMPRO"/>
                <a:ea typeface="HGMaruGothicMPRO"/>
              </a:rPr>
              <a:t>html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E0F2AC0E-F62C-48F1-99FB-C7AC91EC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 err="1"/>
              <a:t>Réalisation</a:t>
            </a:r>
            <a:r>
              <a:rPr lang="en-US" sz="1800" dirty="0"/>
              <a:t> de </a:t>
            </a:r>
            <a:r>
              <a:rPr lang="en-US" sz="1800" dirty="0" err="1"/>
              <a:t>toutes</a:t>
            </a:r>
            <a:r>
              <a:rPr lang="en-US" sz="1800" dirty="0"/>
              <a:t> les pages html </a:t>
            </a:r>
            <a:r>
              <a:rPr lang="en-US" sz="1800" dirty="0" err="1"/>
              <a:t>avant</a:t>
            </a:r>
            <a:r>
              <a:rPr lang="en-US" sz="1800" dirty="0"/>
              <a:t> de commencer le </a:t>
            </a:r>
            <a:r>
              <a:rPr lang="en-US" sz="1800" dirty="0" err="1" smtClean="0"/>
              <a:t>css</a:t>
            </a:r>
            <a:endParaRPr lang="en-US" sz="1800" dirty="0" smtClean="0"/>
          </a:p>
          <a:p>
            <a:r>
              <a:rPr lang="en-US" sz="1800" dirty="0" smtClean="0"/>
              <a:t>Nous </a:t>
            </a:r>
            <a:r>
              <a:rPr lang="en-US" sz="1800" dirty="0" err="1" smtClean="0"/>
              <a:t>avons</a:t>
            </a:r>
            <a:r>
              <a:rPr lang="en-US" sz="1800" dirty="0" smtClean="0"/>
              <a:t> </a:t>
            </a:r>
            <a:r>
              <a:rPr lang="en-US" sz="1800" dirty="0" err="1" smtClean="0"/>
              <a:t>développé</a:t>
            </a:r>
            <a:r>
              <a:rPr lang="en-US" sz="1800" dirty="0" smtClean="0"/>
              <a:t> a 3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ce</a:t>
            </a:r>
            <a:r>
              <a:rPr lang="en-US" sz="1800" dirty="0" smtClean="0"/>
              <a:t> </a:t>
            </a:r>
            <a:r>
              <a:rPr lang="en-US" sz="1800" dirty="0" err="1" smtClean="0"/>
              <a:t>répartissant</a:t>
            </a:r>
            <a:r>
              <a:rPr lang="en-US" sz="1800" dirty="0" smtClean="0"/>
              <a:t> les pages</a:t>
            </a:r>
          </a:p>
        </p:txBody>
      </p:sp>
      <p:pic>
        <p:nvPicPr>
          <p:cNvPr id="15" name="Image 4">
            <a:extLst>
              <a:ext uri="{FF2B5EF4-FFF2-40B4-BE49-F238E27FC236}">
                <a16:creationId xmlns="" xmlns:a16="http://schemas.microsoft.com/office/drawing/2014/main" id="{4A224B55-5D05-40C5-AFCF-BC3368A2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297739"/>
            <a:ext cx="6916633" cy="394248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330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E29D717-A9D4-4C07-9605-E367E2FE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HGMaruGothicMPRO"/>
                <a:ea typeface="HGMaruGothicMPRO"/>
              </a:rPr>
              <a:t>css</a:t>
            </a:r>
          </a:p>
        </p:txBody>
      </p:sp>
      <p:pic>
        <p:nvPicPr>
          <p:cNvPr id="9" name="Image 4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5FEB0002-2374-4E44-985C-17B1A0F7E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03" b="17233"/>
          <a:stretch/>
        </p:blipFill>
        <p:spPr>
          <a:xfrm>
            <a:off x="707739" y="996452"/>
            <a:ext cx="4765597" cy="1670547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C248A35D-BE26-4EB3-A425-4B686EBE1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2947481"/>
            <a:ext cx="4765597" cy="2740218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E4CBF0E4-5094-4041-A7B1-B2E451FD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r>
              <a:rPr lang="en-US" dirty="0"/>
              <a:t>Début du </a:t>
            </a:r>
            <a:r>
              <a:rPr lang="en-US" dirty="0" err="1"/>
              <a:t>css</a:t>
            </a:r>
            <a:r>
              <a:rPr lang="en-US" dirty="0"/>
              <a:t>, nous </a:t>
            </a:r>
            <a:r>
              <a:rPr lang="en-US" dirty="0" err="1"/>
              <a:t>avons</a:t>
            </a:r>
            <a:r>
              <a:rPr lang="en-US" dirty="0"/>
              <a:t> fait le </a:t>
            </a:r>
            <a:r>
              <a:rPr lang="en-US" dirty="0" err="1"/>
              <a:t>choix</a:t>
            </a:r>
            <a:r>
              <a:rPr lang="en-US" dirty="0"/>
              <a:t> de faire tout le </a:t>
            </a:r>
            <a:r>
              <a:rPr lang="en-US" dirty="0" err="1"/>
              <a:t>css</a:t>
            </a:r>
            <a:r>
              <a:rPr lang="en-US" dirty="0"/>
              <a:t> sur un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 err="1" smtClean="0"/>
              <a:t>fichier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manière</a:t>
            </a:r>
            <a:r>
              <a:rPr lang="en-US" dirty="0" smtClean="0"/>
              <a:t> collaborative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personne</a:t>
            </a:r>
            <a:r>
              <a:rPr lang="en-US" dirty="0" smtClean="0"/>
              <a:t> </a:t>
            </a:r>
            <a:r>
              <a:rPr lang="en-US" dirty="0" err="1" smtClean="0"/>
              <a:t>developpe</a:t>
            </a:r>
            <a:r>
              <a:rPr lang="en-US" dirty="0" smtClean="0"/>
              <a:t> le </a:t>
            </a:r>
            <a:r>
              <a:rPr lang="en-US" dirty="0" err="1" smtClean="0"/>
              <a:t>css</a:t>
            </a:r>
            <a:r>
              <a:rPr lang="en-US" dirty="0" smtClean="0"/>
              <a:t> pour </a:t>
            </a:r>
            <a:r>
              <a:rPr lang="en-US" dirty="0" err="1" smtClean="0"/>
              <a:t>l’architecture</a:t>
            </a:r>
            <a:r>
              <a:rPr lang="en-US" dirty="0" smtClean="0"/>
              <a:t> </a:t>
            </a:r>
            <a:r>
              <a:rPr lang="en-US" dirty="0" err="1" smtClean="0"/>
              <a:t>générale</a:t>
            </a:r>
            <a:r>
              <a:rPr lang="en-US" dirty="0" smtClean="0"/>
              <a:t> de la page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personne</a:t>
            </a:r>
            <a:r>
              <a:rPr lang="en-US" dirty="0" smtClean="0"/>
              <a:t> </a:t>
            </a:r>
            <a:r>
              <a:rPr lang="en-US" dirty="0" err="1" smtClean="0"/>
              <a:t>finalise</a:t>
            </a:r>
            <a:r>
              <a:rPr lang="en-US" dirty="0" smtClean="0"/>
              <a:t> le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79746A7-435D-4223-A685-F0BE2E29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fr-FR" err="1">
                <a:latin typeface="HGMaruGothicMPRO"/>
                <a:ea typeface="HGMaruGothicMPRO"/>
              </a:rPr>
              <a:t>php</a:t>
            </a:r>
          </a:p>
        </p:txBody>
      </p:sp>
      <p:pic>
        <p:nvPicPr>
          <p:cNvPr id="15" name="Image 4">
            <a:extLst>
              <a:ext uri="{FF2B5EF4-FFF2-40B4-BE49-F238E27FC236}">
                <a16:creationId xmlns="" xmlns:a16="http://schemas.microsoft.com/office/drawing/2014/main" id="{BFBB04B2-766D-4851-9231-E4ABBB97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9" y="951384"/>
            <a:ext cx="4765597" cy="1715614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260482F5-D6AE-45B9-95BC-70E2700D1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2992974"/>
            <a:ext cx="4765597" cy="2740218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47FF6121-09F8-48FF-8F3A-A59A42E9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du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Division des pages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Insertion des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de </a:t>
            </a:r>
            <a:r>
              <a:rPr lang="en-US" dirty="0" err="1" smtClean="0"/>
              <a:t>créer</a:t>
            </a:r>
            <a:r>
              <a:rPr lang="en-US" dirty="0" smtClean="0"/>
              <a:t> des sessions </a:t>
            </a:r>
            <a:r>
              <a:rPr lang="en-US" dirty="0" err="1" smtClean="0"/>
              <a:t>utilisateurs</a:t>
            </a:r>
            <a:endParaRPr lang="en-US" dirty="0" smtClean="0"/>
          </a:p>
          <a:p>
            <a:r>
              <a:rPr lang="en-US" dirty="0" smtClean="0"/>
              <a:t>Insertion des </a:t>
            </a:r>
            <a:r>
              <a:rPr lang="en-US" dirty="0" err="1" smtClean="0"/>
              <a:t>requêtes</a:t>
            </a:r>
            <a:r>
              <a:rPr lang="en-US" dirty="0" smtClean="0"/>
              <a:t> pour le lien avec la base de </a:t>
            </a:r>
            <a:r>
              <a:rPr lang="en-US" dirty="0" err="1" smtClean="0"/>
              <a:t>données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539" y="2667000"/>
            <a:ext cx="49757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site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2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E43BD974B2DA4394167D3224504357" ma:contentTypeVersion="5" ma:contentTypeDescription="Crée un document." ma:contentTypeScope="" ma:versionID="d160d6dd7214bc540e20489cc9b5a25c">
  <xsd:schema xmlns:xsd="http://www.w3.org/2001/XMLSchema" xmlns:xs="http://www.w3.org/2001/XMLSchema" xmlns:p="http://schemas.microsoft.com/office/2006/metadata/properties" xmlns:ns2="6f395b2a-a872-48ac-982c-f1ae83d1e18e" targetNamespace="http://schemas.microsoft.com/office/2006/metadata/properties" ma:root="true" ma:fieldsID="977d121f5e02143e9f923380b9c8caef" ns2:_="">
    <xsd:import namespace="6f395b2a-a872-48ac-982c-f1ae83d1e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95b2a-a872-48ac-982c-f1ae83d1e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C1DB3D-F570-43D1-B098-9F6AD90DB6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EBC554-EEEB-4662-9D08-C8F767E6E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395b2a-a872-48ac-982c-f1ae83d1e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892E6C-7197-4B0F-8676-78D40E175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33</TotalTime>
  <Words>193</Words>
  <Application>Microsoft Office PowerPoint</Application>
  <PresentationFormat>Grand écran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HGMaruGothicMPRO</vt:lpstr>
      <vt:lpstr>LilyUPC</vt:lpstr>
      <vt:lpstr>Maillage</vt:lpstr>
      <vt:lpstr> bobart</vt:lpstr>
      <vt:lpstr>Gestion de projet</vt:lpstr>
      <vt:lpstr>wireframe</vt:lpstr>
      <vt:lpstr>wireframe</vt:lpstr>
      <vt:lpstr>html</vt:lpstr>
      <vt:lpstr>css</vt:lpstr>
      <vt:lpstr>php</vt:lpstr>
      <vt:lpstr>La base de données</vt:lpstr>
      <vt:lpstr>Présentation du site </vt:lpstr>
      <vt:lpstr>Le réseau</vt:lpstr>
      <vt:lpstr>Test du réseau</vt:lpstr>
      <vt:lpstr>Les choses qui n'ont pas été faites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Ségolène Vincent</cp:lastModifiedBy>
  <cp:revision>194</cp:revision>
  <dcterms:created xsi:type="dcterms:W3CDTF">2012-07-30T22:21:58Z</dcterms:created>
  <dcterms:modified xsi:type="dcterms:W3CDTF">2018-12-21T11:39:52Z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0x01010019E43BD974B2DA4394167D3224504357</vt:lpwstr>
  </property>
</Properties>
</file>