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70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9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2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3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1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1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2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C49F-9DD5-4FDE-AB67-9BE071F0D3C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E962-0C8D-4EA4-B6B2-36B094CBD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0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2600" y="2438400"/>
            <a:ext cx="449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33600" y="2743200"/>
            <a:ext cx="3886200" cy="228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28800" y="3200400"/>
            <a:ext cx="3886200" cy="228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3600" y="3657600"/>
            <a:ext cx="30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29200" y="3657600"/>
            <a:ext cx="30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endCxn id="10" idx="1"/>
          </p:cNvCxnSpPr>
          <p:nvPr/>
        </p:nvCxnSpPr>
        <p:spPr>
          <a:xfrm>
            <a:off x="2438400" y="3733800"/>
            <a:ext cx="259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33600" y="3962400"/>
            <a:ext cx="30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29200" y="3962400"/>
            <a:ext cx="30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9" idx="3"/>
            <a:endCxn id="11" idx="1"/>
          </p:cNvCxnSpPr>
          <p:nvPr/>
        </p:nvCxnSpPr>
        <p:spPr>
          <a:xfrm>
            <a:off x="2438400" y="4038600"/>
            <a:ext cx="2590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590800" y="2819400"/>
            <a:ext cx="297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90800" y="2895600"/>
            <a:ext cx="297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286000" y="3276600"/>
            <a:ext cx="297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86000" y="3352800"/>
            <a:ext cx="297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0" y="359306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PS1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1295400" y="3581400"/>
            <a:ext cx="52578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2743200" y="1447800"/>
            <a:ext cx="2514600" cy="2590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2933700" y="1447800"/>
            <a:ext cx="9525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524500" y="1447800"/>
            <a:ext cx="9525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/>
          <p:cNvSpPr/>
          <p:nvPr/>
        </p:nvSpPr>
        <p:spPr>
          <a:xfrm rot="888113">
            <a:off x="2944395" y="2209800"/>
            <a:ext cx="285750" cy="4191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17494" y="38539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PS2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26670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VDC1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7400" y="31300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VDC2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09483" y="208708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45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zh-CN" altLang="en-US" baseline="30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83" y="2087086"/>
                <a:ext cx="50526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63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76400" y="211523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Focal</a:t>
            </a:r>
          </a:p>
          <a:p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04730" y="3402568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 foil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0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</dc:creator>
  <cp:lastModifiedBy>Y</cp:lastModifiedBy>
  <cp:revision>10</cp:revision>
  <dcterms:created xsi:type="dcterms:W3CDTF">2016-07-29T18:22:20Z</dcterms:created>
  <dcterms:modified xsi:type="dcterms:W3CDTF">2016-09-08T18:15:15Z</dcterms:modified>
</cp:coreProperties>
</file>