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7B6C0-04F9-6A4E-BAAC-87A2E0351F34}" type="doc">
      <dgm:prSet loTypeId="urn:microsoft.com/office/officeart/2005/8/layout/venn1" loCatId="" qsTypeId="urn:microsoft.com/office/officeart/2005/8/quickstyle/simple3" qsCatId="simple" csTypeId="urn:microsoft.com/office/officeart/2005/8/colors/accent5_2" csCatId="accent5" phldr="1"/>
      <dgm:spPr/>
    </dgm:pt>
    <dgm:pt modelId="{391C7469-05CF-044C-A52A-D8BA7256795B}">
      <dgm:prSet phldrT="[Text]"/>
      <dgm:spPr/>
      <dgm:t>
        <a:bodyPr/>
        <a:lstStyle/>
        <a:p>
          <a:r>
            <a:rPr lang="en-US" dirty="0"/>
            <a:t>Course evaluation</a:t>
          </a:r>
        </a:p>
      </dgm:t>
    </dgm:pt>
    <dgm:pt modelId="{11720180-95CE-3045-9ADE-004E22089A10}" type="parTrans" cxnId="{888E583A-8FA9-3940-9C08-0B931F387B9B}">
      <dgm:prSet/>
      <dgm:spPr/>
      <dgm:t>
        <a:bodyPr/>
        <a:lstStyle/>
        <a:p>
          <a:endParaRPr lang="en-US"/>
        </a:p>
      </dgm:t>
    </dgm:pt>
    <dgm:pt modelId="{46EBA9BC-8E3E-384B-80FD-75F8DA76DEB6}" type="sibTrans" cxnId="{888E583A-8FA9-3940-9C08-0B931F387B9B}">
      <dgm:prSet/>
      <dgm:spPr/>
      <dgm:t>
        <a:bodyPr/>
        <a:lstStyle/>
        <a:p>
          <a:endParaRPr lang="en-US"/>
        </a:p>
      </dgm:t>
    </dgm:pt>
    <dgm:pt modelId="{9B4A7106-9A11-F24F-AD87-8353262651B9}">
      <dgm:prSet phldrT="[Text]"/>
      <dgm:spPr/>
      <dgm:t>
        <a:bodyPr/>
        <a:lstStyle/>
        <a:p>
          <a:r>
            <a:rPr lang="en-US" dirty="0"/>
            <a:t>Physical attractiveness</a:t>
          </a:r>
        </a:p>
      </dgm:t>
    </dgm:pt>
    <dgm:pt modelId="{50411F13-0B36-8E4D-833C-98EE26C815A2}" type="parTrans" cxnId="{20F500CC-00C1-DC40-BDBA-9A74DDDDE503}">
      <dgm:prSet/>
      <dgm:spPr/>
      <dgm:t>
        <a:bodyPr/>
        <a:lstStyle/>
        <a:p>
          <a:endParaRPr lang="en-US"/>
        </a:p>
      </dgm:t>
    </dgm:pt>
    <dgm:pt modelId="{0185CDFC-9744-F247-9EF1-13C5AA936989}" type="sibTrans" cxnId="{20F500CC-00C1-DC40-BDBA-9A74DDDDE503}">
      <dgm:prSet/>
      <dgm:spPr/>
      <dgm:t>
        <a:bodyPr/>
        <a:lstStyle/>
        <a:p>
          <a:endParaRPr lang="en-US"/>
        </a:p>
      </dgm:t>
    </dgm:pt>
    <dgm:pt modelId="{47FE80A1-E76B-E248-9AE8-756FAE8A5C13}">
      <dgm:prSet phldrT="[Text]"/>
      <dgm:spPr/>
      <dgm:t>
        <a:bodyPr/>
        <a:lstStyle/>
        <a:p>
          <a:r>
            <a:rPr lang="en-US" dirty="0"/>
            <a:t>Response rate</a:t>
          </a:r>
        </a:p>
      </dgm:t>
    </dgm:pt>
    <dgm:pt modelId="{CE3CBE29-B33D-FA49-A615-C8B8AAD29653}" type="parTrans" cxnId="{1CA37350-5CA5-0B47-BB5D-1097FC24DB28}">
      <dgm:prSet/>
      <dgm:spPr/>
      <dgm:t>
        <a:bodyPr/>
        <a:lstStyle/>
        <a:p>
          <a:endParaRPr lang="en-US"/>
        </a:p>
      </dgm:t>
    </dgm:pt>
    <dgm:pt modelId="{B849A6E0-ADA1-A140-B2A2-E32FE1DB23B8}" type="sibTrans" cxnId="{1CA37350-5CA5-0B47-BB5D-1097FC24DB28}">
      <dgm:prSet/>
      <dgm:spPr/>
      <dgm:t>
        <a:bodyPr/>
        <a:lstStyle/>
        <a:p>
          <a:endParaRPr lang="en-US"/>
        </a:p>
      </dgm:t>
    </dgm:pt>
    <dgm:pt modelId="{5C4829BC-3D2B-CB42-9D23-027F60D79774}" type="pres">
      <dgm:prSet presAssocID="{BE27B6C0-04F9-6A4E-BAAC-87A2E0351F34}" presName="compositeShape" presStyleCnt="0">
        <dgm:presLayoutVars>
          <dgm:chMax val="7"/>
          <dgm:dir/>
          <dgm:resizeHandles val="exact"/>
        </dgm:presLayoutVars>
      </dgm:prSet>
      <dgm:spPr/>
    </dgm:pt>
    <dgm:pt modelId="{8481D88A-7221-414B-9106-8F94A2F2F9D6}" type="pres">
      <dgm:prSet presAssocID="{391C7469-05CF-044C-A52A-D8BA7256795B}" presName="circ1" presStyleLbl="vennNode1" presStyleIdx="0" presStyleCnt="3"/>
      <dgm:spPr/>
    </dgm:pt>
    <dgm:pt modelId="{544547CA-3F99-7547-A346-0BE3EC0DCE5E}" type="pres">
      <dgm:prSet presAssocID="{391C7469-05CF-044C-A52A-D8BA7256795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D446477-7D64-9E4A-A988-13E37D9D0005}" type="pres">
      <dgm:prSet presAssocID="{9B4A7106-9A11-F24F-AD87-8353262651B9}" presName="circ2" presStyleLbl="vennNode1" presStyleIdx="1" presStyleCnt="3"/>
      <dgm:spPr/>
    </dgm:pt>
    <dgm:pt modelId="{B2EAC4CC-8548-2E43-A2D7-F06A3F61323F}" type="pres">
      <dgm:prSet presAssocID="{9B4A7106-9A11-F24F-AD87-8353262651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C934D7F-1215-0A42-8804-93D5271884FD}" type="pres">
      <dgm:prSet presAssocID="{47FE80A1-E76B-E248-9AE8-756FAE8A5C13}" presName="circ3" presStyleLbl="vennNode1" presStyleIdx="2" presStyleCnt="3"/>
      <dgm:spPr/>
    </dgm:pt>
    <dgm:pt modelId="{E1681224-097C-264E-B02B-60A2142BAB3A}" type="pres">
      <dgm:prSet presAssocID="{47FE80A1-E76B-E248-9AE8-756FAE8A5C1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0E95617-A257-844A-94C3-178E65FBCED4}" type="presOf" srcId="{391C7469-05CF-044C-A52A-D8BA7256795B}" destId="{8481D88A-7221-414B-9106-8F94A2F2F9D6}" srcOrd="0" destOrd="0" presId="urn:microsoft.com/office/officeart/2005/8/layout/venn1"/>
    <dgm:cxn modelId="{888E583A-8FA9-3940-9C08-0B931F387B9B}" srcId="{BE27B6C0-04F9-6A4E-BAAC-87A2E0351F34}" destId="{391C7469-05CF-044C-A52A-D8BA7256795B}" srcOrd="0" destOrd="0" parTransId="{11720180-95CE-3045-9ADE-004E22089A10}" sibTransId="{46EBA9BC-8E3E-384B-80FD-75F8DA76DEB6}"/>
    <dgm:cxn modelId="{2896B93F-81D0-C04F-892B-C66ABD3B6595}" type="presOf" srcId="{BE27B6C0-04F9-6A4E-BAAC-87A2E0351F34}" destId="{5C4829BC-3D2B-CB42-9D23-027F60D79774}" srcOrd="0" destOrd="0" presId="urn:microsoft.com/office/officeart/2005/8/layout/venn1"/>
    <dgm:cxn modelId="{83FB9F43-EA39-CC45-A1A2-7DF62E1F7B2D}" type="presOf" srcId="{9B4A7106-9A11-F24F-AD87-8353262651B9}" destId="{B2EAC4CC-8548-2E43-A2D7-F06A3F61323F}" srcOrd="1" destOrd="0" presId="urn:microsoft.com/office/officeart/2005/8/layout/venn1"/>
    <dgm:cxn modelId="{1CA37350-5CA5-0B47-BB5D-1097FC24DB28}" srcId="{BE27B6C0-04F9-6A4E-BAAC-87A2E0351F34}" destId="{47FE80A1-E76B-E248-9AE8-756FAE8A5C13}" srcOrd="2" destOrd="0" parTransId="{CE3CBE29-B33D-FA49-A615-C8B8AAD29653}" sibTransId="{B849A6E0-ADA1-A140-B2A2-E32FE1DB23B8}"/>
    <dgm:cxn modelId="{8B67C861-2283-CA4C-A467-3918090466EC}" type="presOf" srcId="{9B4A7106-9A11-F24F-AD87-8353262651B9}" destId="{3D446477-7D64-9E4A-A988-13E37D9D0005}" srcOrd="0" destOrd="0" presId="urn:microsoft.com/office/officeart/2005/8/layout/venn1"/>
    <dgm:cxn modelId="{DFE71565-FC9C-E443-AC04-2F01AE924606}" type="presOf" srcId="{47FE80A1-E76B-E248-9AE8-756FAE8A5C13}" destId="{0C934D7F-1215-0A42-8804-93D5271884FD}" srcOrd="0" destOrd="0" presId="urn:microsoft.com/office/officeart/2005/8/layout/venn1"/>
    <dgm:cxn modelId="{C10CC869-3C8C-0740-9849-B8906B8D9186}" type="presOf" srcId="{47FE80A1-E76B-E248-9AE8-756FAE8A5C13}" destId="{E1681224-097C-264E-B02B-60A2142BAB3A}" srcOrd="1" destOrd="0" presId="urn:microsoft.com/office/officeart/2005/8/layout/venn1"/>
    <dgm:cxn modelId="{20F500CC-00C1-DC40-BDBA-9A74DDDDE503}" srcId="{BE27B6C0-04F9-6A4E-BAAC-87A2E0351F34}" destId="{9B4A7106-9A11-F24F-AD87-8353262651B9}" srcOrd="1" destOrd="0" parTransId="{50411F13-0B36-8E4D-833C-98EE26C815A2}" sibTransId="{0185CDFC-9744-F247-9EF1-13C5AA936989}"/>
    <dgm:cxn modelId="{F899D9D7-2200-0F43-97AA-B57704376201}" type="presOf" srcId="{391C7469-05CF-044C-A52A-D8BA7256795B}" destId="{544547CA-3F99-7547-A346-0BE3EC0DCE5E}" srcOrd="1" destOrd="0" presId="urn:microsoft.com/office/officeart/2005/8/layout/venn1"/>
    <dgm:cxn modelId="{5CC7ED9F-4025-4B4A-B992-B16E1C7ED3D8}" type="presParOf" srcId="{5C4829BC-3D2B-CB42-9D23-027F60D79774}" destId="{8481D88A-7221-414B-9106-8F94A2F2F9D6}" srcOrd="0" destOrd="0" presId="urn:microsoft.com/office/officeart/2005/8/layout/venn1"/>
    <dgm:cxn modelId="{B827D2A0-07D0-C54B-A2CA-6B56F7595280}" type="presParOf" srcId="{5C4829BC-3D2B-CB42-9D23-027F60D79774}" destId="{544547CA-3F99-7547-A346-0BE3EC0DCE5E}" srcOrd="1" destOrd="0" presId="urn:microsoft.com/office/officeart/2005/8/layout/venn1"/>
    <dgm:cxn modelId="{387FDE95-71B1-A249-93BD-73F619F414A8}" type="presParOf" srcId="{5C4829BC-3D2B-CB42-9D23-027F60D79774}" destId="{3D446477-7D64-9E4A-A988-13E37D9D0005}" srcOrd="2" destOrd="0" presId="urn:microsoft.com/office/officeart/2005/8/layout/venn1"/>
    <dgm:cxn modelId="{49C122F8-8CC4-A04A-889B-F4D208ED9EB9}" type="presParOf" srcId="{5C4829BC-3D2B-CB42-9D23-027F60D79774}" destId="{B2EAC4CC-8548-2E43-A2D7-F06A3F61323F}" srcOrd="3" destOrd="0" presId="urn:microsoft.com/office/officeart/2005/8/layout/venn1"/>
    <dgm:cxn modelId="{8178D7C1-9920-FD4D-B843-A1623416EF90}" type="presParOf" srcId="{5C4829BC-3D2B-CB42-9D23-027F60D79774}" destId="{0C934D7F-1215-0A42-8804-93D5271884FD}" srcOrd="4" destOrd="0" presId="urn:microsoft.com/office/officeart/2005/8/layout/venn1"/>
    <dgm:cxn modelId="{563A7952-9FFB-9F44-82F8-CBC1BEB17D14}" type="presParOf" srcId="{5C4829BC-3D2B-CB42-9D23-027F60D79774}" destId="{E1681224-097C-264E-B02B-60A2142BAB3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27B6C0-04F9-6A4E-BAAC-87A2E0351F34}" type="doc">
      <dgm:prSet loTypeId="urn:microsoft.com/office/officeart/2005/8/layout/venn1" loCatId="" qsTypeId="urn:microsoft.com/office/officeart/2005/8/quickstyle/simple3" qsCatId="simple" csTypeId="urn:microsoft.com/office/officeart/2005/8/colors/accent5_2" csCatId="accent5" phldr="1"/>
      <dgm:spPr/>
    </dgm:pt>
    <dgm:pt modelId="{391C7469-05CF-044C-A52A-D8BA7256795B}">
      <dgm:prSet phldrT="[Text]"/>
      <dgm:spPr/>
      <dgm:t>
        <a:bodyPr/>
        <a:lstStyle/>
        <a:p>
          <a:r>
            <a:rPr lang="en-US" dirty="0"/>
            <a:t>y</a:t>
          </a:r>
        </a:p>
      </dgm:t>
    </dgm:pt>
    <dgm:pt modelId="{11720180-95CE-3045-9ADE-004E22089A10}" type="parTrans" cxnId="{888E583A-8FA9-3940-9C08-0B931F387B9B}">
      <dgm:prSet/>
      <dgm:spPr/>
      <dgm:t>
        <a:bodyPr/>
        <a:lstStyle/>
        <a:p>
          <a:endParaRPr lang="en-US"/>
        </a:p>
      </dgm:t>
    </dgm:pt>
    <dgm:pt modelId="{46EBA9BC-8E3E-384B-80FD-75F8DA76DEB6}" type="sibTrans" cxnId="{888E583A-8FA9-3940-9C08-0B931F387B9B}">
      <dgm:prSet/>
      <dgm:spPr/>
      <dgm:t>
        <a:bodyPr/>
        <a:lstStyle/>
        <a:p>
          <a:endParaRPr lang="en-US"/>
        </a:p>
      </dgm:t>
    </dgm:pt>
    <dgm:pt modelId="{9B4A7106-9A11-F24F-AD87-8353262651B9}">
      <dgm:prSet phldrT="[Text]"/>
      <dgm:spPr/>
      <dgm:t>
        <a:bodyPr/>
        <a:lstStyle/>
        <a:p>
          <a:r>
            <a:rPr lang="en-US" dirty="0"/>
            <a:t>x2</a:t>
          </a:r>
        </a:p>
      </dgm:t>
    </dgm:pt>
    <dgm:pt modelId="{50411F13-0B36-8E4D-833C-98EE26C815A2}" type="parTrans" cxnId="{20F500CC-00C1-DC40-BDBA-9A74DDDDE503}">
      <dgm:prSet/>
      <dgm:spPr/>
      <dgm:t>
        <a:bodyPr/>
        <a:lstStyle/>
        <a:p>
          <a:endParaRPr lang="en-US"/>
        </a:p>
      </dgm:t>
    </dgm:pt>
    <dgm:pt modelId="{0185CDFC-9744-F247-9EF1-13C5AA936989}" type="sibTrans" cxnId="{20F500CC-00C1-DC40-BDBA-9A74DDDDE503}">
      <dgm:prSet/>
      <dgm:spPr/>
      <dgm:t>
        <a:bodyPr/>
        <a:lstStyle/>
        <a:p>
          <a:endParaRPr lang="en-US"/>
        </a:p>
      </dgm:t>
    </dgm:pt>
    <dgm:pt modelId="{47FE80A1-E76B-E248-9AE8-756FAE8A5C13}">
      <dgm:prSet phldrT="[Text]"/>
      <dgm:spPr/>
      <dgm:t>
        <a:bodyPr/>
        <a:lstStyle/>
        <a:p>
          <a:r>
            <a:rPr lang="en-US" dirty="0"/>
            <a:t>x1</a:t>
          </a:r>
        </a:p>
      </dgm:t>
    </dgm:pt>
    <dgm:pt modelId="{CE3CBE29-B33D-FA49-A615-C8B8AAD29653}" type="parTrans" cxnId="{1CA37350-5CA5-0B47-BB5D-1097FC24DB28}">
      <dgm:prSet/>
      <dgm:spPr/>
      <dgm:t>
        <a:bodyPr/>
        <a:lstStyle/>
        <a:p>
          <a:endParaRPr lang="en-US"/>
        </a:p>
      </dgm:t>
    </dgm:pt>
    <dgm:pt modelId="{B849A6E0-ADA1-A140-B2A2-E32FE1DB23B8}" type="sibTrans" cxnId="{1CA37350-5CA5-0B47-BB5D-1097FC24DB28}">
      <dgm:prSet/>
      <dgm:spPr/>
      <dgm:t>
        <a:bodyPr/>
        <a:lstStyle/>
        <a:p>
          <a:endParaRPr lang="en-US"/>
        </a:p>
      </dgm:t>
    </dgm:pt>
    <dgm:pt modelId="{5C4829BC-3D2B-CB42-9D23-027F60D79774}" type="pres">
      <dgm:prSet presAssocID="{BE27B6C0-04F9-6A4E-BAAC-87A2E0351F34}" presName="compositeShape" presStyleCnt="0">
        <dgm:presLayoutVars>
          <dgm:chMax val="7"/>
          <dgm:dir/>
          <dgm:resizeHandles val="exact"/>
        </dgm:presLayoutVars>
      </dgm:prSet>
      <dgm:spPr/>
    </dgm:pt>
    <dgm:pt modelId="{8481D88A-7221-414B-9106-8F94A2F2F9D6}" type="pres">
      <dgm:prSet presAssocID="{391C7469-05CF-044C-A52A-D8BA7256795B}" presName="circ1" presStyleLbl="vennNode1" presStyleIdx="0" presStyleCnt="3"/>
      <dgm:spPr/>
    </dgm:pt>
    <dgm:pt modelId="{544547CA-3F99-7547-A346-0BE3EC0DCE5E}" type="pres">
      <dgm:prSet presAssocID="{391C7469-05CF-044C-A52A-D8BA7256795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D446477-7D64-9E4A-A988-13E37D9D0005}" type="pres">
      <dgm:prSet presAssocID="{9B4A7106-9A11-F24F-AD87-8353262651B9}" presName="circ2" presStyleLbl="vennNode1" presStyleIdx="1" presStyleCnt="3"/>
      <dgm:spPr/>
    </dgm:pt>
    <dgm:pt modelId="{B2EAC4CC-8548-2E43-A2D7-F06A3F61323F}" type="pres">
      <dgm:prSet presAssocID="{9B4A7106-9A11-F24F-AD87-8353262651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C934D7F-1215-0A42-8804-93D5271884FD}" type="pres">
      <dgm:prSet presAssocID="{47FE80A1-E76B-E248-9AE8-756FAE8A5C13}" presName="circ3" presStyleLbl="vennNode1" presStyleIdx="2" presStyleCnt="3"/>
      <dgm:spPr/>
    </dgm:pt>
    <dgm:pt modelId="{E1681224-097C-264E-B02B-60A2142BAB3A}" type="pres">
      <dgm:prSet presAssocID="{47FE80A1-E76B-E248-9AE8-756FAE8A5C1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0E95617-A257-844A-94C3-178E65FBCED4}" type="presOf" srcId="{391C7469-05CF-044C-A52A-D8BA7256795B}" destId="{8481D88A-7221-414B-9106-8F94A2F2F9D6}" srcOrd="0" destOrd="0" presId="urn:microsoft.com/office/officeart/2005/8/layout/venn1"/>
    <dgm:cxn modelId="{888E583A-8FA9-3940-9C08-0B931F387B9B}" srcId="{BE27B6C0-04F9-6A4E-BAAC-87A2E0351F34}" destId="{391C7469-05CF-044C-A52A-D8BA7256795B}" srcOrd="0" destOrd="0" parTransId="{11720180-95CE-3045-9ADE-004E22089A10}" sibTransId="{46EBA9BC-8E3E-384B-80FD-75F8DA76DEB6}"/>
    <dgm:cxn modelId="{2896B93F-81D0-C04F-892B-C66ABD3B6595}" type="presOf" srcId="{BE27B6C0-04F9-6A4E-BAAC-87A2E0351F34}" destId="{5C4829BC-3D2B-CB42-9D23-027F60D79774}" srcOrd="0" destOrd="0" presId="urn:microsoft.com/office/officeart/2005/8/layout/venn1"/>
    <dgm:cxn modelId="{83FB9F43-EA39-CC45-A1A2-7DF62E1F7B2D}" type="presOf" srcId="{9B4A7106-9A11-F24F-AD87-8353262651B9}" destId="{B2EAC4CC-8548-2E43-A2D7-F06A3F61323F}" srcOrd="1" destOrd="0" presId="urn:microsoft.com/office/officeart/2005/8/layout/venn1"/>
    <dgm:cxn modelId="{1CA37350-5CA5-0B47-BB5D-1097FC24DB28}" srcId="{BE27B6C0-04F9-6A4E-BAAC-87A2E0351F34}" destId="{47FE80A1-E76B-E248-9AE8-756FAE8A5C13}" srcOrd="2" destOrd="0" parTransId="{CE3CBE29-B33D-FA49-A615-C8B8AAD29653}" sibTransId="{B849A6E0-ADA1-A140-B2A2-E32FE1DB23B8}"/>
    <dgm:cxn modelId="{8B67C861-2283-CA4C-A467-3918090466EC}" type="presOf" srcId="{9B4A7106-9A11-F24F-AD87-8353262651B9}" destId="{3D446477-7D64-9E4A-A988-13E37D9D0005}" srcOrd="0" destOrd="0" presId="urn:microsoft.com/office/officeart/2005/8/layout/venn1"/>
    <dgm:cxn modelId="{DFE71565-FC9C-E443-AC04-2F01AE924606}" type="presOf" srcId="{47FE80A1-E76B-E248-9AE8-756FAE8A5C13}" destId="{0C934D7F-1215-0A42-8804-93D5271884FD}" srcOrd="0" destOrd="0" presId="urn:microsoft.com/office/officeart/2005/8/layout/venn1"/>
    <dgm:cxn modelId="{C10CC869-3C8C-0740-9849-B8906B8D9186}" type="presOf" srcId="{47FE80A1-E76B-E248-9AE8-756FAE8A5C13}" destId="{E1681224-097C-264E-B02B-60A2142BAB3A}" srcOrd="1" destOrd="0" presId="urn:microsoft.com/office/officeart/2005/8/layout/venn1"/>
    <dgm:cxn modelId="{20F500CC-00C1-DC40-BDBA-9A74DDDDE503}" srcId="{BE27B6C0-04F9-6A4E-BAAC-87A2E0351F34}" destId="{9B4A7106-9A11-F24F-AD87-8353262651B9}" srcOrd="1" destOrd="0" parTransId="{50411F13-0B36-8E4D-833C-98EE26C815A2}" sibTransId="{0185CDFC-9744-F247-9EF1-13C5AA936989}"/>
    <dgm:cxn modelId="{F899D9D7-2200-0F43-97AA-B57704376201}" type="presOf" srcId="{391C7469-05CF-044C-A52A-D8BA7256795B}" destId="{544547CA-3F99-7547-A346-0BE3EC0DCE5E}" srcOrd="1" destOrd="0" presId="urn:microsoft.com/office/officeart/2005/8/layout/venn1"/>
    <dgm:cxn modelId="{5CC7ED9F-4025-4B4A-B992-B16E1C7ED3D8}" type="presParOf" srcId="{5C4829BC-3D2B-CB42-9D23-027F60D79774}" destId="{8481D88A-7221-414B-9106-8F94A2F2F9D6}" srcOrd="0" destOrd="0" presId="urn:microsoft.com/office/officeart/2005/8/layout/venn1"/>
    <dgm:cxn modelId="{B827D2A0-07D0-C54B-A2CA-6B56F7595280}" type="presParOf" srcId="{5C4829BC-3D2B-CB42-9D23-027F60D79774}" destId="{544547CA-3F99-7547-A346-0BE3EC0DCE5E}" srcOrd="1" destOrd="0" presId="urn:microsoft.com/office/officeart/2005/8/layout/venn1"/>
    <dgm:cxn modelId="{387FDE95-71B1-A249-93BD-73F619F414A8}" type="presParOf" srcId="{5C4829BC-3D2B-CB42-9D23-027F60D79774}" destId="{3D446477-7D64-9E4A-A988-13E37D9D0005}" srcOrd="2" destOrd="0" presId="urn:microsoft.com/office/officeart/2005/8/layout/venn1"/>
    <dgm:cxn modelId="{49C122F8-8CC4-A04A-889B-F4D208ED9EB9}" type="presParOf" srcId="{5C4829BC-3D2B-CB42-9D23-027F60D79774}" destId="{B2EAC4CC-8548-2E43-A2D7-F06A3F61323F}" srcOrd="3" destOrd="0" presId="urn:microsoft.com/office/officeart/2005/8/layout/venn1"/>
    <dgm:cxn modelId="{8178D7C1-9920-FD4D-B843-A1623416EF90}" type="presParOf" srcId="{5C4829BC-3D2B-CB42-9D23-027F60D79774}" destId="{0C934D7F-1215-0A42-8804-93D5271884FD}" srcOrd="4" destOrd="0" presId="urn:microsoft.com/office/officeart/2005/8/layout/venn1"/>
    <dgm:cxn modelId="{563A7952-9FFB-9F44-82F8-CBC1BEB17D14}" type="presParOf" srcId="{5C4829BC-3D2B-CB42-9D23-027F60D79774}" destId="{E1681224-097C-264E-B02B-60A2142BAB3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27B6C0-04F9-6A4E-BAAC-87A2E0351F34}" type="doc">
      <dgm:prSet loTypeId="urn:microsoft.com/office/officeart/2005/8/layout/venn1" loCatId="" qsTypeId="urn:microsoft.com/office/officeart/2005/8/quickstyle/simple3" qsCatId="simple" csTypeId="urn:microsoft.com/office/officeart/2005/8/colors/accent5_2" csCatId="accent5" phldr="1"/>
      <dgm:spPr/>
    </dgm:pt>
    <dgm:pt modelId="{391C7469-05CF-044C-A52A-D8BA7256795B}">
      <dgm:prSet phldrT="[Text]"/>
      <dgm:spPr/>
      <dgm:t>
        <a:bodyPr/>
        <a:lstStyle/>
        <a:p>
          <a:r>
            <a:rPr lang="en-US" dirty="0"/>
            <a:t>y</a:t>
          </a:r>
        </a:p>
      </dgm:t>
    </dgm:pt>
    <dgm:pt modelId="{11720180-95CE-3045-9ADE-004E22089A10}" type="parTrans" cxnId="{888E583A-8FA9-3940-9C08-0B931F387B9B}">
      <dgm:prSet/>
      <dgm:spPr/>
      <dgm:t>
        <a:bodyPr/>
        <a:lstStyle/>
        <a:p>
          <a:endParaRPr lang="en-US"/>
        </a:p>
      </dgm:t>
    </dgm:pt>
    <dgm:pt modelId="{46EBA9BC-8E3E-384B-80FD-75F8DA76DEB6}" type="sibTrans" cxnId="{888E583A-8FA9-3940-9C08-0B931F387B9B}">
      <dgm:prSet/>
      <dgm:spPr/>
      <dgm:t>
        <a:bodyPr/>
        <a:lstStyle/>
        <a:p>
          <a:endParaRPr lang="en-US"/>
        </a:p>
      </dgm:t>
    </dgm:pt>
    <dgm:pt modelId="{9B4A7106-9A11-F24F-AD87-8353262651B9}">
      <dgm:prSet phldrT="[Text]"/>
      <dgm:spPr/>
      <dgm:t>
        <a:bodyPr/>
        <a:lstStyle/>
        <a:p>
          <a:r>
            <a:rPr lang="en-US" dirty="0"/>
            <a:t>x2</a:t>
          </a:r>
        </a:p>
      </dgm:t>
    </dgm:pt>
    <dgm:pt modelId="{50411F13-0B36-8E4D-833C-98EE26C815A2}" type="parTrans" cxnId="{20F500CC-00C1-DC40-BDBA-9A74DDDDE503}">
      <dgm:prSet/>
      <dgm:spPr/>
      <dgm:t>
        <a:bodyPr/>
        <a:lstStyle/>
        <a:p>
          <a:endParaRPr lang="en-US"/>
        </a:p>
      </dgm:t>
    </dgm:pt>
    <dgm:pt modelId="{0185CDFC-9744-F247-9EF1-13C5AA936989}" type="sibTrans" cxnId="{20F500CC-00C1-DC40-BDBA-9A74DDDDE503}">
      <dgm:prSet/>
      <dgm:spPr/>
      <dgm:t>
        <a:bodyPr/>
        <a:lstStyle/>
        <a:p>
          <a:endParaRPr lang="en-US"/>
        </a:p>
      </dgm:t>
    </dgm:pt>
    <dgm:pt modelId="{47FE80A1-E76B-E248-9AE8-756FAE8A5C13}">
      <dgm:prSet phldrT="[Text]"/>
      <dgm:spPr/>
      <dgm:t>
        <a:bodyPr/>
        <a:lstStyle/>
        <a:p>
          <a:r>
            <a:rPr lang="en-US" dirty="0"/>
            <a:t>x1</a:t>
          </a:r>
        </a:p>
      </dgm:t>
    </dgm:pt>
    <dgm:pt modelId="{CE3CBE29-B33D-FA49-A615-C8B8AAD29653}" type="parTrans" cxnId="{1CA37350-5CA5-0B47-BB5D-1097FC24DB28}">
      <dgm:prSet/>
      <dgm:spPr/>
      <dgm:t>
        <a:bodyPr/>
        <a:lstStyle/>
        <a:p>
          <a:endParaRPr lang="en-US"/>
        </a:p>
      </dgm:t>
    </dgm:pt>
    <dgm:pt modelId="{B849A6E0-ADA1-A140-B2A2-E32FE1DB23B8}" type="sibTrans" cxnId="{1CA37350-5CA5-0B47-BB5D-1097FC24DB28}">
      <dgm:prSet/>
      <dgm:spPr/>
      <dgm:t>
        <a:bodyPr/>
        <a:lstStyle/>
        <a:p>
          <a:endParaRPr lang="en-US"/>
        </a:p>
      </dgm:t>
    </dgm:pt>
    <dgm:pt modelId="{5C4829BC-3D2B-CB42-9D23-027F60D79774}" type="pres">
      <dgm:prSet presAssocID="{BE27B6C0-04F9-6A4E-BAAC-87A2E0351F34}" presName="compositeShape" presStyleCnt="0">
        <dgm:presLayoutVars>
          <dgm:chMax val="7"/>
          <dgm:dir/>
          <dgm:resizeHandles val="exact"/>
        </dgm:presLayoutVars>
      </dgm:prSet>
      <dgm:spPr/>
    </dgm:pt>
    <dgm:pt modelId="{8481D88A-7221-414B-9106-8F94A2F2F9D6}" type="pres">
      <dgm:prSet presAssocID="{391C7469-05CF-044C-A52A-D8BA7256795B}" presName="circ1" presStyleLbl="vennNode1" presStyleIdx="0" presStyleCnt="3"/>
      <dgm:spPr/>
    </dgm:pt>
    <dgm:pt modelId="{544547CA-3F99-7547-A346-0BE3EC0DCE5E}" type="pres">
      <dgm:prSet presAssocID="{391C7469-05CF-044C-A52A-D8BA7256795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D446477-7D64-9E4A-A988-13E37D9D0005}" type="pres">
      <dgm:prSet presAssocID="{9B4A7106-9A11-F24F-AD87-8353262651B9}" presName="circ2" presStyleLbl="vennNode1" presStyleIdx="1" presStyleCnt="3" custLinFactNeighborX="-30531" custLinFactNeighborY="5082"/>
      <dgm:spPr/>
    </dgm:pt>
    <dgm:pt modelId="{B2EAC4CC-8548-2E43-A2D7-F06A3F61323F}" type="pres">
      <dgm:prSet presAssocID="{9B4A7106-9A11-F24F-AD87-8353262651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C934D7F-1215-0A42-8804-93D5271884FD}" type="pres">
      <dgm:prSet presAssocID="{47FE80A1-E76B-E248-9AE8-756FAE8A5C13}" presName="circ3" presStyleLbl="vennNode1" presStyleIdx="2" presStyleCnt="3" custLinFactNeighborX="5303" custLinFactNeighborY="-10622"/>
      <dgm:spPr/>
    </dgm:pt>
    <dgm:pt modelId="{E1681224-097C-264E-B02B-60A2142BAB3A}" type="pres">
      <dgm:prSet presAssocID="{47FE80A1-E76B-E248-9AE8-756FAE8A5C1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0E95617-A257-844A-94C3-178E65FBCED4}" type="presOf" srcId="{391C7469-05CF-044C-A52A-D8BA7256795B}" destId="{8481D88A-7221-414B-9106-8F94A2F2F9D6}" srcOrd="0" destOrd="0" presId="urn:microsoft.com/office/officeart/2005/8/layout/venn1"/>
    <dgm:cxn modelId="{888E583A-8FA9-3940-9C08-0B931F387B9B}" srcId="{BE27B6C0-04F9-6A4E-BAAC-87A2E0351F34}" destId="{391C7469-05CF-044C-A52A-D8BA7256795B}" srcOrd="0" destOrd="0" parTransId="{11720180-95CE-3045-9ADE-004E22089A10}" sibTransId="{46EBA9BC-8E3E-384B-80FD-75F8DA76DEB6}"/>
    <dgm:cxn modelId="{2896B93F-81D0-C04F-892B-C66ABD3B6595}" type="presOf" srcId="{BE27B6C0-04F9-6A4E-BAAC-87A2E0351F34}" destId="{5C4829BC-3D2B-CB42-9D23-027F60D79774}" srcOrd="0" destOrd="0" presId="urn:microsoft.com/office/officeart/2005/8/layout/venn1"/>
    <dgm:cxn modelId="{83FB9F43-EA39-CC45-A1A2-7DF62E1F7B2D}" type="presOf" srcId="{9B4A7106-9A11-F24F-AD87-8353262651B9}" destId="{B2EAC4CC-8548-2E43-A2D7-F06A3F61323F}" srcOrd="1" destOrd="0" presId="urn:microsoft.com/office/officeart/2005/8/layout/venn1"/>
    <dgm:cxn modelId="{1CA37350-5CA5-0B47-BB5D-1097FC24DB28}" srcId="{BE27B6C0-04F9-6A4E-BAAC-87A2E0351F34}" destId="{47FE80A1-E76B-E248-9AE8-756FAE8A5C13}" srcOrd="2" destOrd="0" parTransId="{CE3CBE29-B33D-FA49-A615-C8B8AAD29653}" sibTransId="{B849A6E0-ADA1-A140-B2A2-E32FE1DB23B8}"/>
    <dgm:cxn modelId="{8B67C861-2283-CA4C-A467-3918090466EC}" type="presOf" srcId="{9B4A7106-9A11-F24F-AD87-8353262651B9}" destId="{3D446477-7D64-9E4A-A988-13E37D9D0005}" srcOrd="0" destOrd="0" presId="urn:microsoft.com/office/officeart/2005/8/layout/venn1"/>
    <dgm:cxn modelId="{DFE71565-FC9C-E443-AC04-2F01AE924606}" type="presOf" srcId="{47FE80A1-E76B-E248-9AE8-756FAE8A5C13}" destId="{0C934D7F-1215-0A42-8804-93D5271884FD}" srcOrd="0" destOrd="0" presId="urn:microsoft.com/office/officeart/2005/8/layout/venn1"/>
    <dgm:cxn modelId="{C10CC869-3C8C-0740-9849-B8906B8D9186}" type="presOf" srcId="{47FE80A1-E76B-E248-9AE8-756FAE8A5C13}" destId="{E1681224-097C-264E-B02B-60A2142BAB3A}" srcOrd="1" destOrd="0" presId="urn:microsoft.com/office/officeart/2005/8/layout/venn1"/>
    <dgm:cxn modelId="{20F500CC-00C1-DC40-BDBA-9A74DDDDE503}" srcId="{BE27B6C0-04F9-6A4E-BAAC-87A2E0351F34}" destId="{9B4A7106-9A11-F24F-AD87-8353262651B9}" srcOrd="1" destOrd="0" parTransId="{50411F13-0B36-8E4D-833C-98EE26C815A2}" sibTransId="{0185CDFC-9744-F247-9EF1-13C5AA936989}"/>
    <dgm:cxn modelId="{F899D9D7-2200-0F43-97AA-B57704376201}" type="presOf" srcId="{391C7469-05CF-044C-A52A-D8BA7256795B}" destId="{544547CA-3F99-7547-A346-0BE3EC0DCE5E}" srcOrd="1" destOrd="0" presId="urn:microsoft.com/office/officeart/2005/8/layout/venn1"/>
    <dgm:cxn modelId="{5CC7ED9F-4025-4B4A-B992-B16E1C7ED3D8}" type="presParOf" srcId="{5C4829BC-3D2B-CB42-9D23-027F60D79774}" destId="{8481D88A-7221-414B-9106-8F94A2F2F9D6}" srcOrd="0" destOrd="0" presId="urn:microsoft.com/office/officeart/2005/8/layout/venn1"/>
    <dgm:cxn modelId="{B827D2A0-07D0-C54B-A2CA-6B56F7595280}" type="presParOf" srcId="{5C4829BC-3D2B-CB42-9D23-027F60D79774}" destId="{544547CA-3F99-7547-A346-0BE3EC0DCE5E}" srcOrd="1" destOrd="0" presId="urn:microsoft.com/office/officeart/2005/8/layout/venn1"/>
    <dgm:cxn modelId="{387FDE95-71B1-A249-93BD-73F619F414A8}" type="presParOf" srcId="{5C4829BC-3D2B-CB42-9D23-027F60D79774}" destId="{3D446477-7D64-9E4A-A988-13E37D9D0005}" srcOrd="2" destOrd="0" presId="urn:microsoft.com/office/officeart/2005/8/layout/venn1"/>
    <dgm:cxn modelId="{49C122F8-8CC4-A04A-889B-F4D208ED9EB9}" type="presParOf" srcId="{5C4829BC-3D2B-CB42-9D23-027F60D79774}" destId="{B2EAC4CC-8548-2E43-A2D7-F06A3F61323F}" srcOrd="3" destOrd="0" presId="urn:microsoft.com/office/officeart/2005/8/layout/venn1"/>
    <dgm:cxn modelId="{8178D7C1-9920-FD4D-B843-A1623416EF90}" type="presParOf" srcId="{5C4829BC-3D2B-CB42-9D23-027F60D79774}" destId="{0C934D7F-1215-0A42-8804-93D5271884FD}" srcOrd="4" destOrd="0" presId="urn:microsoft.com/office/officeart/2005/8/layout/venn1"/>
    <dgm:cxn modelId="{563A7952-9FFB-9F44-82F8-CBC1BEB17D14}" type="presParOf" srcId="{5C4829BC-3D2B-CB42-9D23-027F60D79774}" destId="{E1681224-097C-264E-B02B-60A2142BAB3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1D88A-7221-414B-9106-8F94A2F2F9D6}">
      <dsp:nvSpPr>
        <dsp:cNvPr id="0" name=""/>
        <dsp:cNvSpPr/>
      </dsp:nvSpPr>
      <dsp:spPr>
        <a:xfrm>
          <a:off x="2832506" y="71547"/>
          <a:ext cx="3434283" cy="343428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Course evaluation</a:t>
          </a:r>
        </a:p>
      </dsp:txBody>
      <dsp:txXfrm>
        <a:off x="3290410" y="672547"/>
        <a:ext cx="2518474" cy="1545427"/>
      </dsp:txXfrm>
    </dsp:sp>
    <dsp:sp modelId="{3D446477-7D64-9E4A-A988-13E37D9D0005}">
      <dsp:nvSpPr>
        <dsp:cNvPr id="0" name=""/>
        <dsp:cNvSpPr/>
      </dsp:nvSpPr>
      <dsp:spPr>
        <a:xfrm>
          <a:off x="4071710" y="2217974"/>
          <a:ext cx="3434283" cy="343428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Physical attractiveness</a:t>
          </a:r>
        </a:p>
      </dsp:txBody>
      <dsp:txXfrm>
        <a:off x="5122028" y="3105164"/>
        <a:ext cx="2060569" cy="1888855"/>
      </dsp:txXfrm>
    </dsp:sp>
    <dsp:sp modelId="{0C934D7F-1215-0A42-8804-93D5271884FD}">
      <dsp:nvSpPr>
        <dsp:cNvPr id="0" name=""/>
        <dsp:cNvSpPr/>
      </dsp:nvSpPr>
      <dsp:spPr>
        <a:xfrm>
          <a:off x="1593302" y="2217974"/>
          <a:ext cx="3434283" cy="343428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Response rate</a:t>
          </a:r>
        </a:p>
      </dsp:txBody>
      <dsp:txXfrm>
        <a:off x="1916697" y="3105164"/>
        <a:ext cx="2060569" cy="1888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1D88A-7221-414B-9106-8F94A2F2F9D6}">
      <dsp:nvSpPr>
        <dsp:cNvPr id="0" name=""/>
        <dsp:cNvSpPr/>
      </dsp:nvSpPr>
      <dsp:spPr>
        <a:xfrm>
          <a:off x="2832506" y="71547"/>
          <a:ext cx="3434283" cy="343428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y</a:t>
          </a:r>
        </a:p>
      </dsp:txBody>
      <dsp:txXfrm>
        <a:off x="3290410" y="672547"/>
        <a:ext cx="2518474" cy="1545427"/>
      </dsp:txXfrm>
    </dsp:sp>
    <dsp:sp modelId="{3D446477-7D64-9E4A-A988-13E37D9D0005}">
      <dsp:nvSpPr>
        <dsp:cNvPr id="0" name=""/>
        <dsp:cNvSpPr/>
      </dsp:nvSpPr>
      <dsp:spPr>
        <a:xfrm>
          <a:off x="4071710" y="2217974"/>
          <a:ext cx="3434283" cy="343428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x2</a:t>
          </a:r>
        </a:p>
      </dsp:txBody>
      <dsp:txXfrm>
        <a:off x="5122028" y="3105164"/>
        <a:ext cx="2060569" cy="1888855"/>
      </dsp:txXfrm>
    </dsp:sp>
    <dsp:sp modelId="{0C934D7F-1215-0A42-8804-93D5271884FD}">
      <dsp:nvSpPr>
        <dsp:cNvPr id="0" name=""/>
        <dsp:cNvSpPr/>
      </dsp:nvSpPr>
      <dsp:spPr>
        <a:xfrm>
          <a:off x="1593302" y="2217974"/>
          <a:ext cx="3434283" cy="343428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x1</a:t>
          </a:r>
        </a:p>
      </dsp:txBody>
      <dsp:txXfrm>
        <a:off x="1916697" y="3105164"/>
        <a:ext cx="2060569" cy="18888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1D88A-7221-414B-9106-8F94A2F2F9D6}">
      <dsp:nvSpPr>
        <dsp:cNvPr id="0" name=""/>
        <dsp:cNvSpPr/>
      </dsp:nvSpPr>
      <dsp:spPr>
        <a:xfrm>
          <a:off x="2832506" y="71547"/>
          <a:ext cx="3434283" cy="343428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y</a:t>
          </a:r>
        </a:p>
      </dsp:txBody>
      <dsp:txXfrm>
        <a:off x="3290410" y="672547"/>
        <a:ext cx="2518474" cy="1545427"/>
      </dsp:txXfrm>
    </dsp:sp>
    <dsp:sp modelId="{3D446477-7D64-9E4A-A988-13E37D9D0005}">
      <dsp:nvSpPr>
        <dsp:cNvPr id="0" name=""/>
        <dsp:cNvSpPr/>
      </dsp:nvSpPr>
      <dsp:spPr>
        <a:xfrm>
          <a:off x="3023189" y="2289522"/>
          <a:ext cx="3434283" cy="343428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x2</a:t>
          </a:r>
        </a:p>
      </dsp:txBody>
      <dsp:txXfrm>
        <a:off x="4073507" y="3176711"/>
        <a:ext cx="2060569" cy="1888855"/>
      </dsp:txXfrm>
    </dsp:sp>
    <dsp:sp modelId="{0C934D7F-1215-0A42-8804-93D5271884FD}">
      <dsp:nvSpPr>
        <dsp:cNvPr id="0" name=""/>
        <dsp:cNvSpPr/>
      </dsp:nvSpPr>
      <dsp:spPr>
        <a:xfrm>
          <a:off x="1775422" y="1853184"/>
          <a:ext cx="3434283" cy="343428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x1</a:t>
          </a:r>
        </a:p>
      </dsp:txBody>
      <dsp:txXfrm>
        <a:off x="2098817" y="2740374"/>
        <a:ext cx="2060569" cy="1888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1315-699A-8948-A8A7-364D201FD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866B7-DF00-4A4F-86BE-BECC2B60F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92CDA-7479-2247-8596-0B12A083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207-5B88-9F47-9C71-D8421C31B76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A12B2-C6EC-A442-83BC-52A62023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5BE2B-E801-E643-AB1B-61B4D99A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6C26-4318-1440-A857-C65A74F0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5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144D-51CA-F34B-A6C3-B989D195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50FF7-1BD9-7F4E-8B59-D00BFC17F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F79B0-DCC7-C74E-AEF8-705C0B10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207-5B88-9F47-9C71-D8421C31B76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03BCA-376D-DC42-B28F-1C3BF6D4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63496-69D3-984F-AC44-CD921DA0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6C26-4318-1440-A857-C65A74F0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7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42756-3317-824D-84E4-D98ADBA0C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B70A0-6FA7-2B45-8863-29B4756C5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5914C-66C5-B449-9292-08CABF23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207-5B88-9F47-9C71-D8421C31B76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BFF8E-53CF-7D47-91C8-47329F64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28E9-9AAF-4A44-BE15-0E7AF125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6C26-4318-1440-A857-C65A74F0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4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B71E-6E63-7248-BB3C-D9F869AB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5CAA-BEAD-2E4D-84B6-E85D1DA3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82B5-6730-F04A-963B-DF37857E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207-5B88-9F47-9C71-D8421C31B76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5BE42-B924-4643-8D56-FCCD4680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4B20-31DE-1944-8FC3-7181B67D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6C26-4318-1440-A857-C65A74F0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CB22-5A42-2341-930D-5CFF0A03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2A9B9-7BED-594B-8294-F734EC576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0558-F490-C54A-B593-884DB44E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207-5B88-9F47-9C71-D8421C31B76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32634-F8BA-6546-B56F-DC1606E8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6D926-2E62-0547-B175-52C94E99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6C26-4318-1440-A857-C65A74F0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7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A5D0-E0DD-F146-AB7A-B1B1B482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9580-ED3B-714A-AF02-07AD9953D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85FCA-68D2-914C-A258-25EC8EA22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EC41B-2B52-E640-A001-15826DC6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207-5B88-9F47-9C71-D8421C31B76A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CF961-A17E-9349-BB4D-5468D19F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FC334-CE24-E84C-8E53-C855FC6C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6C26-4318-1440-A857-C65A74F0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4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9E16-1205-4240-B556-EA871961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146EA-1E30-8946-9B1C-25F1739B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CBE50-DCFA-7D4E-BE52-C66F0C756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A7219-BA83-C848-8A3A-66E1EC1D2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7D12C-2A8B-DB4E-953F-EDC04E636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F6067-4028-E14B-A8E7-6C48C901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207-5B88-9F47-9C71-D8421C31B76A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16986-11CD-2A4B-9358-09EC7100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0FE44-68A0-6245-AD76-D21B35C9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6C26-4318-1440-A857-C65A74F0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5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69CB-A7CD-154F-AB05-F4D88E06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E4AFB-CF4B-FE49-A757-720418B8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207-5B88-9F47-9C71-D8421C31B76A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563D2-099B-3042-BB42-B20295C7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004A3-FD2C-6D47-BD4E-2EB24390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6C26-4318-1440-A857-C65A74F0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85685-E9FA-8747-A30B-2E99B050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207-5B88-9F47-9C71-D8421C31B76A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47FF0-85D3-4047-A5D3-E70B812D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927C1-05F4-CB49-93E4-9D85D712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6C26-4318-1440-A857-C65A74F0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0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9225-C427-3D46-A082-1FF5E2F8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D22B-DDE4-C949-9B31-E2B5B18AE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5F148-4612-4A40-9B69-D6806CD39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6EF13-FF4A-9A43-BAFE-DA38C08C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207-5B88-9F47-9C71-D8421C31B76A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6A9D0-D912-B041-8DD2-71E8E6DD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4D80D-44D2-B141-8075-006FC074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6C26-4318-1440-A857-C65A74F0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9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0ED1-79BE-E947-9AE2-6B2DBE6B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AEE1F-499D-1448-840F-F75162216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7B5D0-F607-9546-9D9F-F3806715B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9B60E-DBD4-7D45-9C5E-F1F0C83E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207-5B88-9F47-9C71-D8421C31B76A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61A9A-9F9C-4D45-8341-BB2F2CF3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46DB4-AD91-1F4F-BDF1-BF708A64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6C26-4318-1440-A857-C65A74F0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1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AA9AB-050F-C345-B928-B1F22EFA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72950-DD51-2040-B2CB-4AF09735D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10D3-32D7-594E-814F-540A5A5B9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8C207-5B88-9F47-9C71-D8421C31B76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0778-5944-CD4C-9E03-913296257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3378-49F1-1443-AD38-270B7EFB8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86C26-4318-1440-A857-C65A74F0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3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957241B4-37EB-724F-B1C2-E8F2063E6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752776"/>
              </p:ext>
            </p:extLst>
          </p:nvPr>
        </p:nvGraphicFramePr>
        <p:xfrm>
          <a:off x="1251712" y="426720"/>
          <a:ext cx="9099296" cy="572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894F6A-FF8D-474D-B37C-C61BE40C1231}"/>
              </a:ext>
            </a:extLst>
          </p:cNvPr>
          <p:cNvCxnSpPr/>
          <p:nvPr/>
        </p:nvCxnSpPr>
        <p:spPr>
          <a:xfrm flipV="1">
            <a:off x="7107936" y="2145792"/>
            <a:ext cx="1316736" cy="81686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16961-8732-7A48-B101-C624F743EC7B}"/>
              </a:ext>
            </a:extLst>
          </p:cNvPr>
          <p:cNvSpPr txBox="1"/>
          <p:nvPr/>
        </p:nvSpPr>
        <p:spPr>
          <a:xfrm>
            <a:off x="8546592" y="1822626"/>
            <a:ext cx="2767584" cy="64633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Variance </a:t>
            </a:r>
            <a:r>
              <a:rPr lang="en-US" dirty="0" err="1"/>
              <a:t>attr</a:t>
            </a:r>
            <a:r>
              <a:rPr lang="en-US" dirty="0"/>
              <a:t>. to physical attractiveness = 0.039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DA6C6-EFF8-4743-80FB-C7FDD55A24DA}"/>
              </a:ext>
            </a:extLst>
          </p:cNvPr>
          <p:cNvCxnSpPr>
            <a:cxnSpLocks/>
          </p:cNvCxnSpPr>
          <p:nvPr/>
        </p:nvCxnSpPr>
        <p:spPr>
          <a:xfrm flipH="1" flipV="1">
            <a:off x="2802128" y="2279904"/>
            <a:ext cx="2025904" cy="68275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254CDE5-624E-4C43-BD3B-B16A622EF929}"/>
              </a:ext>
            </a:extLst>
          </p:cNvPr>
          <p:cNvSpPr txBox="1"/>
          <p:nvPr/>
        </p:nvSpPr>
        <p:spPr>
          <a:xfrm>
            <a:off x="1047496" y="1499460"/>
            <a:ext cx="2767584" cy="64633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Variance </a:t>
            </a:r>
            <a:r>
              <a:rPr lang="en-US" dirty="0" err="1"/>
              <a:t>attr</a:t>
            </a:r>
            <a:r>
              <a:rPr lang="en-US" dirty="0"/>
              <a:t>. to response rate = 0.025</a:t>
            </a:r>
          </a:p>
        </p:txBody>
      </p:sp>
      <p:sp>
        <p:nvSpPr>
          <p:cNvPr id="27" name="Bent-Up Arrow 26">
            <a:extLst>
              <a:ext uri="{FF2B5EF4-FFF2-40B4-BE49-F238E27FC236}">
                <a16:creationId xmlns:a16="http://schemas.microsoft.com/office/drawing/2014/main" id="{04FFD856-B823-E44C-9A13-A63E325C19DF}"/>
              </a:ext>
            </a:extLst>
          </p:cNvPr>
          <p:cNvSpPr/>
          <p:nvPr/>
        </p:nvSpPr>
        <p:spPr>
          <a:xfrm rot="5400000">
            <a:off x="7264323" y="2389710"/>
            <a:ext cx="646329" cy="3572256"/>
          </a:xfrm>
          <a:prstGeom prst="bentUpArrow">
            <a:avLst>
              <a:gd name="adj1" fmla="val 4464"/>
              <a:gd name="adj2" fmla="val 62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5E4EF-0C6D-3F44-88CA-2DB78C11E385}"/>
              </a:ext>
            </a:extLst>
          </p:cNvPr>
          <p:cNvSpPr txBox="1"/>
          <p:nvPr/>
        </p:nvSpPr>
        <p:spPr>
          <a:xfrm>
            <a:off x="9477756" y="4175838"/>
            <a:ext cx="2398776" cy="147732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Variance </a:t>
            </a:r>
            <a:r>
              <a:rPr lang="en-US" dirty="0" err="1"/>
              <a:t>attr</a:t>
            </a:r>
            <a:r>
              <a:rPr lang="en-US" dirty="0"/>
              <a:t>. to overlap between physical attractiveness and response rate = 0.064</a:t>
            </a:r>
          </a:p>
        </p:txBody>
      </p:sp>
    </p:spTree>
    <p:extLst>
      <p:ext uri="{BB962C8B-B14F-4D97-AF65-F5344CB8AC3E}">
        <p14:creationId xmlns:p14="http://schemas.microsoft.com/office/powerpoint/2010/main" val="329487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957241B4-37EB-724F-B1C2-E8F2063E6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5527528"/>
              </p:ext>
            </p:extLst>
          </p:nvPr>
        </p:nvGraphicFramePr>
        <p:xfrm>
          <a:off x="1251712" y="426720"/>
          <a:ext cx="9099296" cy="572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894F6A-FF8D-474D-B37C-C61BE40C1231}"/>
              </a:ext>
            </a:extLst>
          </p:cNvPr>
          <p:cNvCxnSpPr/>
          <p:nvPr/>
        </p:nvCxnSpPr>
        <p:spPr>
          <a:xfrm flipV="1">
            <a:off x="7107936" y="2145792"/>
            <a:ext cx="1316736" cy="81686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16961-8732-7A48-B101-C624F743EC7B}"/>
              </a:ext>
            </a:extLst>
          </p:cNvPr>
          <p:cNvSpPr txBox="1"/>
          <p:nvPr/>
        </p:nvSpPr>
        <p:spPr>
          <a:xfrm>
            <a:off x="8546592" y="1822626"/>
            <a:ext cx="2767584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Variance </a:t>
            </a:r>
            <a:r>
              <a:rPr lang="en-US" dirty="0" err="1"/>
              <a:t>attr</a:t>
            </a:r>
            <a:r>
              <a:rPr lang="en-US" dirty="0"/>
              <a:t>. to x2 = 0.024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DA6C6-EFF8-4743-80FB-C7FDD55A24DA}"/>
              </a:ext>
            </a:extLst>
          </p:cNvPr>
          <p:cNvCxnSpPr>
            <a:cxnSpLocks/>
          </p:cNvCxnSpPr>
          <p:nvPr/>
        </p:nvCxnSpPr>
        <p:spPr>
          <a:xfrm flipH="1" flipV="1">
            <a:off x="2802128" y="2279904"/>
            <a:ext cx="2025904" cy="68275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254CDE5-624E-4C43-BD3B-B16A622EF929}"/>
              </a:ext>
            </a:extLst>
          </p:cNvPr>
          <p:cNvSpPr txBox="1"/>
          <p:nvPr/>
        </p:nvSpPr>
        <p:spPr>
          <a:xfrm>
            <a:off x="1047496" y="1776460"/>
            <a:ext cx="2767584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Variance </a:t>
            </a:r>
            <a:r>
              <a:rPr lang="en-US" dirty="0" err="1"/>
              <a:t>attr</a:t>
            </a:r>
            <a:r>
              <a:rPr lang="en-US" dirty="0"/>
              <a:t>. to x1 = 0.193</a:t>
            </a:r>
          </a:p>
        </p:txBody>
      </p:sp>
      <p:sp>
        <p:nvSpPr>
          <p:cNvPr id="27" name="Bent-Up Arrow 26">
            <a:extLst>
              <a:ext uri="{FF2B5EF4-FFF2-40B4-BE49-F238E27FC236}">
                <a16:creationId xmlns:a16="http://schemas.microsoft.com/office/drawing/2014/main" id="{04FFD856-B823-E44C-9A13-A63E325C19DF}"/>
              </a:ext>
            </a:extLst>
          </p:cNvPr>
          <p:cNvSpPr/>
          <p:nvPr/>
        </p:nvSpPr>
        <p:spPr>
          <a:xfrm rot="5400000">
            <a:off x="7278331" y="2012488"/>
            <a:ext cx="506045" cy="3582416"/>
          </a:xfrm>
          <a:prstGeom prst="bentUpArrow">
            <a:avLst>
              <a:gd name="adj1" fmla="val 4464"/>
              <a:gd name="adj2" fmla="val 62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5E4EF-0C6D-3F44-88CA-2DB78C11E385}"/>
              </a:ext>
            </a:extLst>
          </p:cNvPr>
          <p:cNvSpPr txBox="1"/>
          <p:nvPr/>
        </p:nvSpPr>
        <p:spPr>
          <a:xfrm>
            <a:off x="9453372" y="3288622"/>
            <a:ext cx="2398776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Variance </a:t>
            </a:r>
            <a:r>
              <a:rPr lang="en-US" dirty="0" err="1"/>
              <a:t>attr</a:t>
            </a:r>
            <a:r>
              <a:rPr lang="en-US" dirty="0"/>
              <a:t>. to overlap between x1 and x2 = 0.049</a:t>
            </a:r>
          </a:p>
        </p:txBody>
      </p:sp>
    </p:spTree>
    <p:extLst>
      <p:ext uri="{BB962C8B-B14F-4D97-AF65-F5344CB8AC3E}">
        <p14:creationId xmlns:p14="http://schemas.microsoft.com/office/powerpoint/2010/main" val="246335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957241B4-37EB-724F-B1C2-E8F2063E6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560733"/>
              </p:ext>
            </p:extLst>
          </p:nvPr>
        </p:nvGraphicFramePr>
        <p:xfrm>
          <a:off x="1251712" y="426720"/>
          <a:ext cx="9099296" cy="572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894F6A-FF8D-474D-B37C-C61BE40C1231}"/>
              </a:ext>
            </a:extLst>
          </p:cNvPr>
          <p:cNvCxnSpPr/>
          <p:nvPr/>
        </p:nvCxnSpPr>
        <p:spPr>
          <a:xfrm flipV="1">
            <a:off x="6705602" y="2410798"/>
            <a:ext cx="1316736" cy="81686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16961-8732-7A48-B101-C624F743EC7B}"/>
              </a:ext>
            </a:extLst>
          </p:cNvPr>
          <p:cNvSpPr txBox="1"/>
          <p:nvPr/>
        </p:nvSpPr>
        <p:spPr>
          <a:xfrm>
            <a:off x="8172704" y="2145792"/>
            <a:ext cx="2767584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Variance </a:t>
            </a:r>
            <a:r>
              <a:rPr lang="en-US" dirty="0" err="1"/>
              <a:t>attr</a:t>
            </a:r>
            <a:r>
              <a:rPr lang="en-US" dirty="0"/>
              <a:t>. to x2 = 0.005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DA6C6-EFF8-4743-80FB-C7FDD55A24DA}"/>
              </a:ext>
            </a:extLst>
          </p:cNvPr>
          <p:cNvCxnSpPr>
            <a:cxnSpLocks/>
          </p:cNvCxnSpPr>
          <p:nvPr/>
        </p:nvCxnSpPr>
        <p:spPr>
          <a:xfrm flipH="1" flipV="1">
            <a:off x="2802128" y="2279904"/>
            <a:ext cx="2025904" cy="68275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254CDE5-624E-4C43-BD3B-B16A622EF929}"/>
              </a:ext>
            </a:extLst>
          </p:cNvPr>
          <p:cNvSpPr txBox="1"/>
          <p:nvPr/>
        </p:nvSpPr>
        <p:spPr>
          <a:xfrm>
            <a:off x="1047496" y="1776460"/>
            <a:ext cx="2767584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Variance </a:t>
            </a:r>
            <a:r>
              <a:rPr lang="en-US" dirty="0" err="1"/>
              <a:t>attr</a:t>
            </a:r>
            <a:r>
              <a:rPr lang="en-US" dirty="0"/>
              <a:t>. to x1 = 0.266</a:t>
            </a:r>
          </a:p>
        </p:txBody>
      </p:sp>
      <p:sp>
        <p:nvSpPr>
          <p:cNvPr id="27" name="Bent-Up Arrow 26">
            <a:extLst>
              <a:ext uri="{FF2B5EF4-FFF2-40B4-BE49-F238E27FC236}">
                <a16:creationId xmlns:a16="http://schemas.microsoft.com/office/drawing/2014/main" id="{04FFD856-B823-E44C-9A13-A63E325C19DF}"/>
              </a:ext>
            </a:extLst>
          </p:cNvPr>
          <p:cNvSpPr/>
          <p:nvPr/>
        </p:nvSpPr>
        <p:spPr>
          <a:xfrm rot="5400000">
            <a:off x="6997153" y="2049679"/>
            <a:ext cx="506045" cy="3582416"/>
          </a:xfrm>
          <a:prstGeom prst="bentUpArrow">
            <a:avLst>
              <a:gd name="adj1" fmla="val 4464"/>
              <a:gd name="adj2" fmla="val 62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5E4EF-0C6D-3F44-88CA-2DB78C11E385}"/>
              </a:ext>
            </a:extLst>
          </p:cNvPr>
          <p:cNvSpPr txBox="1"/>
          <p:nvPr/>
        </p:nvSpPr>
        <p:spPr>
          <a:xfrm>
            <a:off x="9151620" y="3632245"/>
            <a:ext cx="2398776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Variance </a:t>
            </a:r>
            <a:r>
              <a:rPr lang="en-US" dirty="0" err="1"/>
              <a:t>attr</a:t>
            </a:r>
            <a:r>
              <a:rPr lang="en-US" dirty="0"/>
              <a:t>. to overlap between x1 and x2 = 0.533</a:t>
            </a:r>
          </a:p>
        </p:txBody>
      </p:sp>
    </p:spTree>
    <p:extLst>
      <p:ext uri="{BB962C8B-B14F-4D97-AF65-F5344CB8AC3E}">
        <p14:creationId xmlns:p14="http://schemas.microsoft.com/office/powerpoint/2010/main" val="75749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91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Silver</dc:creator>
  <cp:lastModifiedBy>Elisabeth Silver</cp:lastModifiedBy>
  <cp:revision>4</cp:revision>
  <dcterms:created xsi:type="dcterms:W3CDTF">2021-03-03T02:16:41Z</dcterms:created>
  <dcterms:modified xsi:type="dcterms:W3CDTF">2021-03-03T02:53:58Z</dcterms:modified>
</cp:coreProperties>
</file>