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78" r:id="rId8"/>
    <p:sldId id="261" r:id="rId9"/>
    <p:sldId id="262" r:id="rId10"/>
    <p:sldId id="263" r:id="rId11"/>
    <p:sldId id="264" r:id="rId12"/>
    <p:sldId id="265" r:id="rId13"/>
    <p:sldId id="281" r:id="rId14"/>
    <p:sldId id="266" r:id="rId15"/>
    <p:sldId id="268" r:id="rId16"/>
    <p:sldId id="277" r:id="rId17"/>
    <p:sldId id="269" r:id="rId18"/>
    <p:sldId id="270" r:id="rId19"/>
    <p:sldId id="271" r:id="rId20"/>
    <p:sldId id="276" r:id="rId21"/>
    <p:sldId id="275" r:id="rId22"/>
    <p:sldId id="272" r:id="rId23"/>
    <p:sldId id="279" r:id="rId24"/>
    <p:sldId id="280" r:id="rId2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74" d="100"/>
          <a:sy n="74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8B24-2DB0-4E7F-B7F1-DC271AD85D77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B59-0378-4148-ADB6-521BE80674B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8B24-2DB0-4E7F-B7F1-DC271AD85D77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B59-0378-4148-ADB6-521BE80674B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8B24-2DB0-4E7F-B7F1-DC271AD85D77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B59-0378-4148-ADB6-521BE80674BE}" type="slidenum">
              <a:rPr lang="es-CL" smtClean="0"/>
              <a:t>‹Nº›</a:t>
            </a:fld>
            <a:endParaRPr lang="es-C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8B24-2DB0-4E7F-B7F1-DC271AD85D77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B59-0378-4148-ADB6-521BE80674BE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8B24-2DB0-4E7F-B7F1-DC271AD85D77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B59-0378-4148-ADB6-521BE80674B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8B24-2DB0-4E7F-B7F1-DC271AD85D77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B59-0378-4148-ADB6-521BE80674BE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8B24-2DB0-4E7F-B7F1-DC271AD85D77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B59-0378-4148-ADB6-521BE80674B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8B24-2DB0-4E7F-B7F1-DC271AD85D77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B59-0378-4148-ADB6-521BE80674B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8B24-2DB0-4E7F-B7F1-DC271AD85D77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B59-0378-4148-ADB6-521BE80674B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8B24-2DB0-4E7F-B7F1-DC271AD85D77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B59-0378-4148-ADB6-521BE80674BE}" type="slidenum">
              <a:rPr lang="es-CL" smtClean="0"/>
              <a:t>‹Nº›</a:t>
            </a:fld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8B24-2DB0-4E7F-B7F1-DC271AD85D77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B59-0378-4148-ADB6-521BE80674BE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D028B24-2DB0-4E7F-B7F1-DC271AD85D77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3EC6B59-0378-4148-ADB6-521BE80674BE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Calidad de software </a:t>
            </a:r>
            <a:r>
              <a:rPr lang="es-CL" dirty="0" smtClean="0"/>
              <a:t>con TDD y </a:t>
            </a:r>
            <a:r>
              <a:rPr lang="es-CL" dirty="0"/>
              <a:t>BDD </a:t>
            </a:r>
            <a:br>
              <a:rPr lang="es-CL" dirty="0"/>
            </a:b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638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Debe devolver 8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r>
              <a:rPr lang="es-CL" sz="1600" dirty="0" err="1" smtClean="0"/>
              <a:t>assertEquals</a:t>
            </a:r>
            <a:r>
              <a:rPr lang="es-CL" sz="1600" dirty="0" smtClean="0"/>
              <a:t>: compara si 2 objetos son iguales</a:t>
            </a:r>
            <a:endParaRPr lang="es-CL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46" y="3263849"/>
            <a:ext cx="6999287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8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 crea la clase Calculadora con el método suma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999287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6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 </a:t>
            </a:r>
            <a:r>
              <a:rPr lang="es-CL" dirty="0" err="1" smtClean="0"/>
              <a:t>refactoriza</a:t>
            </a:r>
            <a:r>
              <a:rPr lang="es-CL" dirty="0" smtClean="0"/>
              <a:t> el código.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3429000"/>
            <a:ext cx="6980237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63272" cy="498384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Preparar, Actuar y Afirmar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91" y="930853"/>
            <a:ext cx="6903302" cy="564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6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Saber </a:t>
            </a:r>
            <a:r>
              <a:rPr lang="es-CL" dirty="0" err="1" smtClean="0"/>
              <a:t>refactorizar</a:t>
            </a:r>
            <a:r>
              <a:rPr lang="es-CL" dirty="0" smtClean="0"/>
              <a:t> el código</a:t>
            </a:r>
          </a:p>
          <a:p>
            <a:r>
              <a:rPr lang="es-CL" dirty="0" smtClean="0"/>
              <a:t>Solo funciona en la capa de Negocio</a:t>
            </a:r>
          </a:p>
          <a:p>
            <a:r>
              <a:rPr lang="es-CL" dirty="0" smtClean="0"/>
              <a:t>Trabajar Con base de datos.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Punto Negativos en TDD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320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3429000"/>
            <a:ext cx="8229600" cy="1252728"/>
          </a:xfrm>
        </p:spPr>
        <p:txBody>
          <a:bodyPr/>
          <a:lstStyle/>
          <a:p>
            <a:r>
              <a:rPr lang="es-CL" dirty="0" err="1">
                <a:solidFill>
                  <a:schemeClr val="tx2">
                    <a:lumMod val="75000"/>
                  </a:schemeClr>
                </a:solidFill>
              </a:rPr>
              <a:t>behavior-driven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CL" dirty="0" err="1">
                <a:solidFill>
                  <a:schemeClr val="tx2">
                    <a:lumMod val="75000"/>
                  </a:schemeClr>
                </a:solidFill>
              </a:rPr>
              <a:t>development</a:t>
            </a:r>
            <a:endParaRPr lang="es-CL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BDD?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352928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8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>
            <a:normAutofit lnSpcReduction="10000"/>
          </a:bodyPr>
          <a:lstStyle/>
          <a:p>
            <a:r>
              <a:rPr lang="es-CL" dirty="0" err="1"/>
              <a:t>behavior-driven</a:t>
            </a:r>
            <a:r>
              <a:rPr lang="es-CL" dirty="0"/>
              <a:t> </a:t>
            </a:r>
            <a:r>
              <a:rPr lang="es-CL" dirty="0" err="1"/>
              <a:t>development</a:t>
            </a:r>
            <a:r>
              <a:rPr lang="es-CL" dirty="0"/>
              <a:t> o desarrollo guiado por el comportamiento (DGC</a:t>
            </a:r>
            <a:r>
              <a:rPr lang="es-CL" dirty="0" smtClean="0"/>
              <a:t>)</a:t>
            </a:r>
          </a:p>
          <a:p>
            <a:r>
              <a:rPr lang="es-CL" dirty="0" smtClean="0"/>
              <a:t>Es un proceso de desarrollo de software que surge a partir del desarrollo guiado por pruebas</a:t>
            </a:r>
          </a:p>
          <a:p>
            <a:r>
              <a:rPr lang="es-CL" dirty="0" smtClean="0"/>
              <a:t>Fue desarrollado por Dan North 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Definir un conjunto de pruebas para la unidad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Implementar unidad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Verificar que la implementación de la unidad haga exitosas las pruebas.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¿Qué es BDD?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68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77869"/>
          </a:xfrm>
        </p:spPr>
        <p:txBody>
          <a:bodyPr/>
          <a:lstStyle/>
          <a:p>
            <a:r>
              <a:rPr lang="es-CL" dirty="0" smtClean="0"/>
              <a:t>Las pruebas de aceptación se escriben usando las historias de usuario.</a:t>
            </a:r>
          </a:p>
          <a:p>
            <a:r>
              <a:rPr lang="es-CL" dirty="0" smtClean="0"/>
              <a:t>En lenguaje ubicuo (</a:t>
            </a:r>
            <a:r>
              <a:rPr lang="es-CL" dirty="0" err="1" smtClean="0"/>
              <a:t>tdd</a:t>
            </a:r>
            <a:r>
              <a:rPr lang="es-CL" dirty="0" smtClean="0"/>
              <a:t> trabaja en lenguaje </a:t>
            </a:r>
            <a:r>
              <a:rPr lang="es-CL" i="1" dirty="0" err="1" smtClean="0"/>
              <a:t>Gherkin</a:t>
            </a:r>
            <a:r>
              <a:rPr lang="es-CL" i="1" dirty="0" smtClean="0"/>
              <a:t>)</a:t>
            </a:r>
            <a:endParaRPr lang="es-CL" dirty="0" smtClean="0"/>
          </a:p>
          <a:p>
            <a:pPr fontAlgn="base"/>
            <a:r>
              <a:rPr lang="es-CL" dirty="0" smtClean="0"/>
              <a:t>Dado </a:t>
            </a:r>
            <a:r>
              <a:rPr lang="es-CL" dirty="0"/>
              <a:t>[contexto inicial], cuando [se produce el evento], entonces [resultados]</a:t>
            </a:r>
          </a:p>
          <a:p>
            <a:pPr fontAlgn="base"/>
            <a:r>
              <a:rPr lang="es-CL" dirty="0" err="1"/>
              <a:t>Given</a:t>
            </a:r>
            <a:r>
              <a:rPr lang="es-CL" dirty="0"/>
              <a:t> [</a:t>
            </a:r>
            <a:r>
              <a:rPr lang="es-CL" dirty="0" err="1"/>
              <a:t>initial</a:t>
            </a:r>
            <a:r>
              <a:rPr lang="es-CL" dirty="0"/>
              <a:t> </a:t>
            </a:r>
            <a:r>
              <a:rPr lang="es-CL" dirty="0" err="1"/>
              <a:t>context</a:t>
            </a:r>
            <a:r>
              <a:rPr lang="es-CL" dirty="0"/>
              <a:t>], </a:t>
            </a:r>
            <a:r>
              <a:rPr lang="es-CL" dirty="0" err="1"/>
              <a:t>when</a:t>
            </a:r>
            <a:r>
              <a:rPr lang="es-CL" dirty="0"/>
              <a:t> [</a:t>
            </a:r>
            <a:r>
              <a:rPr lang="es-CL" dirty="0" err="1"/>
              <a:t>event</a:t>
            </a:r>
            <a:r>
              <a:rPr lang="es-CL" dirty="0"/>
              <a:t> </a:t>
            </a:r>
            <a:r>
              <a:rPr lang="es-CL" dirty="0" err="1"/>
              <a:t>occurs</a:t>
            </a:r>
            <a:r>
              <a:rPr lang="es-CL" dirty="0"/>
              <a:t>], </a:t>
            </a:r>
            <a:r>
              <a:rPr lang="es-CL" dirty="0" err="1"/>
              <a:t>then</a:t>
            </a:r>
            <a:r>
              <a:rPr lang="es-CL" dirty="0"/>
              <a:t> [</a:t>
            </a:r>
            <a:r>
              <a:rPr lang="es-CL" dirty="0" err="1"/>
              <a:t>ensure</a:t>
            </a:r>
            <a:r>
              <a:rPr lang="es-CL" dirty="0"/>
              <a:t> </a:t>
            </a:r>
            <a:r>
              <a:rPr lang="es-CL" dirty="0" err="1"/>
              <a:t>some</a:t>
            </a:r>
            <a:r>
              <a:rPr lang="es-CL" dirty="0"/>
              <a:t> </a:t>
            </a:r>
            <a:r>
              <a:rPr lang="es-CL" dirty="0" err="1"/>
              <a:t>outcomes</a:t>
            </a:r>
            <a:r>
              <a:rPr lang="es-CL" dirty="0"/>
              <a:t>].</a:t>
            </a:r>
          </a:p>
          <a:p>
            <a:endParaRPr lang="es-CL" dirty="0" smtClean="0"/>
          </a:p>
          <a:p>
            <a:pPr>
              <a:buFont typeface="Wingdings" pitchFamily="2" charset="2"/>
              <a:buChar char="Ø"/>
            </a:pPr>
            <a:r>
              <a:rPr lang="es-CL" sz="2000" dirty="0" err="1"/>
              <a:t>Cucumber</a:t>
            </a:r>
            <a:r>
              <a:rPr lang="es-CL" sz="2000" dirty="0"/>
              <a:t>, </a:t>
            </a:r>
            <a:r>
              <a:rPr lang="es-CL" sz="2000" dirty="0" err="1"/>
              <a:t>JBehave</a:t>
            </a:r>
            <a:r>
              <a:rPr lang="es-CL" sz="2000" dirty="0"/>
              <a:t> y </a:t>
            </a:r>
            <a:r>
              <a:rPr lang="es-CL" sz="2000" dirty="0" err="1"/>
              <a:t>Behat</a:t>
            </a:r>
            <a:endParaRPr lang="es-CL" sz="20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BDD?</a:t>
            </a:r>
          </a:p>
        </p:txBody>
      </p:sp>
    </p:spTree>
    <p:extLst>
      <p:ext uri="{BB962C8B-B14F-4D97-AF65-F5344CB8AC3E}">
        <p14:creationId xmlns:p14="http://schemas.microsoft.com/office/powerpoint/2010/main" val="14999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Simplificando el ciclo básico de BDD sería: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s-CL" dirty="0" smtClean="0"/>
              <a:t>Escribir </a:t>
            </a:r>
            <a:r>
              <a:rPr lang="es-CL" dirty="0"/>
              <a:t>las historias de usuario.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s-CL" dirty="0" smtClean="0"/>
              <a:t>Escribir </a:t>
            </a:r>
            <a:r>
              <a:rPr lang="es-CL" dirty="0"/>
              <a:t>los escenarios.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s-CL" dirty="0" smtClean="0"/>
              <a:t>Automatizar </a:t>
            </a:r>
            <a:r>
              <a:rPr lang="es-CL" dirty="0"/>
              <a:t>las pruebas de aceptación.</a:t>
            </a:r>
          </a:p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BDD?</a:t>
            </a:r>
          </a:p>
        </p:txBody>
      </p:sp>
    </p:spTree>
    <p:extLst>
      <p:ext uri="{BB962C8B-B14F-4D97-AF65-F5344CB8AC3E}">
        <p14:creationId xmlns:p14="http://schemas.microsoft.com/office/powerpoint/2010/main" val="32254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3429000"/>
            <a:ext cx="8229600" cy="1252728"/>
          </a:xfrm>
        </p:spPr>
        <p:txBody>
          <a:bodyPr/>
          <a:lstStyle/>
          <a:p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Test-</a:t>
            </a:r>
            <a:r>
              <a:rPr lang="es-CL" dirty="0" err="1">
                <a:solidFill>
                  <a:schemeClr val="tx2">
                    <a:lumMod val="75000"/>
                  </a:schemeClr>
                </a:solidFill>
              </a:rPr>
              <a:t>Driven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CL" dirty="0" err="1">
                <a:solidFill>
                  <a:schemeClr val="tx2">
                    <a:lumMod val="75000"/>
                  </a:schemeClr>
                </a:solidFill>
              </a:rPr>
              <a:t>Development</a:t>
            </a:r>
            <a:endParaRPr lang="es-CL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BDD?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36912"/>
            <a:ext cx="54292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0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BDD?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58102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3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4320480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</a:t>
            </a:r>
            <a:endParaRPr lang="es-C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94939"/>
            <a:ext cx="7581917" cy="426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1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TDD es una práctica de desarrollo</a:t>
            </a:r>
          </a:p>
          <a:p>
            <a:r>
              <a:rPr lang="es-CL" dirty="0" smtClean="0"/>
              <a:t>BDD es una metodología de equipo</a:t>
            </a:r>
          </a:p>
          <a:p>
            <a:r>
              <a:rPr lang="es-CL" dirty="0" smtClean="0"/>
              <a:t>TDD el desarrollador escribe los test</a:t>
            </a:r>
          </a:p>
          <a:p>
            <a:r>
              <a:rPr lang="es-CL" dirty="0" smtClean="0"/>
              <a:t>BDD es el usuario final en conjunto con los </a:t>
            </a:r>
            <a:r>
              <a:rPr lang="es-CL" dirty="0" err="1" smtClean="0"/>
              <a:t>testers</a:t>
            </a:r>
            <a:r>
              <a:rPr lang="es-CL" dirty="0" smtClean="0"/>
              <a:t> escriben los test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546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56441"/>
            <a:ext cx="4434433" cy="453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9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Test-</a:t>
            </a:r>
            <a:r>
              <a:rPr lang="es-CL" dirty="0" err="1"/>
              <a:t>Driven</a:t>
            </a:r>
            <a:r>
              <a:rPr lang="es-CL" dirty="0"/>
              <a:t> </a:t>
            </a:r>
            <a:r>
              <a:rPr lang="es-CL" dirty="0" err="1" smtClean="0"/>
              <a:t>Development</a:t>
            </a:r>
            <a:r>
              <a:rPr lang="es-CL" dirty="0" smtClean="0"/>
              <a:t> </a:t>
            </a:r>
            <a:r>
              <a:rPr lang="es-CL" dirty="0"/>
              <a:t>(desarrollo dirigido por </a:t>
            </a:r>
            <a:r>
              <a:rPr lang="es-CL" dirty="0" err="1"/>
              <a:t>tests</a:t>
            </a:r>
            <a:r>
              <a:rPr lang="es-CL" dirty="0" smtClean="0"/>
              <a:t>)</a:t>
            </a:r>
          </a:p>
          <a:p>
            <a:r>
              <a:rPr lang="es-CL" dirty="0"/>
              <a:t>Fue creado por Kent Beck creador del Extreme </a:t>
            </a:r>
            <a:r>
              <a:rPr lang="es-CL" dirty="0" err="1"/>
              <a:t>Programming</a:t>
            </a:r>
            <a:r>
              <a:rPr lang="es-CL" dirty="0"/>
              <a:t> y </a:t>
            </a:r>
            <a:r>
              <a:rPr lang="es-CL" dirty="0" err="1" smtClean="0"/>
              <a:t>Junit</a:t>
            </a:r>
            <a:endParaRPr lang="es-CL" dirty="0" smtClean="0"/>
          </a:p>
          <a:p>
            <a:r>
              <a:rPr lang="es-CL" dirty="0" smtClean="0"/>
              <a:t>Escribir las pruebas (unitarias)</a:t>
            </a:r>
          </a:p>
          <a:p>
            <a:r>
              <a:rPr lang="es-CL" dirty="0" smtClean="0"/>
              <a:t>Escribir código fuente</a:t>
            </a:r>
          </a:p>
          <a:p>
            <a:r>
              <a:rPr lang="es-CL" dirty="0" err="1" smtClean="0"/>
              <a:t>Refactorizar</a:t>
            </a:r>
            <a:r>
              <a:rPr lang="es-CL" dirty="0" smtClean="0"/>
              <a:t>.</a:t>
            </a:r>
          </a:p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¿Qué es TDD?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09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 un Código más robusto</a:t>
            </a:r>
          </a:p>
          <a:p>
            <a:r>
              <a:rPr lang="es-CL" dirty="0" smtClean="0"/>
              <a:t>Es más seguro</a:t>
            </a:r>
          </a:p>
          <a:p>
            <a:r>
              <a:rPr lang="es-CL" dirty="0" smtClean="0"/>
              <a:t>Es más </a:t>
            </a:r>
            <a:r>
              <a:rPr lang="es-CL" dirty="0" err="1" smtClean="0"/>
              <a:t>mantenible</a:t>
            </a:r>
            <a:endParaRPr lang="es-CL" dirty="0" smtClean="0"/>
          </a:p>
          <a:p>
            <a:r>
              <a:rPr lang="es-CL" dirty="0" smtClean="0"/>
              <a:t>Y tiende a una mayor rapidez en el desarrollo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¿Qué es TDD?</a:t>
            </a:r>
            <a:br>
              <a:rPr lang="es-CL" dirty="0" smtClean="0"/>
            </a:br>
            <a:r>
              <a:rPr lang="es-CL" sz="3600" dirty="0" smtClean="0"/>
              <a:t>Ventajas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28630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¿Cómo Funciona TDD?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31" y="1844824"/>
            <a:ext cx="737076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6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TDD funciona con ciclos</a:t>
            </a:r>
          </a:p>
          <a:p>
            <a:r>
              <a:rPr lang="es-CL" dirty="0" smtClean="0"/>
              <a:t>Ciclo rojo: hacer que la prueba falle.</a:t>
            </a:r>
          </a:p>
          <a:p>
            <a:r>
              <a:rPr lang="es-CL" dirty="0" smtClean="0"/>
              <a:t>Ciclo verde: hacer que la prueba pase correctamente.</a:t>
            </a:r>
          </a:p>
          <a:p>
            <a:r>
              <a:rPr lang="es-CL" dirty="0" err="1" smtClean="0"/>
              <a:t>Refactor</a:t>
            </a:r>
            <a:r>
              <a:rPr lang="es-CL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Funciona TDD?</a:t>
            </a:r>
          </a:p>
        </p:txBody>
      </p:sp>
    </p:spTree>
    <p:extLst>
      <p:ext uri="{BB962C8B-B14F-4D97-AF65-F5344CB8AC3E}">
        <p14:creationId xmlns:p14="http://schemas.microsoft.com/office/powerpoint/2010/main" val="18018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Funciona TDD?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08920"/>
            <a:ext cx="35337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7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L" dirty="0" smtClean="0"/>
              <a:t>El cliente escribe su historia de usuario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Se escriben junto con el cliente los criterios de aceptación de ésta historia.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Se escoge el criterio de aceptación mas simple y se traduce en una prueba unitaria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Se comprueba que esta prueba falla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Se escribe el código que hace pasar la prueba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Se ejecutan todas las pruebas automatizadas.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Proceso TDD con metodologías Ágiles.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348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7.  Se </a:t>
            </a:r>
            <a:r>
              <a:rPr lang="es-CL" dirty="0" err="1" smtClean="0"/>
              <a:t>refactoriza</a:t>
            </a:r>
            <a:r>
              <a:rPr lang="es-CL" dirty="0" smtClean="0"/>
              <a:t> el código</a:t>
            </a:r>
          </a:p>
          <a:p>
            <a:pPr marL="0" indent="0">
              <a:buNone/>
            </a:pPr>
            <a:r>
              <a:rPr lang="es-CL" dirty="0" smtClean="0"/>
              <a:t>8. Se vuelve a pasar todas las pruebas automatizadas.</a:t>
            </a:r>
          </a:p>
          <a:p>
            <a:pPr marL="0" indent="0">
              <a:buNone/>
            </a:pPr>
            <a:r>
              <a:rPr lang="es-CL" dirty="0" smtClean="0"/>
              <a:t>9. </a:t>
            </a:r>
            <a:r>
              <a:rPr lang="es-CL" dirty="0"/>
              <a:t>Volvemos al punto 3 con los criterios de aceptación que falten y repetimos el ciclo una y otra vez hasta completar nuestra aplicación.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Proceso TDD con metodologías Ágiles.</a:t>
            </a:r>
          </a:p>
        </p:txBody>
      </p:sp>
    </p:spTree>
    <p:extLst>
      <p:ext uri="{BB962C8B-B14F-4D97-AF65-F5344CB8AC3E}">
        <p14:creationId xmlns:p14="http://schemas.microsoft.com/office/powerpoint/2010/main" val="28764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182</TotalTime>
  <Words>426</Words>
  <Application>Microsoft Office PowerPoint</Application>
  <PresentationFormat>Presentación en pantalla (4:3)</PresentationFormat>
  <Paragraphs>75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Forma de onda</vt:lpstr>
      <vt:lpstr>Calidad de software con TDD y BDD  </vt:lpstr>
      <vt:lpstr>Test-Driven Development</vt:lpstr>
      <vt:lpstr>¿Qué es TDD?</vt:lpstr>
      <vt:lpstr>¿Qué es TDD? Ventajas</vt:lpstr>
      <vt:lpstr>¿Cómo Funciona TDD?</vt:lpstr>
      <vt:lpstr>¿Cómo Funciona TDD?</vt:lpstr>
      <vt:lpstr>¿Cómo Funciona TDD?</vt:lpstr>
      <vt:lpstr>Proceso TDD con metodologías Ágiles.</vt:lpstr>
      <vt:lpstr>Proceso TDD con metodologías Ágiles.</vt:lpstr>
      <vt:lpstr>Ejemplo</vt:lpstr>
      <vt:lpstr>Ejemplo</vt:lpstr>
      <vt:lpstr>Ejemplo</vt:lpstr>
      <vt:lpstr>Preparar, Actuar y Afirmar</vt:lpstr>
      <vt:lpstr>Punto Negativos en TDD</vt:lpstr>
      <vt:lpstr>behavior-driven development</vt:lpstr>
      <vt:lpstr>¿Qué es BDD?</vt:lpstr>
      <vt:lpstr>¿Qué es BDD?</vt:lpstr>
      <vt:lpstr>¿Qué es BDD?</vt:lpstr>
      <vt:lpstr>¿Qué es BDD?</vt:lpstr>
      <vt:lpstr>¿Qué es BDD?</vt:lpstr>
      <vt:lpstr>¿Qué es BDD?</vt:lpstr>
      <vt:lpstr>Ejemplo</vt:lpstr>
      <vt:lpstr>Conclusión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Calidad de software conTDD, BDD y ATDD</dc:title>
  <dc:creator>chidalgo</dc:creator>
  <cp:lastModifiedBy>chidalgo</cp:lastModifiedBy>
  <cp:revision>17</cp:revision>
  <dcterms:created xsi:type="dcterms:W3CDTF">2017-10-02T13:31:46Z</dcterms:created>
  <dcterms:modified xsi:type="dcterms:W3CDTF">2017-10-02T16:44:04Z</dcterms:modified>
</cp:coreProperties>
</file>