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178" r:id="rId2"/>
    <p:sldId id="1480" r:id="rId3"/>
    <p:sldId id="1481" r:id="rId4"/>
    <p:sldId id="1482" r:id="rId5"/>
    <p:sldId id="1483" r:id="rId6"/>
    <p:sldId id="1484" r:id="rId7"/>
    <p:sldId id="1485" r:id="rId8"/>
    <p:sldId id="1486" r:id="rId9"/>
    <p:sldId id="1487" r:id="rId10"/>
    <p:sldId id="1488" r:id="rId11"/>
    <p:sldId id="1489" r:id="rId12"/>
    <p:sldId id="1490" r:id="rId13"/>
    <p:sldId id="1491" r:id="rId14"/>
    <p:sldId id="1492" r:id="rId15"/>
    <p:sldId id="1493" r:id="rId16"/>
    <p:sldId id="1496" r:id="rId17"/>
    <p:sldId id="1497" r:id="rId18"/>
    <p:sldId id="1498" r:id="rId19"/>
    <p:sldId id="1499" r:id="rId20"/>
    <p:sldId id="1500" r:id="rId21"/>
    <p:sldId id="1501" r:id="rId22"/>
    <p:sldId id="1502" r:id="rId23"/>
    <p:sldId id="1503" r:id="rId24"/>
    <p:sldId id="1504" r:id="rId25"/>
    <p:sldId id="1505" r:id="rId26"/>
    <p:sldId id="1506" r:id="rId27"/>
    <p:sldId id="1507" r:id="rId28"/>
    <p:sldId id="1508" r:id="rId29"/>
    <p:sldId id="1509" r:id="rId30"/>
    <p:sldId id="1510" r:id="rId31"/>
    <p:sldId id="1511" r:id="rId32"/>
    <p:sldId id="1494" r:id="rId33"/>
    <p:sldId id="1512" r:id="rId34"/>
    <p:sldId id="1495" r:id="rId35"/>
    <p:sldId id="1513" r:id="rId36"/>
    <p:sldId id="1514" r:id="rId37"/>
    <p:sldId id="1515" r:id="rId38"/>
    <p:sldId id="1516" r:id="rId3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45469"/>
    <a:srgbClr val="FBB62B"/>
    <a:srgbClr val="364D65"/>
    <a:srgbClr val="19232E"/>
    <a:srgbClr val="2F2F2F"/>
    <a:srgbClr val="FBC81F"/>
    <a:srgbClr val="2C4054"/>
    <a:srgbClr val="FADF35"/>
    <a:srgbClr val="666666"/>
    <a:srgbClr val="B78B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35" d="100"/>
          <a:sy n="35" d="100"/>
        </p:scale>
        <p:origin x="-630" y="-90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A88EE-3143-4E89-B123-B3B0B19C86A5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D11A117-1597-4A75-8D80-A464619D542D}">
      <dgm:prSet phldrT="[Texto]" custT="1"/>
      <dgm:spPr/>
      <dgm:t>
        <a:bodyPr/>
        <a:lstStyle/>
        <a:p>
          <a:r>
            <a:rPr lang="es-ES" sz="4000" b="1" dirty="0" smtClean="0"/>
            <a:t>1</a:t>
          </a:r>
          <a:endParaRPr lang="es-ES" sz="4000" b="1" dirty="0"/>
        </a:p>
      </dgm:t>
    </dgm:pt>
    <dgm:pt modelId="{999D4D9C-4D33-40C0-986D-68FB5554379E}" type="parTrans" cxnId="{9E3BFF5F-5CBF-4F75-BD59-84AD8584AA4A}">
      <dgm:prSet/>
      <dgm:spPr/>
      <dgm:t>
        <a:bodyPr/>
        <a:lstStyle/>
        <a:p>
          <a:endParaRPr lang="es-ES"/>
        </a:p>
      </dgm:t>
    </dgm:pt>
    <dgm:pt modelId="{F887917C-5FDB-4F01-8322-BACD130BD2C6}" type="sibTrans" cxnId="{9E3BFF5F-5CBF-4F75-BD59-84AD8584AA4A}">
      <dgm:prSet/>
      <dgm:spPr/>
      <dgm:t>
        <a:bodyPr/>
        <a:lstStyle/>
        <a:p>
          <a:endParaRPr lang="es-ES"/>
        </a:p>
      </dgm:t>
    </dgm:pt>
    <dgm:pt modelId="{45C337F6-B45B-47AB-BE29-EFE5787BD5B9}">
      <dgm:prSet phldrT="[Texto]" custT="1"/>
      <dgm:spPr/>
      <dgm:t>
        <a:bodyPr/>
        <a:lstStyle/>
        <a:p>
          <a:r>
            <a:rPr lang="es-ES" sz="4000" b="1" dirty="0" smtClean="0"/>
            <a:t>2</a:t>
          </a:r>
          <a:endParaRPr lang="es-ES" sz="4000" b="1" dirty="0"/>
        </a:p>
      </dgm:t>
    </dgm:pt>
    <dgm:pt modelId="{9D9062D0-8AF9-4E1A-8797-210092EDD40B}" type="parTrans" cxnId="{5CAA9F4B-DBBE-493B-9DED-0ABD587B94E4}">
      <dgm:prSet/>
      <dgm:spPr/>
      <dgm:t>
        <a:bodyPr/>
        <a:lstStyle/>
        <a:p>
          <a:endParaRPr lang="es-ES"/>
        </a:p>
      </dgm:t>
    </dgm:pt>
    <dgm:pt modelId="{0423D2D6-DD08-4C66-97E3-1D70EB0A39FA}" type="sibTrans" cxnId="{5CAA9F4B-DBBE-493B-9DED-0ABD587B94E4}">
      <dgm:prSet/>
      <dgm:spPr/>
      <dgm:t>
        <a:bodyPr/>
        <a:lstStyle/>
        <a:p>
          <a:endParaRPr lang="es-ES"/>
        </a:p>
      </dgm:t>
    </dgm:pt>
    <dgm:pt modelId="{98A51548-45F8-46B9-AFA4-D1B0618F9B1F}">
      <dgm:prSet phldrT="[Texto]" custT="1"/>
      <dgm:spPr/>
      <dgm:t>
        <a:bodyPr/>
        <a:lstStyle/>
        <a:p>
          <a:r>
            <a:rPr lang="es-ES" sz="4000" b="1" dirty="0" smtClean="0"/>
            <a:t>3</a:t>
          </a:r>
          <a:endParaRPr lang="es-ES" sz="4000" b="1" dirty="0"/>
        </a:p>
      </dgm:t>
    </dgm:pt>
    <dgm:pt modelId="{6D41C571-8EDF-4C26-A622-31879B2B3506}" type="parTrans" cxnId="{203C29A1-7A9B-477B-B840-F946AC0EFC8C}">
      <dgm:prSet/>
      <dgm:spPr/>
      <dgm:t>
        <a:bodyPr/>
        <a:lstStyle/>
        <a:p>
          <a:endParaRPr lang="es-ES"/>
        </a:p>
      </dgm:t>
    </dgm:pt>
    <dgm:pt modelId="{33295491-7A3A-469A-BBF2-803827D8B8A8}" type="sibTrans" cxnId="{203C29A1-7A9B-477B-B840-F946AC0EFC8C}">
      <dgm:prSet/>
      <dgm:spPr/>
      <dgm:t>
        <a:bodyPr/>
        <a:lstStyle/>
        <a:p>
          <a:endParaRPr lang="es-ES"/>
        </a:p>
      </dgm:t>
    </dgm:pt>
    <dgm:pt modelId="{C8AE16DF-7B5D-4DAB-9388-C38FEA87822D}">
      <dgm:prSet phldrT="[Texto]" custT="1"/>
      <dgm:spPr/>
      <dgm:t>
        <a:bodyPr/>
        <a:lstStyle/>
        <a:p>
          <a:r>
            <a:rPr lang="es-ES" sz="4000" b="1" dirty="0" smtClean="0"/>
            <a:t>7</a:t>
          </a:r>
          <a:endParaRPr lang="es-ES" sz="4000" b="1" dirty="0"/>
        </a:p>
      </dgm:t>
    </dgm:pt>
    <dgm:pt modelId="{C873E6BC-8573-4A8A-9808-310BAEB0D5CA}" type="parTrans" cxnId="{AA8D2981-016E-483C-9903-CE379AB2A8C7}">
      <dgm:prSet/>
      <dgm:spPr/>
      <dgm:t>
        <a:bodyPr/>
        <a:lstStyle/>
        <a:p>
          <a:endParaRPr lang="es-ES"/>
        </a:p>
      </dgm:t>
    </dgm:pt>
    <dgm:pt modelId="{0202686F-2162-4AFD-8A0E-7E15A31A1D1A}" type="sibTrans" cxnId="{AA8D2981-016E-483C-9903-CE379AB2A8C7}">
      <dgm:prSet/>
      <dgm:spPr/>
      <dgm:t>
        <a:bodyPr/>
        <a:lstStyle/>
        <a:p>
          <a:endParaRPr lang="es-ES"/>
        </a:p>
      </dgm:t>
    </dgm:pt>
    <dgm:pt modelId="{ACA14A89-A2EE-494F-94BB-109C7D4A0329}">
      <dgm:prSet phldrT="[Texto]" custT="1"/>
      <dgm:spPr/>
      <dgm:t>
        <a:bodyPr/>
        <a:lstStyle/>
        <a:p>
          <a:r>
            <a:rPr lang="es-ES" sz="3600" b="1" dirty="0" smtClean="0"/>
            <a:t>Nivel de Aplicación</a:t>
          </a:r>
          <a:endParaRPr lang="es-ES" sz="3600" b="1" dirty="0"/>
        </a:p>
      </dgm:t>
    </dgm:pt>
    <dgm:pt modelId="{4D5E8B19-7D26-48F7-AA66-141DC000260D}" type="parTrans" cxnId="{196CFF43-79B5-4000-BA19-3A90B234666F}">
      <dgm:prSet/>
      <dgm:spPr/>
      <dgm:t>
        <a:bodyPr/>
        <a:lstStyle/>
        <a:p>
          <a:endParaRPr lang="es-ES"/>
        </a:p>
      </dgm:t>
    </dgm:pt>
    <dgm:pt modelId="{0A16870D-B179-423F-8F44-783BCD5AD7FA}" type="sibTrans" cxnId="{196CFF43-79B5-4000-BA19-3A90B234666F}">
      <dgm:prSet/>
      <dgm:spPr/>
      <dgm:t>
        <a:bodyPr/>
        <a:lstStyle/>
        <a:p>
          <a:endParaRPr lang="es-ES"/>
        </a:p>
      </dgm:t>
    </dgm:pt>
    <dgm:pt modelId="{35D4C1A3-F6F2-416F-9CE1-216FE342B36B}">
      <dgm:prSet phldrT="[Texto]" custT="1"/>
      <dgm:spPr/>
      <dgm:t>
        <a:bodyPr/>
        <a:lstStyle/>
        <a:p>
          <a:r>
            <a:rPr lang="es-ES" sz="4000" b="1" dirty="0" smtClean="0"/>
            <a:t>4</a:t>
          </a:r>
          <a:endParaRPr lang="es-ES" sz="4000" b="1" dirty="0"/>
        </a:p>
      </dgm:t>
    </dgm:pt>
    <dgm:pt modelId="{5D1C246C-184E-4248-B47C-D2B95CF355A4}" type="parTrans" cxnId="{749E6B34-ABAC-405E-AD39-551E2C256ED9}">
      <dgm:prSet/>
      <dgm:spPr/>
      <dgm:t>
        <a:bodyPr/>
        <a:lstStyle/>
        <a:p>
          <a:endParaRPr lang="es-ES"/>
        </a:p>
      </dgm:t>
    </dgm:pt>
    <dgm:pt modelId="{B6F6B494-661B-46B4-94D0-D78D9EE2B03B}" type="sibTrans" cxnId="{749E6B34-ABAC-405E-AD39-551E2C256ED9}">
      <dgm:prSet/>
      <dgm:spPr/>
      <dgm:t>
        <a:bodyPr/>
        <a:lstStyle/>
        <a:p>
          <a:endParaRPr lang="es-ES"/>
        </a:p>
      </dgm:t>
    </dgm:pt>
    <dgm:pt modelId="{CF0B79C6-E884-4F27-848C-B1A083BAFE86}">
      <dgm:prSet phldrT="[Texto]" custT="1"/>
      <dgm:spPr/>
      <dgm:t>
        <a:bodyPr/>
        <a:lstStyle/>
        <a:p>
          <a:r>
            <a:rPr lang="es-ES" sz="3600" b="1" dirty="0" smtClean="0"/>
            <a:t>Nivel Físico</a:t>
          </a:r>
          <a:endParaRPr lang="es-ES" sz="3600" b="1" dirty="0"/>
        </a:p>
      </dgm:t>
    </dgm:pt>
    <dgm:pt modelId="{6CD3C825-3B93-40B3-AE85-99D129C7B655}" type="parTrans" cxnId="{A13E910C-FCB2-4292-AB6E-BAD42FFCB6B8}">
      <dgm:prSet/>
      <dgm:spPr/>
      <dgm:t>
        <a:bodyPr/>
        <a:lstStyle/>
        <a:p>
          <a:endParaRPr lang="es-ES"/>
        </a:p>
      </dgm:t>
    </dgm:pt>
    <dgm:pt modelId="{F80B5166-CEB6-4F95-9C05-935E32BCA3F1}" type="sibTrans" cxnId="{A13E910C-FCB2-4292-AB6E-BAD42FFCB6B8}">
      <dgm:prSet/>
      <dgm:spPr/>
      <dgm:t>
        <a:bodyPr/>
        <a:lstStyle/>
        <a:p>
          <a:endParaRPr lang="es-ES"/>
        </a:p>
      </dgm:t>
    </dgm:pt>
    <dgm:pt modelId="{4778701D-B3B2-47B7-B7A1-34423E145EEF}">
      <dgm:prSet phldrT="[Texto]" custT="1"/>
      <dgm:spPr/>
      <dgm:t>
        <a:bodyPr/>
        <a:lstStyle/>
        <a:p>
          <a:r>
            <a:rPr lang="es-ES" sz="3600" b="1" dirty="0" smtClean="0"/>
            <a:t>Nivel Presencial</a:t>
          </a:r>
          <a:endParaRPr lang="es-ES" sz="3600" b="1" dirty="0"/>
        </a:p>
      </dgm:t>
    </dgm:pt>
    <dgm:pt modelId="{B60A921A-3E8D-47C4-B1E9-B561BF00B373}" type="parTrans" cxnId="{A6F93988-7ADE-4081-B3F8-6834109EE591}">
      <dgm:prSet/>
      <dgm:spPr/>
      <dgm:t>
        <a:bodyPr/>
        <a:lstStyle/>
        <a:p>
          <a:endParaRPr lang="es-ES"/>
        </a:p>
      </dgm:t>
    </dgm:pt>
    <dgm:pt modelId="{0E98D880-DC91-4408-BD18-8D3EC4F2F535}" type="sibTrans" cxnId="{A6F93988-7ADE-4081-B3F8-6834109EE591}">
      <dgm:prSet/>
      <dgm:spPr/>
      <dgm:t>
        <a:bodyPr/>
        <a:lstStyle/>
        <a:p>
          <a:endParaRPr lang="es-ES"/>
        </a:p>
      </dgm:t>
    </dgm:pt>
    <dgm:pt modelId="{45E35D99-7BC2-4C36-B916-EBEB6826A292}">
      <dgm:prSet phldrT="[Texto]" custT="1"/>
      <dgm:spPr/>
      <dgm:t>
        <a:bodyPr/>
        <a:lstStyle/>
        <a:p>
          <a:r>
            <a:rPr lang="es-ES" sz="3600" b="1" dirty="0" smtClean="0"/>
            <a:t>Nivel de Red</a:t>
          </a:r>
          <a:endParaRPr lang="es-ES" sz="3600" b="1" dirty="0"/>
        </a:p>
      </dgm:t>
    </dgm:pt>
    <dgm:pt modelId="{500C457D-53D8-4AC0-A592-097D95C7008C}" type="parTrans" cxnId="{3DE64D28-F330-4359-BE0C-C485AC9F1F37}">
      <dgm:prSet/>
      <dgm:spPr/>
      <dgm:t>
        <a:bodyPr/>
        <a:lstStyle/>
        <a:p>
          <a:endParaRPr lang="es-ES"/>
        </a:p>
      </dgm:t>
    </dgm:pt>
    <dgm:pt modelId="{7B5AFE59-7EB3-48CF-921D-5C2047348ADD}" type="sibTrans" cxnId="{3DE64D28-F330-4359-BE0C-C485AC9F1F37}">
      <dgm:prSet/>
      <dgm:spPr/>
      <dgm:t>
        <a:bodyPr/>
        <a:lstStyle/>
        <a:p>
          <a:endParaRPr lang="es-ES"/>
        </a:p>
      </dgm:t>
    </dgm:pt>
    <dgm:pt modelId="{24449624-56B8-4799-B625-D4A134101008}">
      <dgm:prSet phldrT="[Texto]" custT="1"/>
      <dgm:spPr/>
      <dgm:t>
        <a:bodyPr/>
        <a:lstStyle/>
        <a:p>
          <a:r>
            <a:rPr lang="es-ES" sz="3600" b="1" dirty="0" smtClean="0"/>
            <a:t>Nivel de Transporte</a:t>
          </a:r>
          <a:endParaRPr lang="es-ES" sz="3600" b="1" dirty="0"/>
        </a:p>
      </dgm:t>
    </dgm:pt>
    <dgm:pt modelId="{38C61D8B-3103-4E74-98B5-CBC27D1D301D}" type="parTrans" cxnId="{7E5DC992-CF8A-40EF-A519-5F74D35A81AE}">
      <dgm:prSet/>
      <dgm:spPr/>
      <dgm:t>
        <a:bodyPr/>
        <a:lstStyle/>
        <a:p>
          <a:endParaRPr lang="es-ES"/>
        </a:p>
      </dgm:t>
    </dgm:pt>
    <dgm:pt modelId="{4464562E-D014-4F56-B4F6-A6E777BD50A4}" type="sibTrans" cxnId="{7E5DC992-CF8A-40EF-A519-5F74D35A81AE}">
      <dgm:prSet/>
      <dgm:spPr/>
      <dgm:t>
        <a:bodyPr/>
        <a:lstStyle/>
        <a:p>
          <a:endParaRPr lang="es-ES"/>
        </a:p>
      </dgm:t>
    </dgm:pt>
    <dgm:pt modelId="{44C8DE6B-CE45-45B7-85E0-DCABB2AA9D5F}">
      <dgm:prSet phldrT="[Texto]" custT="1"/>
      <dgm:spPr/>
      <dgm:t>
        <a:bodyPr/>
        <a:lstStyle/>
        <a:p>
          <a:r>
            <a:rPr lang="es-ES" sz="4000" b="1" dirty="0" smtClean="0"/>
            <a:t>5</a:t>
          </a:r>
          <a:endParaRPr lang="es-ES" sz="4000" b="1" dirty="0"/>
        </a:p>
      </dgm:t>
    </dgm:pt>
    <dgm:pt modelId="{94AD1D34-037B-4C63-AF86-A1E2657D33DB}" type="parTrans" cxnId="{F4860F34-7568-48A9-A8BD-7C35FD7F2763}">
      <dgm:prSet/>
      <dgm:spPr/>
      <dgm:t>
        <a:bodyPr/>
        <a:lstStyle/>
        <a:p>
          <a:endParaRPr lang="es-ES"/>
        </a:p>
      </dgm:t>
    </dgm:pt>
    <dgm:pt modelId="{CCB1E38A-EC15-4F07-BB12-DF8A0587EB38}" type="sibTrans" cxnId="{F4860F34-7568-48A9-A8BD-7C35FD7F2763}">
      <dgm:prSet/>
      <dgm:spPr/>
      <dgm:t>
        <a:bodyPr/>
        <a:lstStyle/>
        <a:p>
          <a:endParaRPr lang="es-ES"/>
        </a:p>
      </dgm:t>
    </dgm:pt>
    <dgm:pt modelId="{69058DA3-9223-410D-B6BE-51CC67722509}">
      <dgm:prSet phldrT="[Texto]" custT="1"/>
      <dgm:spPr/>
      <dgm:t>
        <a:bodyPr/>
        <a:lstStyle/>
        <a:p>
          <a:r>
            <a:rPr lang="es-ES" sz="3600" b="1" dirty="0" smtClean="0"/>
            <a:t>Nivel de Sesión</a:t>
          </a:r>
          <a:endParaRPr lang="es-ES" sz="3600" b="1" dirty="0"/>
        </a:p>
      </dgm:t>
    </dgm:pt>
    <dgm:pt modelId="{447A57F3-FF51-49FD-8B84-F1AF0168A334}" type="parTrans" cxnId="{E1CB4E85-4DC3-4A6F-8FFD-78146D5CBF3B}">
      <dgm:prSet/>
      <dgm:spPr/>
      <dgm:t>
        <a:bodyPr/>
        <a:lstStyle/>
        <a:p>
          <a:endParaRPr lang="es-ES"/>
        </a:p>
      </dgm:t>
    </dgm:pt>
    <dgm:pt modelId="{E84C14A1-2468-47B9-B12E-7122C3356724}" type="sibTrans" cxnId="{E1CB4E85-4DC3-4A6F-8FFD-78146D5CBF3B}">
      <dgm:prSet/>
      <dgm:spPr/>
      <dgm:t>
        <a:bodyPr/>
        <a:lstStyle/>
        <a:p>
          <a:endParaRPr lang="es-ES"/>
        </a:p>
      </dgm:t>
    </dgm:pt>
    <dgm:pt modelId="{EF0A5041-BBF4-49AD-94EE-DE23D02312E1}">
      <dgm:prSet phldrT="[Texto]" custT="1"/>
      <dgm:spPr/>
      <dgm:t>
        <a:bodyPr/>
        <a:lstStyle/>
        <a:p>
          <a:r>
            <a:rPr lang="es-ES" sz="4000" b="1" dirty="0" smtClean="0"/>
            <a:t>6</a:t>
          </a:r>
          <a:endParaRPr lang="es-ES" sz="4000" b="1" dirty="0"/>
        </a:p>
      </dgm:t>
    </dgm:pt>
    <dgm:pt modelId="{BD359DAF-7C78-4599-981E-14199A55A150}" type="parTrans" cxnId="{457B978C-A79B-453E-AE15-2BA937928EEF}">
      <dgm:prSet/>
      <dgm:spPr/>
      <dgm:t>
        <a:bodyPr/>
        <a:lstStyle/>
        <a:p>
          <a:endParaRPr lang="es-ES"/>
        </a:p>
      </dgm:t>
    </dgm:pt>
    <dgm:pt modelId="{FBE93ED9-C9F6-4F42-AD7C-4297C5E16FD6}" type="sibTrans" cxnId="{457B978C-A79B-453E-AE15-2BA937928EEF}">
      <dgm:prSet/>
      <dgm:spPr/>
      <dgm:t>
        <a:bodyPr/>
        <a:lstStyle/>
        <a:p>
          <a:endParaRPr lang="es-ES"/>
        </a:p>
      </dgm:t>
    </dgm:pt>
    <dgm:pt modelId="{DEDDD1D5-385B-4B2A-9324-CFEB2FC96917}">
      <dgm:prSet phldrT="[Texto]" custT="1"/>
      <dgm:spPr/>
      <dgm:t>
        <a:bodyPr/>
        <a:lstStyle/>
        <a:p>
          <a:r>
            <a:rPr lang="es-ES" sz="3600" b="1" dirty="0" smtClean="0"/>
            <a:t>Nivel de Presentación</a:t>
          </a:r>
          <a:endParaRPr lang="es-ES" sz="3600" b="1" dirty="0"/>
        </a:p>
      </dgm:t>
    </dgm:pt>
    <dgm:pt modelId="{3E0B0DF3-81D7-46BB-8689-47323C9E16DA}" type="parTrans" cxnId="{5C6DD737-50AB-4F6C-B26E-64E4A22159CA}">
      <dgm:prSet/>
      <dgm:spPr/>
      <dgm:t>
        <a:bodyPr/>
        <a:lstStyle/>
        <a:p>
          <a:endParaRPr lang="es-ES"/>
        </a:p>
      </dgm:t>
    </dgm:pt>
    <dgm:pt modelId="{43882D34-5649-4D47-B05F-40158FB67244}" type="sibTrans" cxnId="{5C6DD737-50AB-4F6C-B26E-64E4A22159CA}">
      <dgm:prSet/>
      <dgm:spPr/>
      <dgm:t>
        <a:bodyPr/>
        <a:lstStyle/>
        <a:p>
          <a:endParaRPr lang="es-ES"/>
        </a:p>
      </dgm:t>
    </dgm:pt>
    <dgm:pt modelId="{D5217E2B-4F5C-4A5B-983A-1FA9BA7096AC}">
      <dgm:prSet phldrT="[Texto]" custT="1"/>
      <dgm:spPr/>
      <dgm:t>
        <a:bodyPr/>
        <a:lstStyle/>
        <a:p>
          <a:r>
            <a:rPr lang="es-ES" sz="3600" b="1" dirty="0" smtClean="0"/>
            <a:t>(cableado… - Coaxial, Óptica, Microondas, </a:t>
          </a:r>
          <a:r>
            <a:rPr lang="es-ES" sz="3600" b="1" dirty="0" err="1" smtClean="0"/>
            <a:t>etc</a:t>
          </a:r>
          <a:r>
            <a:rPr lang="es-ES" sz="3600" b="1" dirty="0" smtClean="0"/>
            <a:t>…)</a:t>
          </a:r>
          <a:endParaRPr lang="es-ES" sz="3600" b="1" dirty="0"/>
        </a:p>
      </dgm:t>
    </dgm:pt>
    <dgm:pt modelId="{C0C0E565-AA4F-4571-A7D7-E7CF48A11250}" type="parTrans" cxnId="{E99CCBB5-68E2-4A93-9F40-01217C6415FA}">
      <dgm:prSet/>
      <dgm:spPr/>
      <dgm:t>
        <a:bodyPr/>
        <a:lstStyle/>
        <a:p>
          <a:endParaRPr lang="es-ES"/>
        </a:p>
      </dgm:t>
    </dgm:pt>
    <dgm:pt modelId="{B24956D0-82F5-4DFF-96E6-DC5352A734A4}" type="sibTrans" cxnId="{E99CCBB5-68E2-4A93-9F40-01217C6415FA}">
      <dgm:prSet/>
      <dgm:spPr/>
      <dgm:t>
        <a:bodyPr/>
        <a:lstStyle/>
        <a:p>
          <a:endParaRPr lang="es-ES"/>
        </a:p>
      </dgm:t>
    </dgm:pt>
    <dgm:pt modelId="{74B4865A-556D-4C52-A81D-1D6E8059BAFB}">
      <dgm:prSet phldrT="[Texto]" custT="1"/>
      <dgm:spPr/>
      <dgm:t>
        <a:bodyPr/>
        <a:lstStyle/>
        <a:p>
          <a:r>
            <a:rPr lang="es-ES" sz="3600" b="1" dirty="0" smtClean="0"/>
            <a:t>(Tipo de cableado - Ethernet)</a:t>
          </a:r>
          <a:endParaRPr lang="es-ES" sz="3600" b="1" dirty="0"/>
        </a:p>
      </dgm:t>
    </dgm:pt>
    <dgm:pt modelId="{CC816C11-37C6-42B6-81F1-A66C5BC557A1}" type="parTrans" cxnId="{313874BD-4CC5-4138-8124-A44694031E64}">
      <dgm:prSet/>
      <dgm:spPr/>
      <dgm:t>
        <a:bodyPr/>
        <a:lstStyle/>
        <a:p>
          <a:endParaRPr lang="es-ES"/>
        </a:p>
      </dgm:t>
    </dgm:pt>
    <dgm:pt modelId="{50A69014-7A83-4C05-B10E-7FC7B13E580B}" type="sibTrans" cxnId="{313874BD-4CC5-4138-8124-A44694031E64}">
      <dgm:prSet/>
      <dgm:spPr/>
      <dgm:t>
        <a:bodyPr/>
        <a:lstStyle/>
        <a:p>
          <a:endParaRPr lang="es-ES"/>
        </a:p>
      </dgm:t>
    </dgm:pt>
    <dgm:pt modelId="{F0A6E2D2-74DD-49B4-AAAB-2610E5938FE8}">
      <dgm:prSet phldrT="[Texto]" custT="1"/>
      <dgm:spPr/>
      <dgm:t>
        <a:bodyPr/>
        <a:lstStyle/>
        <a:p>
          <a:r>
            <a:rPr lang="es-ES" sz="3600" b="1" dirty="0" smtClean="0"/>
            <a:t>(Protocolo de Red – Ipv6)</a:t>
          </a:r>
          <a:endParaRPr lang="es-ES" sz="3600" b="1" dirty="0"/>
        </a:p>
      </dgm:t>
    </dgm:pt>
    <dgm:pt modelId="{73F2D8A4-A6EB-4DF0-9901-F2B71A95EAC3}" type="parTrans" cxnId="{C7E5FC88-EAB4-4478-BD77-1FF0FF142D49}">
      <dgm:prSet/>
      <dgm:spPr/>
      <dgm:t>
        <a:bodyPr/>
        <a:lstStyle/>
        <a:p>
          <a:endParaRPr lang="es-ES"/>
        </a:p>
      </dgm:t>
    </dgm:pt>
    <dgm:pt modelId="{3171387B-5ED4-4747-95B4-2318EF7499F7}" type="sibTrans" cxnId="{C7E5FC88-EAB4-4478-BD77-1FF0FF142D49}">
      <dgm:prSet/>
      <dgm:spPr/>
      <dgm:t>
        <a:bodyPr/>
        <a:lstStyle/>
        <a:p>
          <a:endParaRPr lang="es-ES"/>
        </a:p>
      </dgm:t>
    </dgm:pt>
    <dgm:pt modelId="{24498271-46FA-408E-AC8C-C68294A2BC05}">
      <dgm:prSet phldrT="[Texto]" custT="1"/>
      <dgm:spPr/>
      <dgm:t>
        <a:bodyPr/>
        <a:lstStyle/>
        <a:p>
          <a:r>
            <a:rPr lang="es-ES" sz="3600" b="1" dirty="0" smtClean="0"/>
            <a:t>(TCP, UDP. </a:t>
          </a:r>
          <a:r>
            <a:rPr lang="es-ES" sz="3600" b="1" dirty="0" err="1" smtClean="0"/>
            <a:t>Etc</a:t>
          </a:r>
          <a:r>
            <a:rPr lang="es-ES" sz="3600" b="1" dirty="0" smtClean="0"/>
            <a:t>…)</a:t>
          </a:r>
          <a:endParaRPr lang="es-ES" sz="3600" b="1" dirty="0"/>
        </a:p>
      </dgm:t>
    </dgm:pt>
    <dgm:pt modelId="{F0234917-E974-4607-8072-2976342AD2C8}" type="parTrans" cxnId="{028F6253-1FAC-4C5F-871F-FCAE51669948}">
      <dgm:prSet/>
      <dgm:spPr/>
      <dgm:t>
        <a:bodyPr/>
        <a:lstStyle/>
        <a:p>
          <a:endParaRPr lang="es-ES"/>
        </a:p>
      </dgm:t>
    </dgm:pt>
    <dgm:pt modelId="{2EE32FB9-607B-48A0-9A63-5E29854DB500}" type="sibTrans" cxnId="{028F6253-1FAC-4C5F-871F-FCAE51669948}">
      <dgm:prSet/>
      <dgm:spPr/>
      <dgm:t>
        <a:bodyPr/>
        <a:lstStyle/>
        <a:p>
          <a:endParaRPr lang="es-ES"/>
        </a:p>
      </dgm:t>
    </dgm:pt>
    <dgm:pt modelId="{3E8CBC4D-382C-47EE-8ABE-9391B90E5D11}">
      <dgm:prSet phldrT="[Texto]" custT="1"/>
      <dgm:spPr/>
      <dgm:t>
        <a:bodyPr/>
        <a:lstStyle/>
        <a:p>
          <a:r>
            <a:rPr lang="es-ES" sz="3600" b="1" dirty="0" smtClean="0"/>
            <a:t>(SSL, RPC, </a:t>
          </a:r>
          <a:r>
            <a:rPr lang="es-ES" sz="3600" b="1" dirty="0" err="1" smtClean="0"/>
            <a:t>NetBios</a:t>
          </a:r>
          <a:r>
            <a:rPr lang="es-ES" sz="3600" b="1" dirty="0" smtClean="0"/>
            <a:t>)</a:t>
          </a:r>
          <a:endParaRPr lang="es-ES" sz="3600" b="1" dirty="0"/>
        </a:p>
      </dgm:t>
    </dgm:pt>
    <dgm:pt modelId="{D652D1DA-AABE-4150-9097-617D0903AE38}" type="parTrans" cxnId="{DA1E258F-E309-44F1-B4EB-1FDA1F0E8094}">
      <dgm:prSet/>
      <dgm:spPr/>
      <dgm:t>
        <a:bodyPr/>
        <a:lstStyle/>
        <a:p>
          <a:endParaRPr lang="es-ES"/>
        </a:p>
      </dgm:t>
    </dgm:pt>
    <dgm:pt modelId="{5766DCE1-9833-48F2-AF2D-8F93EC879510}" type="sibTrans" cxnId="{DA1E258F-E309-44F1-B4EB-1FDA1F0E8094}">
      <dgm:prSet/>
      <dgm:spPr/>
      <dgm:t>
        <a:bodyPr/>
        <a:lstStyle/>
        <a:p>
          <a:endParaRPr lang="es-ES"/>
        </a:p>
      </dgm:t>
    </dgm:pt>
    <dgm:pt modelId="{B01B0807-FC32-4AEB-8A4F-6B15E849DDD3}">
      <dgm:prSet phldrT="[Texto]" custT="1"/>
      <dgm:spPr/>
      <dgm:t>
        <a:bodyPr/>
        <a:lstStyle/>
        <a:p>
          <a:r>
            <a:rPr lang="es-ES" sz="3600" b="1" dirty="0" smtClean="0"/>
            <a:t>(ASN – representación abstracta de tipos)</a:t>
          </a:r>
          <a:endParaRPr lang="es-ES" sz="3600" b="1" dirty="0"/>
        </a:p>
      </dgm:t>
    </dgm:pt>
    <dgm:pt modelId="{B4BBD1C9-81C7-416B-88CD-132B7D2565DB}" type="parTrans" cxnId="{A921A344-BFF9-4B74-AD47-600B1092E151}">
      <dgm:prSet/>
      <dgm:spPr/>
      <dgm:t>
        <a:bodyPr/>
        <a:lstStyle/>
        <a:p>
          <a:endParaRPr lang="es-ES"/>
        </a:p>
      </dgm:t>
    </dgm:pt>
    <dgm:pt modelId="{7A128822-CAAA-409F-8B50-67CBAE5AA27F}" type="sibTrans" cxnId="{A921A344-BFF9-4B74-AD47-600B1092E151}">
      <dgm:prSet/>
      <dgm:spPr/>
      <dgm:t>
        <a:bodyPr/>
        <a:lstStyle/>
        <a:p>
          <a:endParaRPr lang="es-ES"/>
        </a:p>
      </dgm:t>
    </dgm:pt>
    <dgm:pt modelId="{CFAA07C1-0B5D-48A2-AD79-77BB8049B28B}">
      <dgm:prSet phldrT="[Texto]" custT="1"/>
      <dgm:spPr/>
      <dgm:t>
        <a:bodyPr/>
        <a:lstStyle/>
        <a:p>
          <a:r>
            <a:rPr lang="es-ES" sz="3600" b="1" dirty="0" smtClean="0"/>
            <a:t>(SMTP, LDAP, POP3, FTP, HTTP, </a:t>
          </a:r>
          <a:r>
            <a:rPr lang="es-ES" sz="3600" b="1" dirty="0" err="1" smtClean="0"/>
            <a:t>etc</a:t>
          </a:r>
          <a:r>
            <a:rPr lang="es-ES" sz="3600" b="1" dirty="0" smtClean="0"/>
            <a:t>…)</a:t>
          </a:r>
          <a:endParaRPr lang="es-ES" sz="3600" b="1" dirty="0"/>
        </a:p>
      </dgm:t>
    </dgm:pt>
    <dgm:pt modelId="{73A83321-1D9F-4066-A6C6-1D3E82727910}" type="parTrans" cxnId="{C88EAA4C-80FC-42DE-8809-F6EF36E6C59B}">
      <dgm:prSet/>
      <dgm:spPr/>
      <dgm:t>
        <a:bodyPr/>
        <a:lstStyle/>
        <a:p>
          <a:endParaRPr lang="es-ES"/>
        </a:p>
      </dgm:t>
    </dgm:pt>
    <dgm:pt modelId="{70726718-526F-409B-A888-8E9939BAD54E}" type="sibTrans" cxnId="{C88EAA4C-80FC-42DE-8809-F6EF36E6C59B}">
      <dgm:prSet/>
      <dgm:spPr/>
      <dgm:t>
        <a:bodyPr/>
        <a:lstStyle/>
        <a:p>
          <a:endParaRPr lang="es-ES"/>
        </a:p>
      </dgm:t>
    </dgm:pt>
    <dgm:pt modelId="{8D925E13-B90C-4E5F-8B83-0AD35021AD62}" type="pres">
      <dgm:prSet presAssocID="{E1CA88EE-3143-4E89-B123-B3B0B19C86A5}" presName="linearFlow" presStyleCnt="0">
        <dgm:presLayoutVars>
          <dgm:dir/>
          <dgm:animLvl val="lvl"/>
          <dgm:resizeHandles val="exact"/>
        </dgm:presLayoutVars>
      </dgm:prSet>
      <dgm:spPr/>
    </dgm:pt>
    <dgm:pt modelId="{655A739B-3B6F-414F-9554-FB16034AFDE7}" type="pres">
      <dgm:prSet presAssocID="{AD11A117-1597-4A75-8D80-A464619D542D}" presName="composite" presStyleCnt="0"/>
      <dgm:spPr/>
    </dgm:pt>
    <dgm:pt modelId="{FFE15F0C-79F4-45B2-9695-E953B6CDF77A}" type="pres">
      <dgm:prSet presAssocID="{AD11A117-1597-4A75-8D80-A464619D542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4CDDF414-3028-4177-95B9-72E1B3CF23B6}" type="pres">
      <dgm:prSet presAssocID="{AD11A117-1597-4A75-8D80-A464619D542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1807B9-6F86-4C7E-A3AE-60876052CF2E}" type="pres">
      <dgm:prSet presAssocID="{F887917C-5FDB-4F01-8322-BACD130BD2C6}" presName="sp" presStyleCnt="0"/>
      <dgm:spPr/>
    </dgm:pt>
    <dgm:pt modelId="{C72E4ED3-4EB6-4E47-ABD6-B93B999EC733}" type="pres">
      <dgm:prSet presAssocID="{45C337F6-B45B-47AB-BE29-EFE5787BD5B9}" presName="composite" presStyleCnt="0"/>
      <dgm:spPr/>
    </dgm:pt>
    <dgm:pt modelId="{D5D47187-D537-45BA-BCFD-0DA4403F14CC}" type="pres">
      <dgm:prSet presAssocID="{45C337F6-B45B-47AB-BE29-EFE5787BD5B9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AAF92F-A1A4-4B29-97E2-E7C9A3972954}" type="pres">
      <dgm:prSet presAssocID="{45C337F6-B45B-47AB-BE29-EFE5787BD5B9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29F2A4-4DEF-476C-A789-678891E07762}" type="pres">
      <dgm:prSet presAssocID="{0423D2D6-DD08-4C66-97E3-1D70EB0A39FA}" presName="sp" presStyleCnt="0"/>
      <dgm:spPr/>
    </dgm:pt>
    <dgm:pt modelId="{37D2741F-68D5-4A10-AA45-36AC4AB0021B}" type="pres">
      <dgm:prSet presAssocID="{98A51548-45F8-46B9-AFA4-D1B0618F9B1F}" presName="composite" presStyleCnt="0"/>
      <dgm:spPr/>
    </dgm:pt>
    <dgm:pt modelId="{294710C9-9A23-454E-ACE0-FFE42324446F}" type="pres">
      <dgm:prSet presAssocID="{98A51548-45F8-46B9-AFA4-D1B0618F9B1F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287BB7D-8889-4705-95A4-C96F638AC807}" type="pres">
      <dgm:prSet presAssocID="{98A51548-45F8-46B9-AFA4-D1B0618F9B1F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4C1571-15D2-4FE3-807F-71670E303A7A}" type="pres">
      <dgm:prSet presAssocID="{33295491-7A3A-469A-BBF2-803827D8B8A8}" presName="sp" presStyleCnt="0"/>
      <dgm:spPr/>
    </dgm:pt>
    <dgm:pt modelId="{100B9825-6016-43B0-ACFA-457E1767E765}" type="pres">
      <dgm:prSet presAssocID="{35D4C1A3-F6F2-416F-9CE1-216FE342B36B}" presName="composite" presStyleCnt="0"/>
      <dgm:spPr/>
    </dgm:pt>
    <dgm:pt modelId="{0DCA4131-8AF2-4431-AA41-4B6E4A793220}" type="pres">
      <dgm:prSet presAssocID="{35D4C1A3-F6F2-416F-9CE1-216FE342B36B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8FFFF484-190D-4914-BF8F-15A9FD81E2B9}" type="pres">
      <dgm:prSet presAssocID="{35D4C1A3-F6F2-416F-9CE1-216FE342B36B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329A28-EA65-4A83-88E5-C53B62E80094}" type="pres">
      <dgm:prSet presAssocID="{B6F6B494-661B-46B4-94D0-D78D9EE2B03B}" presName="sp" presStyleCnt="0"/>
      <dgm:spPr/>
    </dgm:pt>
    <dgm:pt modelId="{7F4219F9-C0CB-49C1-A67D-99BD78DB8D53}" type="pres">
      <dgm:prSet presAssocID="{44C8DE6B-CE45-45B7-85E0-DCABB2AA9D5F}" presName="composite" presStyleCnt="0"/>
      <dgm:spPr/>
    </dgm:pt>
    <dgm:pt modelId="{4BA23601-4360-40E7-958C-F407FBB84CB1}" type="pres">
      <dgm:prSet presAssocID="{44C8DE6B-CE45-45B7-85E0-DCABB2AA9D5F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00472588-53E6-4A1B-BBE8-6CCE0C406BCB}" type="pres">
      <dgm:prSet presAssocID="{44C8DE6B-CE45-45B7-85E0-DCABB2AA9D5F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6B152B-60E3-482B-931C-FD26EF4630A2}" type="pres">
      <dgm:prSet presAssocID="{CCB1E38A-EC15-4F07-BB12-DF8A0587EB38}" presName="sp" presStyleCnt="0"/>
      <dgm:spPr/>
    </dgm:pt>
    <dgm:pt modelId="{E3D4EDB3-9B10-4455-96BB-56452577BC05}" type="pres">
      <dgm:prSet presAssocID="{EF0A5041-BBF4-49AD-94EE-DE23D02312E1}" presName="composite" presStyleCnt="0"/>
      <dgm:spPr/>
    </dgm:pt>
    <dgm:pt modelId="{768ED6F0-9986-48B4-B48F-DED6DF7E683E}" type="pres">
      <dgm:prSet presAssocID="{EF0A5041-BBF4-49AD-94EE-DE23D02312E1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46CD675-6C0D-42F6-9732-205D4ED97F0D}" type="pres">
      <dgm:prSet presAssocID="{EF0A5041-BBF4-49AD-94EE-DE23D02312E1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7DAD62-D5B8-4D30-A221-0278413F7F3D}" type="pres">
      <dgm:prSet presAssocID="{FBE93ED9-C9F6-4F42-AD7C-4297C5E16FD6}" presName="sp" presStyleCnt="0"/>
      <dgm:spPr/>
    </dgm:pt>
    <dgm:pt modelId="{3191C4A6-8EC2-4F4C-AF01-D8CC31203B70}" type="pres">
      <dgm:prSet presAssocID="{C8AE16DF-7B5D-4DAB-9388-C38FEA87822D}" presName="composite" presStyleCnt="0"/>
      <dgm:spPr/>
    </dgm:pt>
    <dgm:pt modelId="{5681044F-CBAA-4CDC-9A7C-10F0979753AC}" type="pres">
      <dgm:prSet presAssocID="{C8AE16DF-7B5D-4DAB-9388-C38FEA87822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F0327165-D220-4A8D-AAE0-377F57E99BED}" type="pres">
      <dgm:prSet presAssocID="{C8AE16DF-7B5D-4DAB-9388-C38FEA87822D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F1A071-EE15-4FDE-B9A8-966AB478712E}" type="presOf" srcId="{44C8DE6B-CE45-45B7-85E0-DCABB2AA9D5F}" destId="{4BA23601-4360-40E7-958C-F407FBB84CB1}" srcOrd="0" destOrd="0" presId="urn:microsoft.com/office/officeart/2005/8/layout/chevron2"/>
    <dgm:cxn modelId="{10033749-19D7-4C1C-AB85-C932EA4706B8}" type="presOf" srcId="{24498271-46FA-408E-AC8C-C68294A2BC05}" destId="{8FFFF484-190D-4914-BF8F-15A9FD81E2B9}" srcOrd="0" destOrd="1" presId="urn:microsoft.com/office/officeart/2005/8/layout/chevron2"/>
    <dgm:cxn modelId="{2AF6BD5E-4509-444D-BE39-C587FE391915}" type="presOf" srcId="{98A51548-45F8-46B9-AFA4-D1B0618F9B1F}" destId="{294710C9-9A23-454E-ACE0-FFE42324446F}" srcOrd="0" destOrd="0" presId="urn:microsoft.com/office/officeart/2005/8/layout/chevron2"/>
    <dgm:cxn modelId="{F4A9426F-A485-4C93-B0D3-AE1CF6C332E0}" type="presOf" srcId="{45E35D99-7BC2-4C36-B916-EBEB6826A292}" destId="{F287BB7D-8889-4705-95A4-C96F638AC807}" srcOrd="0" destOrd="0" presId="urn:microsoft.com/office/officeart/2005/8/layout/chevron2"/>
    <dgm:cxn modelId="{A921A344-BFF9-4B74-AD47-600B1092E151}" srcId="{DEDDD1D5-385B-4B2A-9324-CFEB2FC96917}" destId="{B01B0807-FC32-4AEB-8A4F-6B15E849DDD3}" srcOrd="0" destOrd="0" parTransId="{B4BBD1C9-81C7-416B-88CD-132B7D2565DB}" sibTransId="{7A128822-CAAA-409F-8B50-67CBAE5AA27F}"/>
    <dgm:cxn modelId="{F4860F34-7568-48A9-A8BD-7C35FD7F2763}" srcId="{E1CA88EE-3143-4E89-B123-B3B0B19C86A5}" destId="{44C8DE6B-CE45-45B7-85E0-DCABB2AA9D5F}" srcOrd="4" destOrd="0" parTransId="{94AD1D34-037B-4C63-AF86-A1E2657D33DB}" sibTransId="{CCB1E38A-EC15-4F07-BB12-DF8A0587EB38}"/>
    <dgm:cxn modelId="{A13E910C-FCB2-4292-AB6E-BAD42FFCB6B8}" srcId="{AD11A117-1597-4A75-8D80-A464619D542D}" destId="{CF0B79C6-E884-4F27-848C-B1A083BAFE86}" srcOrd="0" destOrd="0" parTransId="{6CD3C825-3B93-40B3-AE85-99D129C7B655}" sibTransId="{F80B5166-CEB6-4F95-9C05-935E32BCA3F1}"/>
    <dgm:cxn modelId="{C3FACA11-5749-4CD4-ABB2-506E75EC6C43}" type="presOf" srcId="{ACA14A89-A2EE-494F-94BB-109C7D4A0329}" destId="{F0327165-D220-4A8D-AAE0-377F57E99BED}" srcOrd="0" destOrd="0" presId="urn:microsoft.com/office/officeart/2005/8/layout/chevron2"/>
    <dgm:cxn modelId="{7B7C8BBD-BA64-4ABC-8690-F7D8DF2DC401}" type="presOf" srcId="{69058DA3-9223-410D-B6BE-51CC67722509}" destId="{00472588-53E6-4A1B-BBE8-6CCE0C406BCB}" srcOrd="0" destOrd="0" presId="urn:microsoft.com/office/officeart/2005/8/layout/chevron2"/>
    <dgm:cxn modelId="{AA8D2981-016E-483C-9903-CE379AB2A8C7}" srcId="{E1CA88EE-3143-4E89-B123-B3B0B19C86A5}" destId="{C8AE16DF-7B5D-4DAB-9388-C38FEA87822D}" srcOrd="6" destOrd="0" parTransId="{C873E6BC-8573-4A8A-9808-310BAEB0D5CA}" sibTransId="{0202686F-2162-4AFD-8A0E-7E15A31A1D1A}"/>
    <dgm:cxn modelId="{AA59F22F-988B-42EE-B236-BC13DC247DF3}" type="presOf" srcId="{E1CA88EE-3143-4E89-B123-B3B0B19C86A5}" destId="{8D925E13-B90C-4E5F-8B83-0AD35021AD62}" srcOrd="0" destOrd="0" presId="urn:microsoft.com/office/officeart/2005/8/layout/chevron2"/>
    <dgm:cxn modelId="{B40FC0BA-4539-430F-8FD1-56D132D34ACF}" type="presOf" srcId="{35D4C1A3-F6F2-416F-9CE1-216FE342B36B}" destId="{0DCA4131-8AF2-4431-AA41-4B6E4A793220}" srcOrd="0" destOrd="0" presId="urn:microsoft.com/office/officeart/2005/8/layout/chevron2"/>
    <dgm:cxn modelId="{5CAA9F4B-DBBE-493B-9DED-0ABD587B94E4}" srcId="{E1CA88EE-3143-4E89-B123-B3B0B19C86A5}" destId="{45C337F6-B45B-47AB-BE29-EFE5787BD5B9}" srcOrd="1" destOrd="0" parTransId="{9D9062D0-8AF9-4E1A-8797-210092EDD40B}" sibTransId="{0423D2D6-DD08-4C66-97E3-1D70EB0A39FA}"/>
    <dgm:cxn modelId="{1618103F-F832-44F3-B122-46EF84CD7BE7}" type="presOf" srcId="{F0A6E2D2-74DD-49B4-AAAB-2610E5938FE8}" destId="{F287BB7D-8889-4705-95A4-C96F638AC807}" srcOrd="0" destOrd="1" presId="urn:microsoft.com/office/officeart/2005/8/layout/chevron2"/>
    <dgm:cxn modelId="{E99CCBB5-68E2-4A93-9F40-01217C6415FA}" srcId="{CF0B79C6-E884-4F27-848C-B1A083BAFE86}" destId="{D5217E2B-4F5C-4A5B-983A-1FA9BA7096AC}" srcOrd="0" destOrd="0" parTransId="{C0C0E565-AA4F-4571-A7D7-E7CF48A11250}" sibTransId="{B24956D0-82F5-4DFF-96E6-DC5352A734A4}"/>
    <dgm:cxn modelId="{E1CB4E85-4DC3-4A6F-8FFD-78146D5CBF3B}" srcId="{44C8DE6B-CE45-45B7-85E0-DCABB2AA9D5F}" destId="{69058DA3-9223-410D-B6BE-51CC67722509}" srcOrd="0" destOrd="0" parTransId="{447A57F3-FF51-49FD-8B84-F1AF0168A334}" sibTransId="{E84C14A1-2468-47B9-B12E-7122C3356724}"/>
    <dgm:cxn modelId="{7E5DC992-CF8A-40EF-A519-5F74D35A81AE}" srcId="{35D4C1A3-F6F2-416F-9CE1-216FE342B36B}" destId="{24449624-56B8-4799-B625-D4A134101008}" srcOrd="0" destOrd="0" parTransId="{38C61D8B-3103-4E74-98B5-CBC27D1D301D}" sibTransId="{4464562E-D014-4F56-B4F6-A6E777BD50A4}"/>
    <dgm:cxn modelId="{749E6B34-ABAC-405E-AD39-551E2C256ED9}" srcId="{E1CA88EE-3143-4E89-B123-B3B0B19C86A5}" destId="{35D4C1A3-F6F2-416F-9CE1-216FE342B36B}" srcOrd="3" destOrd="0" parTransId="{5D1C246C-184E-4248-B47C-D2B95CF355A4}" sibTransId="{B6F6B494-661B-46B4-94D0-D78D9EE2B03B}"/>
    <dgm:cxn modelId="{028F6253-1FAC-4C5F-871F-FCAE51669948}" srcId="{24449624-56B8-4799-B625-D4A134101008}" destId="{24498271-46FA-408E-AC8C-C68294A2BC05}" srcOrd="0" destOrd="0" parTransId="{F0234917-E974-4607-8072-2976342AD2C8}" sibTransId="{2EE32FB9-607B-48A0-9A63-5E29854DB500}"/>
    <dgm:cxn modelId="{DA1E258F-E309-44F1-B4EB-1FDA1F0E8094}" srcId="{69058DA3-9223-410D-B6BE-51CC67722509}" destId="{3E8CBC4D-382C-47EE-8ABE-9391B90E5D11}" srcOrd="0" destOrd="0" parTransId="{D652D1DA-AABE-4150-9097-617D0903AE38}" sibTransId="{5766DCE1-9833-48F2-AF2D-8F93EC879510}"/>
    <dgm:cxn modelId="{1865A008-689C-4651-A3B5-F36046CA6649}" type="presOf" srcId="{24449624-56B8-4799-B625-D4A134101008}" destId="{8FFFF484-190D-4914-BF8F-15A9FD81E2B9}" srcOrd="0" destOrd="0" presId="urn:microsoft.com/office/officeart/2005/8/layout/chevron2"/>
    <dgm:cxn modelId="{9E3BFF5F-5CBF-4F75-BD59-84AD8584AA4A}" srcId="{E1CA88EE-3143-4E89-B123-B3B0B19C86A5}" destId="{AD11A117-1597-4A75-8D80-A464619D542D}" srcOrd="0" destOrd="0" parTransId="{999D4D9C-4D33-40C0-986D-68FB5554379E}" sibTransId="{F887917C-5FDB-4F01-8322-BACD130BD2C6}"/>
    <dgm:cxn modelId="{313874BD-4CC5-4138-8124-A44694031E64}" srcId="{4778701D-B3B2-47B7-B7A1-34423E145EEF}" destId="{74B4865A-556D-4C52-A81D-1D6E8059BAFB}" srcOrd="0" destOrd="0" parTransId="{CC816C11-37C6-42B6-81F1-A66C5BC557A1}" sibTransId="{50A69014-7A83-4C05-B10E-7FC7B13E580B}"/>
    <dgm:cxn modelId="{C7E5FC88-EAB4-4478-BD77-1FF0FF142D49}" srcId="{45E35D99-7BC2-4C36-B916-EBEB6826A292}" destId="{F0A6E2D2-74DD-49B4-AAAB-2610E5938FE8}" srcOrd="0" destOrd="0" parTransId="{73F2D8A4-A6EB-4DF0-9901-F2B71A95EAC3}" sibTransId="{3171387B-5ED4-4747-95B4-2318EF7499F7}"/>
    <dgm:cxn modelId="{196CFF43-79B5-4000-BA19-3A90B234666F}" srcId="{C8AE16DF-7B5D-4DAB-9388-C38FEA87822D}" destId="{ACA14A89-A2EE-494F-94BB-109C7D4A0329}" srcOrd="0" destOrd="0" parTransId="{4D5E8B19-7D26-48F7-AA66-141DC000260D}" sibTransId="{0A16870D-B179-423F-8F44-783BCD5AD7FA}"/>
    <dgm:cxn modelId="{C88EAA4C-80FC-42DE-8809-F6EF36E6C59B}" srcId="{ACA14A89-A2EE-494F-94BB-109C7D4A0329}" destId="{CFAA07C1-0B5D-48A2-AD79-77BB8049B28B}" srcOrd="0" destOrd="0" parTransId="{73A83321-1D9F-4066-A6C6-1D3E82727910}" sibTransId="{70726718-526F-409B-A888-8E9939BAD54E}"/>
    <dgm:cxn modelId="{6688B520-220F-4CDA-9A33-7B3A15912E6C}" type="presOf" srcId="{CF0B79C6-E884-4F27-848C-B1A083BAFE86}" destId="{4CDDF414-3028-4177-95B9-72E1B3CF23B6}" srcOrd="0" destOrd="0" presId="urn:microsoft.com/office/officeart/2005/8/layout/chevron2"/>
    <dgm:cxn modelId="{AC062843-19CB-47CE-95BA-76CD8A0F7E49}" type="presOf" srcId="{45C337F6-B45B-47AB-BE29-EFE5787BD5B9}" destId="{D5D47187-D537-45BA-BCFD-0DA4403F14CC}" srcOrd="0" destOrd="0" presId="urn:microsoft.com/office/officeart/2005/8/layout/chevron2"/>
    <dgm:cxn modelId="{A6F93988-7ADE-4081-B3F8-6834109EE591}" srcId="{45C337F6-B45B-47AB-BE29-EFE5787BD5B9}" destId="{4778701D-B3B2-47B7-B7A1-34423E145EEF}" srcOrd="0" destOrd="0" parTransId="{B60A921A-3E8D-47C4-B1E9-B561BF00B373}" sibTransId="{0E98D880-DC91-4408-BD18-8D3EC4F2F535}"/>
    <dgm:cxn modelId="{203C29A1-7A9B-477B-B840-F946AC0EFC8C}" srcId="{E1CA88EE-3143-4E89-B123-B3B0B19C86A5}" destId="{98A51548-45F8-46B9-AFA4-D1B0618F9B1F}" srcOrd="2" destOrd="0" parTransId="{6D41C571-8EDF-4C26-A622-31879B2B3506}" sibTransId="{33295491-7A3A-469A-BBF2-803827D8B8A8}"/>
    <dgm:cxn modelId="{7B82E205-01EE-4F5D-A231-5966640E4128}" type="presOf" srcId="{74B4865A-556D-4C52-A81D-1D6E8059BAFB}" destId="{04AAF92F-A1A4-4B29-97E2-E7C9A3972954}" srcOrd="0" destOrd="1" presId="urn:microsoft.com/office/officeart/2005/8/layout/chevron2"/>
    <dgm:cxn modelId="{87C053B7-D1B7-4F94-AD40-158F30010352}" type="presOf" srcId="{C8AE16DF-7B5D-4DAB-9388-C38FEA87822D}" destId="{5681044F-CBAA-4CDC-9A7C-10F0979753AC}" srcOrd="0" destOrd="0" presId="urn:microsoft.com/office/officeart/2005/8/layout/chevron2"/>
    <dgm:cxn modelId="{88211EB9-361F-40CD-92A3-3BC2823998A3}" type="presOf" srcId="{B01B0807-FC32-4AEB-8A4F-6B15E849DDD3}" destId="{746CD675-6C0D-42F6-9732-205D4ED97F0D}" srcOrd="0" destOrd="1" presId="urn:microsoft.com/office/officeart/2005/8/layout/chevron2"/>
    <dgm:cxn modelId="{3071CE31-ED3C-41F8-9E7F-73FE4132BBAC}" type="presOf" srcId="{D5217E2B-4F5C-4A5B-983A-1FA9BA7096AC}" destId="{4CDDF414-3028-4177-95B9-72E1B3CF23B6}" srcOrd="0" destOrd="1" presId="urn:microsoft.com/office/officeart/2005/8/layout/chevron2"/>
    <dgm:cxn modelId="{8B6E62BE-A656-4708-AFE2-D41D646A3467}" type="presOf" srcId="{AD11A117-1597-4A75-8D80-A464619D542D}" destId="{FFE15F0C-79F4-45B2-9695-E953B6CDF77A}" srcOrd="0" destOrd="0" presId="urn:microsoft.com/office/officeart/2005/8/layout/chevron2"/>
    <dgm:cxn modelId="{5C6DD737-50AB-4F6C-B26E-64E4A22159CA}" srcId="{EF0A5041-BBF4-49AD-94EE-DE23D02312E1}" destId="{DEDDD1D5-385B-4B2A-9324-CFEB2FC96917}" srcOrd="0" destOrd="0" parTransId="{3E0B0DF3-81D7-46BB-8689-47323C9E16DA}" sibTransId="{43882D34-5649-4D47-B05F-40158FB67244}"/>
    <dgm:cxn modelId="{457B978C-A79B-453E-AE15-2BA937928EEF}" srcId="{E1CA88EE-3143-4E89-B123-B3B0B19C86A5}" destId="{EF0A5041-BBF4-49AD-94EE-DE23D02312E1}" srcOrd="5" destOrd="0" parTransId="{BD359DAF-7C78-4599-981E-14199A55A150}" sibTransId="{FBE93ED9-C9F6-4F42-AD7C-4297C5E16FD6}"/>
    <dgm:cxn modelId="{E7DAAE95-7D49-4C27-810F-40F51F6393F1}" type="presOf" srcId="{3E8CBC4D-382C-47EE-8ABE-9391B90E5D11}" destId="{00472588-53E6-4A1B-BBE8-6CCE0C406BCB}" srcOrd="0" destOrd="1" presId="urn:microsoft.com/office/officeart/2005/8/layout/chevron2"/>
    <dgm:cxn modelId="{3DE64D28-F330-4359-BE0C-C485AC9F1F37}" srcId="{98A51548-45F8-46B9-AFA4-D1B0618F9B1F}" destId="{45E35D99-7BC2-4C36-B916-EBEB6826A292}" srcOrd="0" destOrd="0" parTransId="{500C457D-53D8-4AC0-A592-097D95C7008C}" sibTransId="{7B5AFE59-7EB3-48CF-921D-5C2047348ADD}"/>
    <dgm:cxn modelId="{FB495AF9-B505-4FBA-99F4-3AFDB00C9F0D}" type="presOf" srcId="{4778701D-B3B2-47B7-B7A1-34423E145EEF}" destId="{04AAF92F-A1A4-4B29-97E2-E7C9A3972954}" srcOrd="0" destOrd="0" presId="urn:microsoft.com/office/officeart/2005/8/layout/chevron2"/>
    <dgm:cxn modelId="{89D45D16-4DBA-44DA-A0EA-1F97856746F1}" type="presOf" srcId="{CFAA07C1-0B5D-48A2-AD79-77BB8049B28B}" destId="{F0327165-D220-4A8D-AAE0-377F57E99BED}" srcOrd="0" destOrd="1" presId="urn:microsoft.com/office/officeart/2005/8/layout/chevron2"/>
    <dgm:cxn modelId="{79A6F5FD-5D44-4D5C-BE81-C709D36715E5}" type="presOf" srcId="{EF0A5041-BBF4-49AD-94EE-DE23D02312E1}" destId="{768ED6F0-9986-48B4-B48F-DED6DF7E683E}" srcOrd="0" destOrd="0" presId="urn:microsoft.com/office/officeart/2005/8/layout/chevron2"/>
    <dgm:cxn modelId="{0F976ECA-8F7E-4A71-95E3-0435FB8C8F62}" type="presOf" srcId="{DEDDD1D5-385B-4B2A-9324-CFEB2FC96917}" destId="{746CD675-6C0D-42F6-9732-205D4ED97F0D}" srcOrd="0" destOrd="0" presId="urn:microsoft.com/office/officeart/2005/8/layout/chevron2"/>
    <dgm:cxn modelId="{BFD358F4-5CA9-4399-8F13-4A6AF9ADF072}" type="presParOf" srcId="{8D925E13-B90C-4E5F-8B83-0AD35021AD62}" destId="{655A739B-3B6F-414F-9554-FB16034AFDE7}" srcOrd="0" destOrd="0" presId="urn:microsoft.com/office/officeart/2005/8/layout/chevron2"/>
    <dgm:cxn modelId="{94C9F083-5B83-4AA9-8E45-C135BED29719}" type="presParOf" srcId="{655A739B-3B6F-414F-9554-FB16034AFDE7}" destId="{FFE15F0C-79F4-45B2-9695-E953B6CDF77A}" srcOrd="0" destOrd="0" presId="urn:microsoft.com/office/officeart/2005/8/layout/chevron2"/>
    <dgm:cxn modelId="{C52DB3FE-9E37-497B-99DD-4EE912AB5A5B}" type="presParOf" srcId="{655A739B-3B6F-414F-9554-FB16034AFDE7}" destId="{4CDDF414-3028-4177-95B9-72E1B3CF23B6}" srcOrd="1" destOrd="0" presId="urn:microsoft.com/office/officeart/2005/8/layout/chevron2"/>
    <dgm:cxn modelId="{A4FCDB65-F50E-4176-8A95-B30608361E0F}" type="presParOf" srcId="{8D925E13-B90C-4E5F-8B83-0AD35021AD62}" destId="{2F1807B9-6F86-4C7E-A3AE-60876052CF2E}" srcOrd="1" destOrd="0" presId="urn:microsoft.com/office/officeart/2005/8/layout/chevron2"/>
    <dgm:cxn modelId="{33482712-2BE6-4200-A8AC-39AA0FEBD4CD}" type="presParOf" srcId="{8D925E13-B90C-4E5F-8B83-0AD35021AD62}" destId="{C72E4ED3-4EB6-4E47-ABD6-B93B999EC733}" srcOrd="2" destOrd="0" presId="urn:microsoft.com/office/officeart/2005/8/layout/chevron2"/>
    <dgm:cxn modelId="{7CB9C95B-EE34-4AFC-B1C0-116EFB56E676}" type="presParOf" srcId="{C72E4ED3-4EB6-4E47-ABD6-B93B999EC733}" destId="{D5D47187-D537-45BA-BCFD-0DA4403F14CC}" srcOrd="0" destOrd="0" presId="urn:microsoft.com/office/officeart/2005/8/layout/chevron2"/>
    <dgm:cxn modelId="{58E2C13D-C36F-44F7-BD0A-586B6A45F641}" type="presParOf" srcId="{C72E4ED3-4EB6-4E47-ABD6-B93B999EC733}" destId="{04AAF92F-A1A4-4B29-97E2-E7C9A3972954}" srcOrd="1" destOrd="0" presId="urn:microsoft.com/office/officeart/2005/8/layout/chevron2"/>
    <dgm:cxn modelId="{3A7B8219-51EF-4880-8201-92B292D250FC}" type="presParOf" srcId="{8D925E13-B90C-4E5F-8B83-0AD35021AD62}" destId="{E429F2A4-4DEF-476C-A789-678891E07762}" srcOrd="3" destOrd="0" presId="urn:microsoft.com/office/officeart/2005/8/layout/chevron2"/>
    <dgm:cxn modelId="{4A71D28C-7687-4D39-B538-5414587DFB41}" type="presParOf" srcId="{8D925E13-B90C-4E5F-8B83-0AD35021AD62}" destId="{37D2741F-68D5-4A10-AA45-36AC4AB0021B}" srcOrd="4" destOrd="0" presId="urn:microsoft.com/office/officeart/2005/8/layout/chevron2"/>
    <dgm:cxn modelId="{95891EE9-5D22-4FAF-8054-3047C9D5C999}" type="presParOf" srcId="{37D2741F-68D5-4A10-AA45-36AC4AB0021B}" destId="{294710C9-9A23-454E-ACE0-FFE42324446F}" srcOrd="0" destOrd="0" presId="urn:microsoft.com/office/officeart/2005/8/layout/chevron2"/>
    <dgm:cxn modelId="{092DC43C-072A-4988-946B-DF74F7574528}" type="presParOf" srcId="{37D2741F-68D5-4A10-AA45-36AC4AB0021B}" destId="{F287BB7D-8889-4705-95A4-C96F638AC807}" srcOrd="1" destOrd="0" presId="urn:microsoft.com/office/officeart/2005/8/layout/chevron2"/>
    <dgm:cxn modelId="{77B4C560-6DA6-4834-BEEC-54721E68EE2E}" type="presParOf" srcId="{8D925E13-B90C-4E5F-8B83-0AD35021AD62}" destId="{4E4C1571-15D2-4FE3-807F-71670E303A7A}" srcOrd="5" destOrd="0" presId="urn:microsoft.com/office/officeart/2005/8/layout/chevron2"/>
    <dgm:cxn modelId="{8A633B63-58CB-4EB0-936B-B412DAA7A471}" type="presParOf" srcId="{8D925E13-B90C-4E5F-8B83-0AD35021AD62}" destId="{100B9825-6016-43B0-ACFA-457E1767E765}" srcOrd="6" destOrd="0" presId="urn:microsoft.com/office/officeart/2005/8/layout/chevron2"/>
    <dgm:cxn modelId="{9D8D8C58-9D83-4543-9975-D6D57C37AA20}" type="presParOf" srcId="{100B9825-6016-43B0-ACFA-457E1767E765}" destId="{0DCA4131-8AF2-4431-AA41-4B6E4A793220}" srcOrd="0" destOrd="0" presId="urn:microsoft.com/office/officeart/2005/8/layout/chevron2"/>
    <dgm:cxn modelId="{4886552A-2406-4A7D-AD8B-27FE7A68F13C}" type="presParOf" srcId="{100B9825-6016-43B0-ACFA-457E1767E765}" destId="{8FFFF484-190D-4914-BF8F-15A9FD81E2B9}" srcOrd="1" destOrd="0" presId="urn:microsoft.com/office/officeart/2005/8/layout/chevron2"/>
    <dgm:cxn modelId="{E5E2402B-F2D4-4896-BE12-6BFA2CCBE894}" type="presParOf" srcId="{8D925E13-B90C-4E5F-8B83-0AD35021AD62}" destId="{4B329A28-EA65-4A83-88E5-C53B62E80094}" srcOrd="7" destOrd="0" presId="urn:microsoft.com/office/officeart/2005/8/layout/chevron2"/>
    <dgm:cxn modelId="{6632CFB0-0A17-46C7-8753-F198E5B2559C}" type="presParOf" srcId="{8D925E13-B90C-4E5F-8B83-0AD35021AD62}" destId="{7F4219F9-C0CB-49C1-A67D-99BD78DB8D53}" srcOrd="8" destOrd="0" presId="urn:microsoft.com/office/officeart/2005/8/layout/chevron2"/>
    <dgm:cxn modelId="{017F52E0-892A-4013-99E0-7651627EF2D4}" type="presParOf" srcId="{7F4219F9-C0CB-49C1-A67D-99BD78DB8D53}" destId="{4BA23601-4360-40E7-958C-F407FBB84CB1}" srcOrd="0" destOrd="0" presId="urn:microsoft.com/office/officeart/2005/8/layout/chevron2"/>
    <dgm:cxn modelId="{FD200A85-BB2D-41A8-A385-297768DD4EB9}" type="presParOf" srcId="{7F4219F9-C0CB-49C1-A67D-99BD78DB8D53}" destId="{00472588-53E6-4A1B-BBE8-6CCE0C406BCB}" srcOrd="1" destOrd="0" presId="urn:microsoft.com/office/officeart/2005/8/layout/chevron2"/>
    <dgm:cxn modelId="{F30FB85E-D7DC-4BA3-9AFD-A39B1B35ED50}" type="presParOf" srcId="{8D925E13-B90C-4E5F-8B83-0AD35021AD62}" destId="{5E6B152B-60E3-482B-931C-FD26EF4630A2}" srcOrd="9" destOrd="0" presId="urn:microsoft.com/office/officeart/2005/8/layout/chevron2"/>
    <dgm:cxn modelId="{0029A5FD-7AAD-4685-8840-45BD743FE194}" type="presParOf" srcId="{8D925E13-B90C-4E5F-8B83-0AD35021AD62}" destId="{E3D4EDB3-9B10-4455-96BB-56452577BC05}" srcOrd="10" destOrd="0" presId="urn:microsoft.com/office/officeart/2005/8/layout/chevron2"/>
    <dgm:cxn modelId="{41EE2711-2F50-481B-BE14-9140D3758B9F}" type="presParOf" srcId="{E3D4EDB3-9B10-4455-96BB-56452577BC05}" destId="{768ED6F0-9986-48B4-B48F-DED6DF7E683E}" srcOrd="0" destOrd="0" presId="urn:microsoft.com/office/officeart/2005/8/layout/chevron2"/>
    <dgm:cxn modelId="{FBF11474-4646-426C-AC4D-E9C0F643BCAB}" type="presParOf" srcId="{E3D4EDB3-9B10-4455-96BB-56452577BC05}" destId="{746CD675-6C0D-42F6-9732-205D4ED97F0D}" srcOrd="1" destOrd="0" presId="urn:microsoft.com/office/officeart/2005/8/layout/chevron2"/>
    <dgm:cxn modelId="{34E851A1-2AA1-4598-B216-0FBAD9D9328E}" type="presParOf" srcId="{8D925E13-B90C-4E5F-8B83-0AD35021AD62}" destId="{E97DAD62-D5B8-4D30-A221-0278413F7F3D}" srcOrd="11" destOrd="0" presId="urn:microsoft.com/office/officeart/2005/8/layout/chevron2"/>
    <dgm:cxn modelId="{81DBD87E-40FE-4EBA-BB18-09EC650FBAC2}" type="presParOf" srcId="{8D925E13-B90C-4E5F-8B83-0AD35021AD62}" destId="{3191C4A6-8EC2-4F4C-AF01-D8CC31203B70}" srcOrd="12" destOrd="0" presId="urn:microsoft.com/office/officeart/2005/8/layout/chevron2"/>
    <dgm:cxn modelId="{4FC0A444-0D48-4005-A9E2-6EC99A825612}" type="presParOf" srcId="{3191C4A6-8EC2-4F4C-AF01-D8CC31203B70}" destId="{5681044F-CBAA-4CDC-9A7C-10F0979753AC}" srcOrd="0" destOrd="0" presId="urn:microsoft.com/office/officeart/2005/8/layout/chevron2"/>
    <dgm:cxn modelId="{D3217B66-AC11-4C63-B9CC-A0BF063A6C78}" type="presParOf" srcId="{3191C4A6-8EC2-4F4C-AF01-D8CC31203B70}" destId="{F0327165-D220-4A8D-AAE0-377F57E99B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E14D7-B4DB-41AE-AB63-D53610B6CB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82047C-7FE3-4E7A-93E9-217E84221FCE}">
      <dgm:prSet phldrT="[Texto]" custT="1"/>
      <dgm:spPr/>
      <dgm:t>
        <a:bodyPr/>
        <a:lstStyle/>
        <a:p>
          <a:r>
            <a:rPr lang="es-ES" sz="4800" b="1" i="0" dirty="0" smtClean="0"/>
            <a:t>No esta asociado con ningún lenguaje</a:t>
          </a:r>
          <a:endParaRPr lang="es-ES" sz="4800" dirty="0"/>
        </a:p>
      </dgm:t>
    </dgm:pt>
    <dgm:pt modelId="{BDEBE874-63B5-484E-8802-31E8AE53D16F}" type="parTrans" cxnId="{E6804CC7-39FC-403B-AED3-6BBCB28AA75C}">
      <dgm:prSet/>
      <dgm:spPr/>
      <dgm:t>
        <a:bodyPr/>
        <a:lstStyle/>
        <a:p>
          <a:endParaRPr lang="es-ES" sz="6600"/>
        </a:p>
      </dgm:t>
    </dgm:pt>
    <dgm:pt modelId="{F6605E70-5251-4453-95BB-05B808A3EB52}" type="sibTrans" cxnId="{E6804CC7-39FC-403B-AED3-6BBCB28AA75C}">
      <dgm:prSet/>
      <dgm:spPr/>
      <dgm:t>
        <a:bodyPr/>
        <a:lstStyle/>
        <a:p>
          <a:endParaRPr lang="es-ES" sz="6600"/>
        </a:p>
      </dgm:t>
    </dgm:pt>
    <dgm:pt modelId="{DCA7C2B4-C0AD-4386-BB63-32C231F4BB2F}">
      <dgm:prSet phldrT="[Texto]" custT="1"/>
      <dgm:spPr/>
      <dgm:t>
        <a:bodyPr/>
        <a:lstStyle/>
        <a:p>
          <a:r>
            <a:rPr lang="es-ES" sz="4800" b="1" i="0" dirty="0" smtClean="0"/>
            <a:t>No se encuentra fuertemente asociado a ningún protocolo de transporte</a:t>
          </a:r>
          <a:endParaRPr lang="es-ES" sz="4800" dirty="0"/>
        </a:p>
      </dgm:t>
    </dgm:pt>
    <dgm:pt modelId="{744BA84A-CC64-443D-AC6E-7D0C935B345E}" type="parTrans" cxnId="{60A46B5D-09B4-490A-A2B2-BD5854416F29}">
      <dgm:prSet/>
      <dgm:spPr/>
      <dgm:t>
        <a:bodyPr/>
        <a:lstStyle/>
        <a:p>
          <a:endParaRPr lang="es-ES" sz="6600"/>
        </a:p>
      </dgm:t>
    </dgm:pt>
    <dgm:pt modelId="{EF8599D3-C7B8-45F5-BD9B-5E01D70DAE50}" type="sibTrans" cxnId="{60A46B5D-09B4-490A-A2B2-BD5854416F29}">
      <dgm:prSet/>
      <dgm:spPr/>
      <dgm:t>
        <a:bodyPr/>
        <a:lstStyle/>
        <a:p>
          <a:endParaRPr lang="es-ES" sz="6600"/>
        </a:p>
      </dgm:t>
    </dgm:pt>
    <dgm:pt modelId="{DFBD2550-9AE3-4619-92C0-95A427523F88}">
      <dgm:prSet phldrT="[Texto]" custT="1"/>
      <dgm:spPr/>
      <dgm:t>
        <a:bodyPr/>
        <a:lstStyle/>
        <a:p>
          <a:r>
            <a:rPr lang="es-CL" sz="4800" b="1" i="0" noProof="0" dirty="0" smtClean="0"/>
            <a:t>No</a:t>
          </a:r>
          <a:r>
            <a:rPr lang="en-US" sz="4800" b="1" i="0" dirty="0" smtClean="0"/>
            <a:t> </a:t>
          </a:r>
          <a:r>
            <a:rPr lang="es-CL" sz="4800" b="1" i="0" noProof="0" dirty="0" smtClean="0"/>
            <a:t>está</a:t>
          </a:r>
          <a:r>
            <a:rPr lang="en-US" sz="4800" b="1" i="0" dirty="0" smtClean="0"/>
            <a:t> </a:t>
          </a:r>
          <a:r>
            <a:rPr lang="es-CL" sz="4800" b="1" i="0" noProof="0" dirty="0" smtClean="0"/>
            <a:t>atado</a:t>
          </a:r>
          <a:r>
            <a:rPr lang="en-US" sz="4800" b="1" i="0" dirty="0" smtClean="0"/>
            <a:t> a </a:t>
          </a:r>
          <a:r>
            <a:rPr lang="es-CL" sz="4800" b="1" i="0" noProof="0" dirty="0" smtClean="0"/>
            <a:t>ninguna infraestructura de objeto distribuido</a:t>
          </a:r>
          <a:endParaRPr lang="es-CL" sz="4800" noProof="0" dirty="0"/>
        </a:p>
      </dgm:t>
    </dgm:pt>
    <dgm:pt modelId="{545D65C5-8C05-453A-87F7-BCFB748A4756}" type="parTrans" cxnId="{67C9469A-F41C-4AFD-80F9-21D187B4EBAA}">
      <dgm:prSet/>
      <dgm:spPr/>
      <dgm:t>
        <a:bodyPr/>
        <a:lstStyle/>
        <a:p>
          <a:endParaRPr lang="es-ES" sz="6600"/>
        </a:p>
      </dgm:t>
    </dgm:pt>
    <dgm:pt modelId="{DEE900C0-CDD5-48C7-8E13-F189D98D6D34}" type="sibTrans" cxnId="{67C9469A-F41C-4AFD-80F9-21D187B4EBAA}">
      <dgm:prSet/>
      <dgm:spPr/>
      <dgm:t>
        <a:bodyPr/>
        <a:lstStyle/>
        <a:p>
          <a:endParaRPr lang="es-ES" sz="6600"/>
        </a:p>
      </dgm:t>
    </dgm:pt>
    <dgm:pt modelId="{4FE061C4-C4F5-4D4B-9A1F-B6E72BADAC2E}">
      <dgm:prSet phldrT="[Texto]" custT="1"/>
      <dgm:spPr/>
      <dgm:t>
        <a:bodyPr/>
        <a:lstStyle/>
        <a:p>
          <a:r>
            <a:rPr lang="es-ES" sz="4800" b="1" i="0" dirty="0" smtClean="0"/>
            <a:t>Aprovecha los estándares existentes en la industria</a:t>
          </a:r>
          <a:endParaRPr lang="es-ES" sz="4800" dirty="0"/>
        </a:p>
      </dgm:t>
    </dgm:pt>
    <dgm:pt modelId="{7D460FF2-352E-4306-97D3-40D77832FD3A}" type="parTrans" cxnId="{F533CCB7-E6CF-4E7B-B6B7-447B22593E3B}">
      <dgm:prSet/>
      <dgm:spPr/>
      <dgm:t>
        <a:bodyPr/>
        <a:lstStyle/>
        <a:p>
          <a:endParaRPr lang="es-ES" sz="6600"/>
        </a:p>
      </dgm:t>
    </dgm:pt>
    <dgm:pt modelId="{B576D85E-4872-46E0-ABAD-8BBC30CD4B4A}" type="sibTrans" cxnId="{F533CCB7-E6CF-4E7B-B6B7-447B22593E3B}">
      <dgm:prSet/>
      <dgm:spPr/>
      <dgm:t>
        <a:bodyPr/>
        <a:lstStyle/>
        <a:p>
          <a:endParaRPr lang="es-ES" sz="6600"/>
        </a:p>
      </dgm:t>
    </dgm:pt>
    <dgm:pt modelId="{2819EB7A-508F-46AA-9538-C1033FE0154C}">
      <dgm:prSet phldrT="[Texto]" custT="1"/>
      <dgm:spPr/>
      <dgm:t>
        <a:bodyPr/>
        <a:lstStyle/>
        <a:p>
          <a:r>
            <a:rPr lang="es-ES" sz="4800" b="1" i="0" dirty="0" smtClean="0"/>
            <a:t>Permite la interoperabilidad entre múltiples entornos</a:t>
          </a:r>
          <a:endParaRPr lang="es-ES" sz="4800" dirty="0"/>
        </a:p>
      </dgm:t>
    </dgm:pt>
    <dgm:pt modelId="{CD68F810-FCEB-45E3-802A-D8E97EC69A33}" type="parTrans" cxnId="{C9558386-0FF6-4B9A-844B-580099A557AC}">
      <dgm:prSet/>
      <dgm:spPr/>
      <dgm:t>
        <a:bodyPr/>
        <a:lstStyle/>
        <a:p>
          <a:endParaRPr lang="es-ES" sz="6600"/>
        </a:p>
      </dgm:t>
    </dgm:pt>
    <dgm:pt modelId="{9BB8A8B4-7DD4-4D9B-A27E-D29FFBDEEAB2}" type="sibTrans" cxnId="{C9558386-0FF6-4B9A-844B-580099A557AC}">
      <dgm:prSet/>
      <dgm:spPr/>
      <dgm:t>
        <a:bodyPr/>
        <a:lstStyle/>
        <a:p>
          <a:endParaRPr lang="es-ES" sz="6600"/>
        </a:p>
      </dgm:t>
    </dgm:pt>
    <dgm:pt modelId="{529705A2-A7A1-4E7C-9011-EF85BC0EE93B}" type="pres">
      <dgm:prSet presAssocID="{96AE14D7-B4DB-41AE-AB63-D53610B6CB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11D976C-09C8-460B-8C3D-FE5C0A76CEEB}" type="pres">
      <dgm:prSet presAssocID="{3382047C-7FE3-4E7A-93E9-217E84221FCE}" presName="parentLin" presStyleCnt="0"/>
      <dgm:spPr/>
    </dgm:pt>
    <dgm:pt modelId="{DB2BDAAD-3DB0-44B9-A11F-D44E1E8847C4}" type="pres">
      <dgm:prSet presAssocID="{3382047C-7FE3-4E7A-93E9-217E84221FCE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06381FA7-3FF8-4AB7-B378-37E784AA0714}" type="pres">
      <dgm:prSet presAssocID="{3382047C-7FE3-4E7A-93E9-217E84221FCE}" presName="parentText" presStyleLbl="node1" presStyleIdx="0" presStyleCnt="5" custScaleX="1391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2E9961-93F1-4FC0-9CB3-0BFA78ADC313}" type="pres">
      <dgm:prSet presAssocID="{3382047C-7FE3-4E7A-93E9-217E84221FCE}" presName="negativeSpace" presStyleCnt="0"/>
      <dgm:spPr/>
    </dgm:pt>
    <dgm:pt modelId="{992597DF-02D3-4611-ADB4-DAC1505771D8}" type="pres">
      <dgm:prSet presAssocID="{3382047C-7FE3-4E7A-93E9-217E84221FCE}" presName="childText" presStyleLbl="conFgAcc1" presStyleIdx="0" presStyleCnt="5">
        <dgm:presLayoutVars>
          <dgm:bulletEnabled val="1"/>
        </dgm:presLayoutVars>
      </dgm:prSet>
      <dgm:spPr/>
    </dgm:pt>
    <dgm:pt modelId="{65EAA9FD-AD12-4F79-92E9-F06B9B4E859B}" type="pres">
      <dgm:prSet presAssocID="{F6605E70-5251-4453-95BB-05B808A3EB52}" presName="spaceBetweenRectangles" presStyleCnt="0"/>
      <dgm:spPr/>
    </dgm:pt>
    <dgm:pt modelId="{AB58A7EA-93EF-4A45-A4F8-987E30E6B55C}" type="pres">
      <dgm:prSet presAssocID="{DCA7C2B4-C0AD-4386-BB63-32C231F4BB2F}" presName="parentLin" presStyleCnt="0"/>
      <dgm:spPr/>
    </dgm:pt>
    <dgm:pt modelId="{47907C36-B00E-45A0-9580-6703AA6CFC43}" type="pres">
      <dgm:prSet presAssocID="{DCA7C2B4-C0AD-4386-BB63-32C231F4BB2F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FBBC7A4A-5221-438B-8DD3-73E38AE6E185}" type="pres">
      <dgm:prSet presAssocID="{DCA7C2B4-C0AD-4386-BB63-32C231F4BB2F}" presName="parentText" presStyleLbl="node1" presStyleIdx="1" presStyleCnt="5" custScaleX="1391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913363-DE86-4169-869E-445BEBD8AE37}" type="pres">
      <dgm:prSet presAssocID="{DCA7C2B4-C0AD-4386-BB63-32C231F4BB2F}" presName="negativeSpace" presStyleCnt="0"/>
      <dgm:spPr/>
    </dgm:pt>
    <dgm:pt modelId="{F2016DC1-A39D-4EB8-8742-EBD51D5588B6}" type="pres">
      <dgm:prSet presAssocID="{DCA7C2B4-C0AD-4386-BB63-32C231F4BB2F}" presName="childText" presStyleLbl="conFgAcc1" presStyleIdx="1" presStyleCnt="5">
        <dgm:presLayoutVars>
          <dgm:bulletEnabled val="1"/>
        </dgm:presLayoutVars>
      </dgm:prSet>
      <dgm:spPr/>
    </dgm:pt>
    <dgm:pt modelId="{D4B3E2F9-9135-4443-90B1-C43C7F2FFB91}" type="pres">
      <dgm:prSet presAssocID="{EF8599D3-C7B8-45F5-BD9B-5E01D70DAE50}" presName="spaceBetweenRectangles" presStyleCnt="0"/>
      <dgm:spPr/>
    </dgm:pt>
    <dgm:pt modelId="{12C9FCDA-A88B-4131-B8EC-1BB2FDBC63C2}" type="pres">
      <dgm:prSet presAssocID="{DFBD2550-9AE3-4619-92C0-95A427523F88}" presName="parentLin" presStyleCnt="0"/>
      <dgm:spPr/>
    </dgm:pt>
    <dgm:pt modelId="{83093BE5-94DF-4ED3-BE32-D38DB31ED4D0}" type="pres">
      <dgm:prSet presAssocID="{DFBD2550-9AE3-4619-92C0-95A427523F88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A8A75CCF-CC0F-4ABB-9DCC-838AA2A20805}" type="pres">
      <dgm:prSet presAssocID="{DFBD2550-9AE3-4619-92C0-95A427523F88}" presName="parentText" presStyleLbl="node1" presStyleIdx="2" presStyleCnt="5" custScaleX="1391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8EDEA4-538D-4E65-880E-421B1E4811B1}" type="pres">
      <dgm:prSet presAssocID="{DFBD2550-9AE3-4619-92C0-95A427523F88}" presName="negativeSpace" presStyleCnt="0"/>
      <dgm:spPr/>
    </dgm:pt>
    <dgm:pt modelId="{3B7194D8-DEAA-427D-9EFD-EDC53AF4EFA1}" type="pres">
      <dgm:prSet presAssocID="{DFBD2550-9AE3-4619-92C0-95A427523F88}" presName="childText" presStyleLbl="conFgAcc1" presStyleIdx="2" presStyleCnt="5">
        <dgm:presLayoutVars>
          <dgm:bulletEnabled val="1"/>
        </dgm:presLayoutVars>
      </dgm:prSet>
      <dgm:spPr/>
    </dgm:pt>
    <dgm:pt modelId="{91FC83AC-5155-496E-AC10-974EB0DABA0A}" type="pres">
      <dgm:prSet presAssocID="{DEE900C0-CDD5-48C7-8E13-F189D98D6D34}" presName="spaceBetweenRectangles" presStyleCnt="0"/>
      <dgm:spPr/>
    </dgm:pt>
    <dgm:pt modelId="{3EFEF779-E550-49CE-8C1D-15BE7FF96819}" type="pres">
      <dgm:prSet presAssocID="{4FE061C4-C4F5-4D4B-9A1F-B6E72BADAC2E}" presName="parentLin" presStyleCnt="0"/>
      <dgm:spPr/>
    </dgm:pt>
    <dgm:pt modelId="{6574DBCE-F9FE-4120-B86B-0DDB3230D976}" type="pres">
      <dgm:prSet presAssocID="{4FE061C4-C4F5-4D4B-9A1F-B6E72BADAC2E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8BE43E32-9E21-41EB-A45D-A7DA69975CBE}" type="pres">
      <dgm:prSet presAssocID="{4FE061C4-C4F5-4D4B-9A1F-B6E72BADAC2E}" presName="parentText" presStyleLbl="node1" presStyleIdx="3" presStyleCnt="5" custScaleX="1391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3235B4-63B9-40EC-9238-A1EDFB1C0945}" type="pres">
      <dgm:prSet presAssocID="{4FE061C4-C4F5-4D4B-9A1F-B6E72BADAC2E}" presName="negativeSpace" presStyleCnt="0"/>
      <dgm:spPr/>
    </dgm:pt>
    <dgm:pt modelId="{6D842B86-B1E3-431F-93D7-70873FBA0D11}" type="pres">
      <dgm:prSet presAssocID="{4FE061C4-C4F5-4D4B-9A1F-B6E72BADAC2E}" presName="childText" presStyleLbl="conFgAcc1" presStyleIdx="3" presStyleCnt="5">
        <dgm:presLayoutVars>
          <dgm:bulletEnabled val="1"/>
        </dgm:presLayoutVars>
      </dgm:prSet>
      <dgm:spPr/>
    </dgm:pt>
    <dgm:pt modelId="{F738D974-489B-437C-A7B0-315E11243CCE}" type="pres">
      <dgm:prSet presAssocID="{B576D85E-4872-46E0-ABAD-8BBC30CD4B4A}" presName="spaceBetweenRectangles" presStyleCnt="0"/>
      <dgm:spPr/>
    </dgm:pt>
    <dgm:pt modelId="{B18A9198-B63F-49DA-96D1-2C38A31848A9}" type="pres">
      <dgm:prSet presAssocID="{2819EB7A-508F-46AA-9538-C1033FE0154C}" presName="parentLin" presStyleCnt="0"/>
      <dgm:spPr/>
    </dgm:pt>
    <dgm:pt modelId="{DB3675A9-2A95-42DF-BF8D-13E6D361977E}" type="pres">
      <dgm:prSet presAssocID="{2819EB7A-508F-46AA-9538-C1033FE0154C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EE73F11B-5CDA-4732-9539-28C6E522C84E}" type="pres">
      <dgm:prSet presAssocID="{2819EB7A-508F-46AA-9538-C1033FE0154C}" presName="parentText" presStyleLbl="node1" presStyleIdx="4" presStyleCnt="5" custScaleX="13917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162261-749E-4DBF-B59D-99F054B2EB61}" type="pres">
      <dgm:prSet presAssocID="{2819EB7A-508F-46AA-9538-C1033FE0154C}" presName="negativeSpace" presStyleCnt="0"/>
      <dgm:spPr/>
    </dgm:pt>
    <dgm:pt modelId="{D9FA4AAE-B801-4D35-AB1E-D011D8D272DB}" type="pres">
      <dgm:prSet presAssocID="{2819EB7A-508F-46AA-9538-C1033FE0154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B28A97-59AA-467A-95FF-5357CB7B032C}" type="presOf" srcId="{2819EB7A-508F-46AA-9538-C1033FE0154C}" destId="{DB3675A9-2A95-42DF-BF8D-13E6D361977E}" srcOrd="0" destOrd="0" presId="urn:microsoft.com/office/officeart/2005/8/layout/list1"/>
    <dgm:cxn modelId="{E976C6DB-2FEC-4C0F-888D-CCAA878FB3A8}" type="presOf" srcId="{DFBD2550-9AE3-4619-92C0-95A427523F88}" destId="{83093BE5-94DF-4ED3-BE32-D38DB31ED4D0}" srcOrd="0" destOrd="0" presId="urn:microsoft.com/office/officeart/2005/8/layout/list1"/>
    <dgm:cxn modelId="{4BFCA034-4C4B-40E7-8524-4168A4AE4009}" type="presOf" srcId="{DCA7C2B4-C0AD-4386-BB63-32C231F4BB2F}" destId="{47907C36-B00E-45A0-9580-6703AA6CFC43}" srcOrd="0" destOrd="0" presId="urn:microsoft.com/office/officeart/2005/8/layout/list1"/>
    <dgm:cxn modelId="{179F2327-A8EC-4472-9142-82FD1D31906B}" type="presOf" srcId="{DCA7C2B4-C0AD-4386-BB63-32C231F4BB2F}" destId="{FBBC7A4A-5221-438B-8DD3-73E38AE6E185}" srcOrd="1" destOrd="0" presId="urn:microsoft.com/office/officeart/2005/8/layout/list1"/>
    <dgm:cxn modelId="{67C9469A-F41C-4AFD-80F9-21D187B4EBAA}" srcId="{96AE14D7-B4DB-41AE-AB63-D53610B6CB4B}" destId="{DFBD2550-9AE3-4619-92C0-95A427523F88}" srcOrd="2" destOrd="0" parTransId="{545D65C5-8C05-453A-87F7-BCFB748A4756}" sibTransId="{DEE900C0-CDD5-48C7-8E13-F189D98D6D34}"/>
    <dgm:cxn modelId="{C9558386-0FF6-4B9A-844B-580099A557AC}" srcId="{96AE14D7-B4DB-41AE-AB63-D53610B6CB4B}" destId="{2819EB7A-508F-46AA-9538-C1033FE0154C}" srcOrd="4" destOrd="0" parTransId="{CD68F810-FCEB-45E3-802A-D8E97EC69A33}" sibTransId="{9BB8A8B4-7DD4-4D9B-A27E-D29FFBDEEAB2}"/>
    <dgm:cxn modelId="{F8D630ED-B387-45F8-9FF4-F0E83FF71282}" type="presOf" srcId="{DFBD2550-9AE3-4619-92C0-95A427523F88}" destId="{A8A75CCF-CC0F-4ABB-9DCC-838AA2A20805}" srcOrd="1" destOrd="0" presId="urn:microsoft.com/office/officeart/2005/8/layout/list1"/>
    <dgm:cxn modelId="{1969962E-3C66-4A00-8A27-09EEF4705742}" type="presOf" srcId="{3382047C-7FE3-4E7A-93E9-217E84221FCE}" destId="{DB2BDAAD-3DB0-44B9-A11F-D44E1E8847C4}" srcOrd="0" destOrd="0" presId="urn:microsoft.com/office/officeart/2005/8/layout/list1"/>
    <dgm:cxn modelId="{F533CCB7-E6CF-4E7B-B6B7-447B22593E3B}" srcId="{96AE14D7-B4DB-41AE-AB63-D53610B6CB4B}" destId="{4FE061C4-C4F5-4D4B-9A1F-B6E72BADAC2E}" srcOrd="3" destOrd="0" parTransId="{7D460FF2-352E-4306-97D3-40D77832FD3A}" sibTransId="{B576D85E-4872-46E0-ABAD-8BBC30CD4B4A}"/>
    <dgm:cxn modelId="{E6804CC7-39FC-403B-AED3-6BBCB28AA75C}" srcId="{96AE14D7-B4DB-41AE-AB63-D53610B6CB4B}" destId="{3382047C-7FE3-4E7A-93E9-217E84221FCE}" srcOrd="0" destOrd="0" parTransId="{BDEBE874-63B5-484E-8802-31E8AE53D16F}" sibTransId="{F6605E70-5251-4453-95BB-05B808A3EB52}"/>
    <dgm:cxn modelId="{A3DAA83B-234D-4C95-BD92-61D0928EFED7}" type="presOf" srcId="{96AE14D7-B4DB-41AE-AB63-D53610B6CB4B}" destId="{529705A2-A7A1-4E7C-9011-EF85BC0EE93B}" srcOrd="0" destOrd="0" presId="urn:microsoft.com/office/officeart/2005/8/layout/list1"/>
    <dgm:cxn modelId="{19B1BD2B-419F-401C-B01D-4A2FA781E49A}" type="presOf" srcId="{3382047C-7FE3-4E7A-93E9-217E84221FCE}" destId="{06381FA7-3FF8-4AB7-B378-37E784AA0714}" srcOrd="1" destOrd="0" presId="urn:microsoft.com/office/officeart/2005/8/layout/list1"/>
    <dgm:cxn modelId="{A76178C0-0230-4883-8493-C4212DF52839}" type="presOf" srcId="{4FE061C4-C4F5-4D4B-9A1F-B6E72BADAC2E}" destId="{8BE43E32-9E21-41EB-A45D-A7DA69975CBE}" srcOrd="1" destOrd="0" presId="urn:microsoft.com/office/officeart/2005/8/layout/list1"/>
    <dgm:cxn modelId="{60A46B5D-09B4-490A-A2B2-BD5854416F29}" srcId="{96AE14D7-B4DB-41AE-AB63-D53610B6CB4B}" destId="{DCA7C2B4-C0AD-4386-BB63-32C231F4BB2F}" srcOrd="1" destOrd="0" parTransId="{744BA84A-CC64-443D-AC6E-7D0C935B345E}" sibTransId="{EF8599D3-C7B8-45F5-BD9B-5E01D70DAE50}"/>
    <dgm:cxn modelId="{AC1C4594-85DD-4ACA-A775-FD4422113D95}" type="presOf" srcId="{2819EB7A-508F-46AA-9538-C1033FE0154C}" destId="{EE73F11B-5CDA-4732-9539-28C6E522C84E}" srcOrd="1" destOrd="0" presId="urn:microsoft.com/office/officeart/2005/8/layout/list1"/>
    <dgm:cxn modelId="{A6F2EE08-A95D-455B-8E29-BD11A39892D8}" type="presOf" srcId="{4FE061C4-C4F5-4D4B-9A1F-B6E72BADAC2E}" destId="{6574DBCE-F9FE-4120-B86B-0DDB3230D976}" srcOrd="0" destOrd="0" presId="urn:microsoft.com/office/officeart/2005/8/layout/list1"/>
    <dgm:cxn modelId="{9674107F-EA93-43BF-88F5-B3F5BD935D2C}" type="presParOf" srcId="{529705A2-A7A1-4E7C-9011-EF85BC0EE93B}" destId="{511D976C-09C8-460B-8C3D-FE5C0A76CEEB}" srcOrd="0" destOrd="0" presId="urn:microsoft.com/office/officeart/2005/8/layout/list1"/>
    <dgm:cxn modelId="{A6A429AA-DE36-40FE-9C8A-BE8EACAB3CE7}" type="presParOf" srcId="{511D976C-09C8-460B-8C3D-FE5C0A76CEEB}" destId="{DB2BDAAD-3DB0-44B9-A11F-D44E1E8847C4}" srcOrd="0" destOrd="0" presId="urn:microsoft.com/office/officeart/2005/8/layout/list1"/>
    <dgm:cxn modelId="{A3CD4505-4B5C-4966-806E-40953ABAB066}" type="presParOf" srcId="{511D976C-09C8-460B-8C3D-FE5C0A76CEEB}" destId="{06381FA7-3FF8-4AB7-B378-37E784AA0714}" srcOrd="1" destOrd="0" presId="urn:microsoft.com/office/officeart/2005/8/layout/list1"/>
    <dgm:cxn modelId="{83E2D66B-506E-4251-BA57-CF44480F87BA}" type="presParOf" srcId="{529705A2-A7A1-4E7C-9011-EF85BC0EE93B}" destId="{352E9961-93F1-4FC0-9CB3-0BFA78ADC313}" srcOrd="1" destOrd="0" presId="urn:microsoft.com/office/officeart/2005/8/layout/list1"/>
    <dgm:cxn modelId="{505181AD-D3CF-4425-9E37-9996627782FC}" type="presParOf" srcId="{529705A2-A7A1-4E7C-9011-EF85BC0EE93B}" destId="{992597DF-02D3-4611-ADB4-DAC1505771D8}" srcOrd="2" destOrd="0" presId="urn:microsoft.com/office/officeart/2005/8/layout/list1"/>
    <dgm:cxn modelId="{9DD65E77-DEBB-4E2D-AC04-A5F715A2E19A}" type="presParOf" srcId="{529705A2-A7A1-4E7C-9011-EF85BC0EE93B}" destId="{65EAA9FD-AD12-4F79-92E9-F06B9B4E859B}" srcOrd="3" destOrd="0" presId="urn:microsoft.com/office/officeart/2005/8/layout/list1"/>
    <dgm:cxn modelId="{325E7ECD-F644-4DDD-9134-E0A89444E62B}" type="presParOf" srcId="{529705A2-A7A1-4E7C-9011-EF85BC0EE93B}" destId="{AB58A7EA-93EF-4A45-A4F8-987E30E6B55C}" srcOrd="4" destOrd="0" presId="urn:microsoft.com/office/officeart/2005/8/layout/list1"/>
    <dgm:cxn modelId="{0A27A691-F0D5-4504-B3D0-764F23F88DFD}" type="presParOf" srcId="{AB58A7EA-93EF-4A45-A4F8-987E30E6B55C}" destId="{47907C36-B00E-45A0-9580-6703AA6CFC43}" srcOrd="0" destOrd="0" presId="urn:microsoft.com/office/officeart/2005/8/layout/list1"/>
    <dgm:cxn modelId="{0E4E6755-1472-4367-8045-7B391669F023}" type="presParOf" srcId="{AB58A7EA-93EF-4A45-A4F8-987E30E6B55C}" destId="{FBBC7A4A-5221-438B-8DD3-73E38AE6E185}" srcOrd="1" destOrd="0" presId="urn:microsoft.com/office/officeart/2005/8/layout/list1"/>
    <dgm:cxn modelId="{1D490E7B-ECA2-427A-A352-2E6C56FB7B6A}" type="presParOf" srcId="{529705A2-A7A1-4E7C-9011-EF85BC0EE93B}" destId="{7E913363-DE86-4169-869E-445BEBD8AE37}" srcOrd="5" destOrd="0" presId="urn:microsoft.com/office/officeart/2005/8/layout/list1"/>
    <dgm:cxn modelId="{37603AFF-646F-4C25-921F-269CFC41DD80}" type="presParOf" srcId="{529705A2-A7A1-4E7C-9011-EF85BC0EE93B}" destId="{F2016DC1-A39D-4EB8-8742-EBD51D5588B6}" srcOrd="6" destOrd="0" presId="urn:microsoft.com/office/officeart/2005/8/layout/list1"/>
    <dgm:cxn modelId="{272E55D1-F241-4EE7-B15E-5ED1D3C46BB1}" type="presParOf" srcId="{529705A2-A7A1-4E7C-9011-EF85BC0EE93B}" destId="{D4B3E2F9-9135-4443-90B1-C43C7F2FFB91}" srcOrd="7" destOrd="0" presId="urn:microsoft.com/office/officeart/2005/8/layout/list1"/>
    <dgm:cxn modelId="{7459C02B-A25F-4CEC-9B68-35E26B390405}" type="presParOf" srcId="{529705A2-A7A1-4E7C-9011-EF85BC0EE93B}" destId="{12C9FCDA-A88B-4131-B8EC-1BB2FDBC63C2}" srcOrd="8" destOrd="0" presId="urn:microsoft.com/office/officeart/2005/8/layout/list1"/>
    <dgm:cxn modelId="{F8A687CD-9F69-4C4A-8699-A528D1E90831}" type="presParOf" srcId="{12C9FCDA-A88B-4131-B8EC-1BB2FDBC63C2}" destId="{83093BE5-94DF-4ED3-BE32-D38DB31ED4D0}" srcOrd="0" destOrd="0" presId="urn:microsoft.com/office/officeart/2005/8/layout/list1"/>
    <dgm:cxn modelId="{79717800-6212-4426-8D1F-D000BD2CBE94}" type="presParOf" srcId="{12C9FCDA-A88B-4131-B8EC-1BB2FDBC63C2}" destId="{A8A75CCF-CC0F-4ABB-9DCC-838AA2A20805}" srcOrd="1" destOrd="0" presId="urn:microsoft.com/office/officeart/2005/8/layout/list1"/>
    <dgm:cxn modelId="{0C7E5859-283D-4059-B022-A83F709B35D6}" type="presParOf" srcId="{529705A2-A7A1-4E7C-9011-EF85BC0EE93B}" destId="{668EDEA4-538D-4E65-880E-421B1E4811B1}" srcOrd="9" destOrd="0" presId="urn:microsoft.com/office/officeart/2005/8/layout/list1"/>
    <dgm:cxn modelId="{CCCA7785-ABD9-46DA-BEFB-580CF4B9A883}" type="presParOf" srcId="{529705A2-A7A1-4E7C-9011-EF85BC0EE93B}" destId="{3B7194D8-DEAA-427D-9EFD-EDC53AF4EFA1}" srcOrd="10" destOrd="0" presId="urn:microsoft.com/office/officeart/2005/8/layout/list1"/>
    <dgm:cxn modelId="{9F04AE0F-A393-4C0F-94A5-BFE9FF29E9E2}" type="presParOf" srcId="{529705A2-A7A1-4E7C-9011-EF85BC0EE93B}" destId="{91FC83AC-5155-496E-AC10-974EB0DABA0A}" srcOrd="11" destOrd="0" presId="urn:microsoft.com/office/officeart/2005/8/layout/list1"/>
    <dgm:cxn modelId="{A48811D0-6C4E-405A-AC5E-E0A49C7DA298}" type="presParOf" srcId="{529705A2-A7A1-4E7C-9011-EF85BC0EE93B}" destId="{3EFEF779-E550-49CE-8C1D-15BE7FF96819}" srcOrd="12" destOrd="0" presId="urn:microsoft.com/office/officeart/2005/8/layout/list1"/>
    <dgm:cxn modelId="{B359786D-BBA4-4A78-A7D9-1704E643A854}" type="presParOf" srcId="{3EFEF779-E550-49CE-8C1D-15BE7FF96819}" destId="{6574DBCE-F9FE-4120-B86B-0DDB3230D976}" srcOrd="0" destOrd="0" presId="urn:microsoft.com/office/officeart/2005/8/layout/list1"/>
    <dgm:cxn modelId="{F56D417F-46FA-4EFC-ACC8-4FD1851442D6}" type="presParOf" srcId="{3EFEF779-E550-49CE-8C1D-15BE7FF96819}" destId="{8BE43E32-9E21-41EB-A45D-A7DA69975CBE}" srcOrd="1" destOrd="0" presId="urn:microsoft.com/office/officeart/2005/8/layout/list1"/>
    <dgm:cxn modelId="{4E383A11-B97A-42CE-9C12-6B86F7B3C049}" type="presParOf" srcId="{529705A2-A7A1-4E7C-9011-EF85BC0EE93B}" destId="{523235B4-63B9-40EC-9238-A1EDFB1C0945}" srcOrd="13" destOrd="0" presId="urn:microsoft.com/office/officeart/2005/8/layout/list1"/>
    <dgm:cxn modelId="{EA4D85F4-0ADB-4365-842C-EDF267FFE440}" type="presParOf" srcId="{529705A2-A7A1-4E7C-9011-EF85BC0EE93B}" destId="{6D842B86-B1E3-431F-93D7-70873FBA0D11}" srcOrd="14" destOrd="0" presId="urn:microsoft.com/office/officeart/2005/8/layout/list1"/>
    <dgm:cxn modelId="{6DDEBB5C-F3F1-4B79-BFEF-A6360235E1E3}" type="presParOf" srcId="{529705A2-A7A1-4E7C-9011-EF85BC0EE93B}" destId="{F738D974-489B-437C-A7B0-315E11243CCE}" srcOrd="15" destOrd="0" presId="urn:microsoft.com/office/officeart/2005/8/layout/list1"/>
    <dgm:cxn modelId="{52DA52DC-5C5C-4AB6-8B02-B3D4085E7D5F}" type="presParOf" srcId="{529705A2-A7A1-4E7C-9011-EF85BC0EE93B}" destId="{B18A9198-B63F-49DA-96D1-2C38A31848A9}" srcOrd="16" destOrd="0" presId="urn:microsoft.com/office/officeart/2005/8/layout/list1"/>
    <dgm:cxn modelId="{AB726FDF-5522-4806-BCBC-D278BF3A563A}" type="presParOf" srcId="{B18A9198-B63F-49DA-96D1-2C38A31848A9}" destId="{DB3675A9-2A95-42DF-BF8D-13E6D361977E}" srcOrd="0" destOrd="0" presId="urn:microsoft.com/office/officeart/2005/8/layout/list1"/>
    <dgm:cxn modelId="{CCB94F94-741F-4A41-92E6-AF80FDEC392D}" type="presParOf" srcId="{B18A9198-B63F-49DA-96D1-2C38A31848A9}" destId="{EE73F11B-5CDA-4732-9539-28C6E522C84E}" srcOrd="1" destOrd="0" presId="urn:microsoft.com/office/officeart/2005/8/layout/list1"/>
    <dgm:cxn modelId="{B8DB646F-9623-4044-BD30-D1717C33E207}" type="presParOf" srcId="{529705A2-A7A1-4E7C-9011-EF85BC0EE93B}" destId="{C0162261-749E-4DBF-B59D-99F054B2EB61}" srcOrd="17" destOrd="0" presId="urn:microsoft.com/office/officeart/2005/8/layout/list1"/>
    <dgm:cxn modelId="{7A427695-44F8-4139-9CCE-8A1C1BB93456}" type="presParOf" srcId="{529705A2-A7A1-4E7C-9011-EF85BC0EE93B}" destId="{D9FA4AAE-B801-4D35-AB1E-D011D8D272D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3344E-FBE6-46FA-BD3A-0E03677AE3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E2A5493-1D03-43C0-9555-B18AC6FE293C}">
      <dgm:prSet phldrT="[Texto]" custT="1"/>
      <dgm:spPr/>
      <dgm:t>
        <a:bodyPr/>
        <a:lstStyle/>
        <a:p>
          <a:r>
            <a:rPr lang="es-ES" sz="8000" b="1" dirty="0" smtClean="0"/>
            <a:t>REST</a:t>
          </a:r>
          <a:endParaRPr lang="es-ES" sz="8000" b="1" dirty="0"/>
        </a:p>
      </dgm:t>
    </dgm:pt>
    <dgm:pt modelId="{65E2BBD4-692F-4CD8-AFCF-2EC4FC062429}" type="parTrans" cxnId="{FDEF734E-5E85-4FF4-825A-574FF065CA0F}">
      <dgm:prSet/>
      <dgm:spPr/>
      <dgm:t>
        <a:bodyPr/>
        <a:lstStyle/>
        <a:p>
          <a:endParaRPr lang="es-ES"/>
        </a:p>
      </dgm:t>
    </dgm:pt>
    <dgm:pt modelId="{D162420D-55CB-4082-9A48-07E98F1D50CA}" type="sibTrans" cxnId="{FDEF734E-5E85-4FF4-825A-574FF065CA0F}">
      <dgm:prSet/>
      <dgm:spPr/>
      <dgm:t>
        <a:bodyPr/>
        <a:lstStyle/>
        <a:p>
          <a:endParaRPr lang="es-ES"/>
        </a:p>
      </dgm:t>
    </dgm:pt>
    <dgm:pt modelId="{36452301-3548-41B4-AEB2-B7A348DBCB17}">
      <dgm:prSet phldrT="[Texto]" custT="1"/>
      <dgm:spPr/>
      <dgm:t>
        <a:bodyPr/>
        <a:lstStyle/>
        <a:p>
          <a:r>
            <a:rPr lang="es-ES" sz="4000" b="0" i="0" dirty="0" smtClean="0"/>
            <a:t>Pocas operaciones con muchos recursos</a:t>
          </a:r>
          <a:endParaRPr lang="es-ES" sz="4000" dirty="0"/>
        </a:p>
      </dgm:t>
    </dgm:pt>
    <dgm:pt modelId="{5C3FDD66-D326-442A-BC06-C7CD051F9A57}" type="parTrans" cxnId="{744E0E79-83CB-4757-9528-1A89252D12EF}">
      <dgm:prSet/>
      <dgm:spPr/>
      <dgm:t>
        <a:bodyPr/>
        <a:lstStyle/>
        <a:p>
          <a:endParaRPr lang="es-ES"/>
        </a:p>
      </dgm:t>
    </dgm:pt>
    <dgm:pt modelId="{1EC9A10E-1E7F-4DCD-ADD2-524603161A56}" type="sibTrans" cxnId="{744E0E79-83CB-4757-9528-1A89252D12EF}">
      <dgm:prSet/>
      <dgm:spPr/>
      <dgm:t>
        <a:bodyPr/>
        <a:lstStyle/>
        <a:p>
          <a:endParaRPr lang="es-ES"/>
        </a:p>
      </dgm:t>
    </dgm:pt>
    <dgm:pt modelId="{BC85E4DF-6A55-4510-ABD3-00729D0511FC}">
      <dgm:prSet phldrT="[Texto]" custT="1"/>
      <dgm:spPr/>
      <dgm:t>
        <a:bodyPr/>
        <a:lstStyle/>
        <a:p>
          <a:r>
            <a:rPr lang="es-ES" sz="3600" b="0" i="0" dirty="0" smtClean="0"/>
            <a:t>Se centra en la escalabilidad y rendimiento a gran escala para sistemas distribuidos hipermedia</a:t>
          </a:r>
          <a:endParaRPr lang="es-ES" sz="3600" dirty="0"/>
        </a:p>
      </dgm:t>
    </dgm:pt>
    <dgm:pt modelId="{09F9F711-66D2-4021-9377-CB810EF7D76C}" type="parTrans" cxnId="{EBB56943-6BFA-4069-9FCB-721CC173652E}">
      <dgm:prSet/>
      <dgm:spPr/>
      <dgm:t>
        <a:bodyPr/>
        <a:lstStyle/>
        <a:p>
          <a:endParaRPr lang="es-ES"/>
        </a:p>
      </dgm:t>
    </dgm:pt>
    <dgm:pt modelId="{041F4971-EC5D-4C1A-8657-5DC78F5AD98B}" type="sibTrans" cxnId="{EBB56943-6BFA-4069-9FCB-721CC173652E}">
      <dgm:prSet/>
      <dgm:spPr/>
      <dgm:t>
        <a:bodyPr/>
        <a:lstStyle/>
        <a:p>
          <a:endParaRPr lang="es-ES"/>
        </a:p>
      </dgm:t>
    </dgm:pt>
    <dgm:pt modelId="{62D8A650-1CAA-4B1F-BDF8-52E72ACE06A1}">
      <dgm:prSet phldrT="[Texto]" custT="1"/>
      <dgm:spPr/>
      <dgm:t>
        <a:bodyPr/>
        <a:lstStyle/>
        <a:p>
          <a:r>
            <a:rPr lang="es-ES" sz="8000" b="1" dirty="0" smtClean="0"/>
            <a:t>SOAP</a:t>
          </a:r>
          <a:endParaRPr lang="es-ES" sz="8000" b="1" dirty="0"/>
        </a:p>
      </dgm:t>
    </dgm:pt>
    <dgm:pt modelId="{2338CF2B-6195-46E1-AE18-0C4BE19743D8}" type="parTrans" cxnId="{695EC36E-75ED-40D4-894C-5D2EB2CFFB6E}">
      <dgm:prSet/>
      <dgm:spPr/>
      <dgm:t>
        <a:bodyPr/>
        <a:lstStyle/>
        <a:p>
          <a:endParaRPr lang="es-ES"/>
        </a:p>
      </dgm:t>
    </dgm:pt>
    <dgm:pt modelId="{F00C31E0-920F-4194-AB59-A65DFAC6C643}" type="sibTrans" cxnId="{695EC36E-75ED-40D4-894C-5D2EB2CFFB6E}">
      <dgm:prSet/>
      <dgm:spPr/>
      <dgm:t>
        <a:bodyPr/>
        <a:lstStyle/>
        <a:p>
          <a:endParaRPr lang="es-ES"/>
        </a:p>
      </dgm:t>
    </dgm:pt>
    <dgm:pt modelId="{9C17EE42-2306-4D71-B05C-021CE924016A}">
      <dgm:prSet phldrT="[Texto]"/>
      <dgm:spPr/>
      <dgm:t>
        <a:bodyPr/>
        <a:lstStyle/>
        <a:p>
          <a:r>
            <a:rPr lang="es-ES" b="0" i="0" dirty="0" smtClean="0"/>
            <a:t>Muchas operaciones con pocos recursos</a:t>
          </a:r>
          <a:endParaRPr lang="es-ES" dirty="0"/>
        </a:p>
      </dgm:t>
    </dgm:pt>
    <dgm:pt modelId="{6ED23BEE-A2B6-4821-B3C9-DA35C096B85F}" type="parTrans" cxnId="{5EAA9A2B-9637-4BD8-98AB-08FFE9E5047D}">
      <dgm:prSet/>
      <dgm:spPr/>
      <dgm:t>
        <a:bodyPr/>
        <a:lstStyle/>
        <a:p>
          <a:endParaRPr lang="es-ES"/>
        </a:p>
      </dgm:t>
    </dgm:pt>
    <dgm:pt modelId="{13A4FE4B-8286-4DFD-9E82-79F94FA9914E}" type="sibTrans" cxnId="{5EAA9A2B-9637-4BD8-98AB-08FFE9E5047D}">
      <dgm:prSet/>
      <dgm:spPr/>
      <dgm:t>
        <a:bodyPr/>
        <a:lstStyle/>
        <a:p>
          <a:endParaRPr lang="es-ES"/>
        </a:p>
      </dgm:t>
    </dgm:pt>
    <dgm:pt modelId="{61C6BC2D-913C-46D8-A7CF-7F664B43FFB0}">
      <dgm:prSet phldrT="[Texto]"/>
      <dgm:spPr/>
      <dgm:t>
        <a:bodyPr/>
        <a:lstStyle/>
        <a:p>
          <a:r>
            <a:rPr lang="es-ES" b="0" i="0" dirty="0" smtClean="0"/>
            <a:t>Se centra en el diseño de aplicaciones distribuidas</a:t>
          </a:r>
          <a:endParaRPr lang="es-ES" dirty="0"/>
        </a:p>
      </dgm:t>
    </dgm:pt>
    <dgm:pt modelId="{60F956CA-C26D-44D3-B066-F239695160EB}" type="parTrans" cxnId="{680AD794-F69A-450D-9B86-C320F85B2395}">
      <dgm:prSet/>
      <dgm:spPr/>
      <dgm:t>
        <a:bodyPr/>
        <a:lstStyle/>
        <a:p>
          <a:endParaRPr lang="es-ES"/>
        </a:p>
      </dgm:t>
    </dgm:pt>
    <dgm:pt modelId="{2E8A7283-B1FB-49C5-9D18-9EC8ABF2EE6F}" type="sibTrans" cxnId="{680AD794-F69A-450D-9B86-C320F85B2395}">
      <dgm:prSet/>
      <dgm:spPr/>
      <dgm:t>
        <a:bodyPr/>
        <a:lstStyle/>
        <a:p>
          <a:endParaRPr lang="es-ES"/>
        </a:p>
      </dgm:t>
    </dgm:pt>
    <dgm:pt modelId="{23289730-CC63-431D-B00F-E7A69C4E02B3}">
      <dgm:prSet phldrT="[Texto]" custT="1"/>
      <dgm:spPr/>
      <dgm:t>
        <a:bodyPr/>
        <a:lstStyle/>
        <a:p>
          <a:r>
            <a:rPr lang="en-US" sz="4000" b="0" i="0" dirty="0" smtClean="0"/>
            <a:t>HTTP GET, HTTP POST, HTTP PUT, HTTP DEL</a:t>
          </a:r>
          <a:endParaRPr lang="es-ES" sz="4000" dirty="0"/>
        </a:p>
      </dgm:t>
    </dgm:pt>
    <dgm:pt modelId="{F05E1155-7133-4862-BC12-C4EA3F7D240F}" type="parTrans" cxnId="{D21EF830-6C06-4463-A509-FF33C8A41EF3}">
      <dgm:prSet/>
      <dgm:spPr/>
      <dgm:t>
        <a:bodyPr/>
        <a:lstStyle/>
        <a:p>
          <a:endParaRPr lang="es-ES"/>
        </a:p>
      </dgm:t>
    </dgm:pt>
    <dgm:pt modelId="{94A56C08-7859-4CCD-8529-901F7DD33111}" type="sibTrans" cxnId="{D21EF830-6C06-4463-A509-FF33C8A41EF3}">
      <dgm:prSet/>
      <dgm:spPr/>
      <dgm:t>
        <a:bodyPr/>
        <a:lstStyle/>
        <a:p>
          <a:endParaRPr lang="es-ES"/>
        </a:p>
      </dgm:t>
    </dgm:pt>
    <dgm:pt modelId="{1160B311-742B-464D-AECF-8852825913EB}">
      <dgm:prSet phldrT="[Texto]" custT="1"/>
      <dgm:spPr/>
      <dgm:t>
        <a:bodyPr/>
        <a:lstStyle/>
        <a:p>
          <a:r>
            <a:rPr lang="en-US" sz="4000" b="0" i="0" dirty="0" smtClean="0"/>
            <a:t>XML auto descriptive</a:t>
          </a:r>
          <a:endParaRPr lang="es-ES" sz="4000" dirty="0"/>
        </a:p>
      </dgm:t>
    </dgm:pt>
    <dgm:pt modelId="{B38B818F-F01E-4A27-A6F6-BD909998703B}" type="parTrans" cxnId="{25F10635-9CAD-4356-8DE3-031BFBE9DC3B}">
      <dgm:prSet/>
      <dgm:spPr/>
      <dgm:t>
        <a:bodyPr/>
        <a:lstStyle/>
        <a:p>
          <a:endParaRPr lang="es-ES"/>
        </a:p>
      </dgm:t>
    </dgm:pt>
    <dgm:pt modelId="{CB674071-8941-4EA9-A88A-43D6F223FBA1}" type="sibTrans" cxnId="{25F10635-9CAD-4356-8DE3-031BFBE9DC3B}">
      <dgm:prSet/>
      <dgm:spPr/>
      <dgm:t>
        <a:bodyPr/>
        <a:lstStyle/>
        <a:p>
          <a:endParaRPr lang="es-ES"/>
        </a:p>
      </dgm:t>
    </dgm:pt>
    <dgm:pt modelId="{23098313-2C33-462C-B4F7-094D39F506FE}">
      <dgm:prSet phldrT="[Texto]" custT="1"/>
      <dgm:spPr/>
      <dgm:t>
        <a:bodyPr/>
        <a:lstStyle/>
        <a:p>
          <a:r>
            <a:rPr lang="es-CL" sz="4000" b="0" i="0" noProof="0" dirty="0" smtClean="0"/>
            <a:t>Síncrono</a:t>
          </a:r>
          <a:endParaRPr lang="es-CL" sz="4000" noProof="0" dirty="0"/>
        </a:p>
      </dgm:t>
    </dgm:pt>
    <dgm:pt modelId="{7B039C89-FDE7-4F59-999E-E8837D312A7F}" type="parTrans" cxnId="{FD3B51B6-FE39-4E94-A5C8-4A0A4DFCB6DE}">
      <dgm:prSet/>
      <dgm:spPr/>
      <dgm:t>
        <a:bodyPr/>
        <a:lstStyle/>
        <a:p>
          <a:endParaRPr lang="es-ES"/>
        </a:p>
      </dgm:t>
    </dgm:pt>
    <dgm:pt modelId="{5D754FB9-1701-4963-9CD8-9067CB32FD11}" type="sibTrans" cxnId="{FD3B51B6-FE39-4E94-A5C8-4A0A4DFCB6DE}">
      <dgm:prSet/>
      <dgm:spPr/>
      <dgm:t>
        <a:bodyPr/>
        <a:lstStyle/>
        <a:p>
          <a:endParaRPr lang="es-ES"/>
        </a:p>
      </dgm:t>
    </dgm:pt>
    <dgm:pt modelId="{1F3F6DB3-538C-45A5-AEA3-D0556D7D7100}">
      <dgm:prSet phldrT="[Texto]" custT="1"/>
      <dgm:spPr/>
      <dgm:t>
        <a:bodyPr/>
        <a:lstStyle/>
        <a:p>
          <a:r>
            <a:rPr lang="en-US" sz="4000" b="0" i="0" dirty="0" smtClean="0"/>
            <a:t>HTTPS</a:t>
          </a:r>
          <a:endParaRPr lang="es-ES" sz="4000" dirty="0"/>
        </a:p>
      </dgm:t>
    </dgm:pt>
    <dgm:pt modelId="{2351E8C0-BFDE-4229-9717-F38FB2381CD9}" type="parTrans" cxnId="{FB1B502C-04E6-45CF-B4D1-73E14F2F5BFA}">
      <dgm:prSet/>
      <dgm:spPr/>
      <dgm:t>
        <a:bodyPr/>
        <a:lstStyle/>
        <a:p>
          <a:endParaRPr lang="es-ES"/>
        </a:p>
      </dgm:t>
    </dgm:pt>
    <dgm:pt modelId="{DB6EC638-AED2-4376-A6FF-7D892FFC34ED}" type="sibTrans" cxnId="{FB1B502C-04E6-45CF-B4D1-73E14F2F5BFA}">
      <dgm:prSet/>
      <dgm:spPr/>
      <dgm:t>
        <a:bodyPr/>
        <a:lstStyle/>
        <a:p>
          <a:endParaRPr lang="es-ES"/>
        </a:p>
      </dgm:t>
    </dgm:pt>
    <dgm:pt modelId="{67E41271-CC81-45BC-9A9C-B5E0E0EB339B}">
      <dgm:prSet phldrT="[Texto]" custT="1"/>
      <dgm:spPr/>
      <dgm:t>
        <a:bodyPr/>
        <a:lstStyle/>
        <a:p>
          <a:r>
            <a:rPr lang="es-ES" sz="4000" dirty="0" smtClean="0"/>
            <a:t>Comunicación punto a punto y segura</a:t>
          </a:r>
          <a:r>
            <a:rPr lang="es-ES" sz="2100" dirty="0" smtClean="0"/>
            <a:t/>
          </a:r>
          <a:br>
            <a:rPr lang="es-ES" sz="2100" dirty="0" smtClean="0"/>
          </a:br>
          <a:endParaRPr lang="es-ES" sz="2100" dirty="0"/>
        </a:p>
      </dgm:t>
    </dgm:pt>
    <dgm:pt modelId="{B4BAAF19-3CDC-4697-9E10-5EBDE72F9CE3}" type="parTrans" cxnId="{28C8E4AE-EEB3-415E-8207-23909DDEE8A0}">
      <dgm:prSet/>
      <dgm:spPr/>
      <dgm:t>
        <a:bodyPr/>
        <a:lstStyle/>
        <a:p>
          <a:endParaRPr lang="es-ES"/>
        </a:p>
      </dgm:t>
    </dgm:pt>
    <dgm:pt modelId="{0AC4941B-0DDD-47AD-A3DE-00966B07A7B3}" type="sibTrans" cxnId="{28C8E4AE-EEB3-415E-8207-23909DDEE8A0}">
      <dgm:prSet/>
      <dgm:spPr/>
      <dgm:t>
        <a:bodyPr/>
        <a:lstStyle/>
        <a:p>
          <a:endParaRPr lang="es-ES"/>
        </a:p>
      </dgm:t>
    </dgm:pt>
    <dgm:pt modelId="{6D40BFA4-C280-47F1-A64A-0C72253A7008}">
      <dgm:prSet phldrT="[Texto]"/>
      <dgm:spPr/>
      <dgm:t>
        <a:bodyPr/>
        <a:lstStyle/>
        <a:p>
          <a:r>
            <a:rPr lang="es-CL" noProof="0" dirty="0" smtClean="0"/>
            <a:t>SMTP,HTTP POST, MQ</a:t>
          </a:r>
          <a:endParaRPr lang="es-CL" noProof="0" dirty="0"/>
        </a:p>
      </dgm:t>
    </dgm:pt>
    <dgm:pt modelId="{038CC03C-B16A-4171-A007-0009BFC34B1C}" type="parTrans" cxnId="{8309A0FF-B6E4-472B-8D00-F37F1A02D4E8}">
      <dgm:prSet/>
      <dgm:spPr/>
      <dgm:t>
        <a:bodyPr/>
        <a:lstStyle/>
        <a:p>
          <a:endParaRPr lang="es-ES"/>
        </a:p>
      </dgm:t>
    </dgm:pt>
    <dgm:pt modelId="{A5435060-2A73-44AD-9E0E-0E5B8599E341}" type="sibTrans" cxnId="{8309A0FF-B6E4-472B-8D00-F37F1A02D4E8}">
      <dgm:prSet/>
      <dgm:spPr/>
      <dgm:t>
        <a:bodyPr/>
        <a:lstStyle/>
        <a:p>
          <a:endParaRPr lang="es-ES"/>
        </a:p>
      </dgm:t>
    </dgm:pt>
    <dgm:pt modelId="{89688576-81A9-4154-BAEC-EC32BC3E0E3D}">
      <dgm:prSet phldrT="[Texto]"/>
      <dgm:spPr/>
      <dgm:t>
        <a:bodyPr/>
        <a:lstStyle/>
        <a:p>
          <a:r>
            <a:rPr lang="es-CL" b="0" i="0" noProof="0" dirty="0" err="1" smtClean="0"/>
            <a:t>Tipado</a:t>
          </a:r>
          <a:r>
            <a:rPr lang="es-CL" b="0" i="0" noProof="0" dirty="0" smtClean="0"/>
            <a:t> fuerte, XML </a:t>
          </a:r>
          <a:r>
            <a:rPr lang="es-CL" b="0" i="0" noProof="0" dirty="0" err="1" smtClean="0"/>
            <a:t>Schema</a:t>
          </a:r>
          <a:endParaRPr lang="es-CL" noProof="0" dirty="0"/>
        </a:p>
      </dgm:t>
    </dgm:pt>
    <dgm:pt modelId="{03868C6B-888E-40FF-A3D4-0D41A33EA59B}" type="parTrans" cxnId="{B23E56B9-4626-4FCB-8B60-2F47265F19DF}">
      <dgm:prSet/>
      <dgm:spPr/>
      <dgm:t>
        <a:bodyPr/>
        <a:lstStyle/>
        <a:p>
          <a:endParaRPr lang="es-ES"/>
        </a:p>
      </dgm:t>
    </dgm:pt>
    <dgm:pt modelId="{54A64AF9-AF80-4593-B98E-03DA5EEA7EC0}" type="sibTrans" cxnId="{B23E56B9-4626-4FCB-8B60-2F47265F19DF}">
      <dgm:prSet/>
      <dgm:spPr/>
      <dgm:t>
        <a:bodyPr/>
        <a:lstStyle/>
        <a:p>
          <a:endParaRPr lang="es-ES"/>
        </a:p>
      </dgm:t>
    </dgm:pt>
    <dgm:pt modelId="{65FF598B-4432-43D2-8FCA-6F7107D2B7FF}">
      <dgm:prSet phldrT="[Texto]"/>
      <dgm:spPr/>
      <dgm:t>
        <a:bodyPr/>
        <a:lstStyle/>
        <a:p>
          <a:r>
            <a:rPr lang="es-CL" b="0" i="0" noProof="0" dirty="0" smtClean="0"/>
            <a:t>Síncrono y Asíncrono</a:t>
          </a:r>
          <a:endParaRPr lang="es-CL" noProof="0" dirty="0"/>
        </a:p>
      </dgm:t>
    </dgm:pt>
    <dgm:pt modelId="{EA4ECCA8-144A-49F6-85EA-B98567CA6628}" type="parTrans" cxnId="{4B911E56-C9C1-4DA0-8E9F-380C8BCF6891}">
      <dgm:prSet/>
      <dgm:spPr/>
      <dgm:t>
        <a:bodyPr/>
        <a:lstStyle/>
        <a:p>
          <a:endParaRPr lang="es-ES"/>
        </a:p>
      </dgm:t>
    </dgm:pt>
    <dgm:pt modelId="{0D041794-8227-4115-A7F6-8BA63118398F}" type="sibTrans" cxnId="{4B911E56-C9C1-4DA0-8E9F-380C8BCF6891}">
      <dgm:prSet/>
      <dgm:spPr/>
      <dgm:t>
        <a:bodyPr/>
        <a:lstStyle/>
        <a:p>
          <a:endParaRPr lang="es-ES"/>
        </a:p>
      </dgm:t>
    </dgm:pt>
    <dgm:pt modelId="{EED499FA-26B5-4B76-B052-216DB3965DEF}">
      <dgm:prSet phldrT="[Texto]"/>
      <dgm:spPr/>
      <dgm:t>
        <a:bodyPr/>
        <a:lstStyle/>
        <a:p>
          <a:r>
            <a:rPr lang="en-US" b="0" i="0" dirty="0" smtClean="0"/>
            <a:t>WS SECURITY</a:t>
          </a:r>
          <a:endParaRPr lang="es-ES" dirty="0"/>
        </a:p>
      </dgm:t>
    </dgm:pt>
    <dgm:pt modelId="{2958583F-F47A-4FCF-832F-AD407B011F09}" type="parTrans" cxnId="{8AB0D7B6-E251-4374-A87E-9DA6C49DD727}">
      <dgm:prSet/>
      <dgm:spPr/>
      <dgm:t>
        <a:bodyPr/>
        <a:lstStyle/>
        <a:p>
          <a:endParaRPr lang="es-ES"/>
        </a:p>
      </dgm:t>
    </dgm:pt>
    <dgm:pt modelId="{835FAADD-5622-4C8F-AB31-D53E696B43AF}" type="sibTrans" cxnId="{8AB0D7B6-E251-4374-A87E-9DA6C49DD727}">
      <dgm:prSet/>
      <dgm:spPr/>
      <dgm:t>
        <a:bodyPr/>
        <a:lstStyle/>
        <a:p>
          <a:endParaRPr lang="es-ES"/>
        </a:p>
      </dgm:t>
    </dgm:pt>
    <dgm:pt modelId="{CF45D650-BE7F-4BEC-8926-218EE1049DEF}">
      <dgm:prSet phldrT="[Texto]"/>
      <dgm:spPr/>
      <dgm:t>
        <a:bodyPr/>
        <a:lstStyle/>
        <a:p>
          <a:r>
            <a:rPr lang="es-ES" b="0" i="0" dirty="0" smtClean="0"/>
            <a:t>Comunicación origen a destino seguro</a:t>
          </a:r>
          <a:endParaRPr lang="es-ES" dirty="0"/>
        </a:p>
      </dgm:t>
    </dgm:pt>
    <dgm:pt modelId="{37A59431-27E0-4EAF-B22A-D99F2404EAAA}" type="parTrans" cxnId="{766E58CD-3DED-4582-9C26-04A325157050}">
      <dgm:prSet/>
      <dgm:spPr/>
      <dgm:t>
        <a:bodyPr/>
        <a:lstStyle/>
        <a:p>
          <a:endParaRPr lang="es-ES"/>
        </a:p>
      </dgm:t>
    </dgm:pt>
    <dgm:pt modelId="{0B58D99E-C4B7-4775-9B65-7D1876DDEB2B}" type="sibTrans" cxnId="{766E58CD-3DED-4582-9C26-04A325157050}">
      <dgm:prSet/>
      <dgm:spPr/>
      <dgm:t>
        <a:bodyPr/>
        <a:lstStyle/>
        <a:p>
          <a:endParaRPr lang="es-ES"/>
        </a:p>
      </dgm:t>
    </dgm:pt>
    <dgm:pt modelId="{450CE641-7569-471C-BFA6-B1D2D239761E}" type="pres">
      <dgm:prSet presAssocID="{FE13344E-FBE6-46FA-BD3A-0E03677AE3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A2CC57-4DA3-418E-B16C-9C2101709B64}" type="pres">
      <dgm:prSet presAssocID="{5E2A5493-1D03-43C0-9555-B18AC6FE293C}" presName="composite" presStyleCnt="0"/>
      <dgm:spPr/>
    </dgm:pt>
    <dgm:pt modelId="{8FE658F7-74B6-4D75-87DD-5FC2ED8CDD66}" type="pres">
      <dgm:prSet presAssocID="{5E2A5493-1D03-43C0-9555-B18AC6FE29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27DCB-FF24-4AD2-86A3-D82F86FF1E37}" type="pres">
      <dgm:prSet presAssocID="{5E2A5493-1D03-43C0-9555-B18AC6FE293C}" presName="desTx" presStyleLbl="alignAccFollowNode1" presStyleIdx="0" presStyleCnt="2" custLinFactNeighborX="-1" custLinFactNeighborY="3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3941F9-E7CF-461D-BBDC-DC254810F454}" type="pres">
      <dgm:prSet presAssocID="{D162420D-55CB-4082-9A48-07E98F1D50CA}" presName="space" presStyleCnt="0"/>
      <dgm:spPr/>
    </dgm:pt>
    <dgm:pt modelId="{4073EF6C-3C5E-4478-8912-400DD0B96FC6}" type="pres">
      <dgm:prSet presAssocID="{62D8A650-1CAA-4B1F-BDF8-52E72ACE06A1}" presName="composite" presStyleCnt="0"/>
      <dgm:spPr/>
    </dgm:pt>
    <dgm:pt modelId="{F1EABE43-C3D2-426F-99FC-82187AC1E62A}" type="pres">
      <dgm:prSet presAssocID="{62D8A650-1CAA-4B1F-BDF8-52E72ACE06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E90E27-518E-470B-9E92-18FEFD948114}" type="pres">
      <dgm:prSet presAssocID="{62D8A650-1CAA-4B1F-BDF8-52E72ACE06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F10635-9CAD-4356-8DE3-031BFBE9DC3B}" srcId="{5E2A5493-1D03-43C0-9555-B18AC6FE293C}" destId="{1160B311-742B-464D-AECF-8852825913EB}" srcOrd="3" destOrd="0" parTransId="{B38B818F-F01E-4A27-A6F6-BD909998703B}" sibTransId="{CB674071-8941-4EA9-A88A-43D6F223FBA1}"/>
    <dgm:cxn modelId="{8AB0D7B6-E251-4374-A87E-9DA6C49DD727}" srcId="{62D8A650-1CAA-4B1F-BDF8-52E72ACE06A1}" destId="{EED499FA-26B5-4B76-B052-216DB3965DEF}" srcOrd="5" destOrd="0" parTransId="{2958583F-F47A-4FCF-832F-AD407B011F09}" sibTransId="{835FAADD-5622-4C8F-AB31-D53E696B43AF}"/>
    <dgm:cxn modelId="{680AD794-F69A-450D-9B86-C320F85B2395}" srcId="{62D8A650-1CAA-4B1F-BDF8-52E72ACE06A1}" destId="{61C6BC2D-913C-46D8-A7CF-7F664B43FFB0}" srcOrd="1" destOrd="0" parTransId="{60F956CA-C26D-44D3-B066-F239695160EB}" sibTransId="{2E8A7283-B1FB-49C5-9D18-9EC8ABF2EE6F}"/>
    <dgm:cxn modelId="{B20AE016-F176-4300-9B04-AC864F96FF1E}" type="presOf" srcId="{6D40BFA4-C280-47F1-A64A-0C72253A7008}" destId="{88E90E27-518E-470B-9E92-18FEFD948114}" srcOrd="0" destOrd="2" presId="urn:microsoft.com/office/officeart/2005/8/layout/hList1"/>
    <dgm:cxn modelId="{C2FE98C5-19FA-48D7-A7C4-B32329505A56}" type="presOf" srcId="{89688576-81A9-4154-BAEC-EC32BC3E0E3D}" destId="{88E90E27-518E-470B-9E92-18FEFD948114}" srcOrd="0" destOrd="3" presId="urn:microsoft.com/office/officeart/2005/8/layout/hList1"/>
    <dgm:cxn modelId="{B23E56B9-4626-4FCB-8B60-2F47265F19DF}" srcId="{62D8A650-1CAA-4B1F-BDF8-52E72ACE06A1}" destId="{89688576-81A9-4154-BAEC-EC32BC3E0E3D}" srcOrd="3" destOrd="0" parTransId="{03868C6B-888E-40FF-A3D4-0D41A33EA59B}" sibTransId="{54A64AF9-AF80-4593-B98E-03DA5EEA7EC0}"/>
    <dgm:cxn modelId="{51CE6991-81BC-4DBF-932B-F7FEEDB661AE}" type="presOf" srcId="{BC85E4DF-6A55-4510-ABD3-00729D0511FC}" destId="{7A927DCB-FF24-4AD2-86A3-D82F86FF1E37}" srcOrd="0" destOrd="1" presId="urn:microsoft.com/office/officeart/2005/8/layout/hList1"/>
    <dgm:cxn modelId="{00065DC8-1BEA-4BA5-AED1-AAA79AE21220}" type="presOf" srcId="{62D8A650-1CAA-4B1F-BDF8-52E72ACE06A1}" destId="{F1EABE43-C3D2-426F-99FC-82187AC1E62A}" srcOrd="0" destOrd="0" presId="urn:microsoft.com/office/officeart/2005/8/layout/hList1"/>
    <dgm:cxn modelId="{28C8E4AE-EEB3-415E-8207-23909DDEE8A0}" srcId="{5E2A5493-1D03-43C0-9555-B18AC6FE293C}" destId="{67E41271-CC81-45BC-9A9C-B5E0E0EB339B}" srcOrd="6" destOrd="0" parTransId="{B4BAAF19-3CDC-4697-9E10-5EBDE72F9CE3}" sibTransId="{0AC4941B-0DDD-47AD-A3DE-00966B07A7B3}"/>
    <dgm:cxn modelId="{8309A0FF-B6E4-472B-8D00-F37F1A02D4E8}" srcId="{62D8A650-1CAA-4B1F-BDF8-52E72ACE06A1}" destId="{6D40BFA4-C280-47F1-A64A-0C72253A7008}" srcOrd="2" destOrd="0" parTransId="{038CC03C-B16A-4171-A007-0009BFC34B1C}" sibTransId="{A5435060-2A73-44AD-9E0E-0E5B8599E341}"/>
    <dgm:cxn modelId="{4B911E56-C9C1-4DA0-8E9F-380C8BCF6891}" srcId="{62D8A650-1CAA-4B1F-BDF8-52E72ACE06A1}" destId="{65FF598B-4432-43D2-8FCA-6F7107D2B7FF}" srcOrd="4" destOrd="0" parTransId="{EA4ECCA8-144A-49F6-85EA-B98567CA6628}" sibTransId="{0D041794-8227-4115-A7F6-8BA63118398F}"/>
    <dgm:cxn modelId="{5890E579-AF62-4891-ACCE-2C4FABA8B7FA}" type="presOf" srcId="{5E2A5493-1D03-43C0-9555-B18AC6FE293C}" destId="{8FE658F7-74B6-4D75-87DD-5FC2ED8CDD66}" srcOrd="0" destOrd="0" presId="urn:microsoft.com/office/officeart/2005/8/layout/hList1"/>
    <dgm:cxn modelId="{91B5504A-18F9-4E13-8372-E210CEE2E525}" type="presOf" srcId="{FE13344E-FBE6-46FA-BD3A-0E03677AE328}" destId="{450CE641-7569-471C-BFA6-B1D2D239761E}" srcOrd="0" destOrd="0" presId="urn:microsoft.com/office/officeart/2005/8/layout/hList1"/>
    <dgm:cxn modelId="{FB1B502C-04E6-45CF-B4D1-73E14F2F5BFA}" srcId="{5E2A5493-1D03-43C0-9555-B18AC6FE293C}" destId="{1F3F6DB3-538C-45A5-AEA3-D0556D7D7100}" srcOrd="5" destOrd="0" parTransId="{2351E8C0-BFDE-4229-9717-F38FB2381CD9}" sibTransId="{DB6EC638-AED2-4376-A6FF-7D892FFC34ED}"/>
    <dgm:cxn modelId="{EBB56943-6BFA-4069-9FCB-721CC173652E}" srcId="{5E2A5493-1D03-43C0-9555-B18AC6FE293C}" destId="{BC85E4DF-6A55-4510-ABD3-00729D0511FC}" srcOrd="1" destOrd="0" parTransId="{09F9F711-66D2-4021-9377-CB810EF7D76C}" sibTransId="{041F4971-EC5D-4C1A-8657-5DC78F5AD98B}"/>
    <dgm:cxn modelId="{15AC9496-FDFE-4ADA-A90E-5A4B452B5634}" type="presOf" srcId="{65FF598B-4432-43D2-8FCA-6F7107D2B7FF}" destId="{88E90E27-518E-470B-9E92-18FEFD948114}" srcOrd="0" destOrd="4" presId="urn:microsoft.com/office/officeart/2005/8/layout/hList1"/>
    <dgm:cxn modelId="{695EC36E-75ED-40D4-894C-5D2EB2CFFB6E}" srcId="{FE13344E-FBE6-46FA-BD3A-0E03677AE328}" destId="{62D8A650-1CAA-4B1F-BDF8-52E72ACE06A1}" srcOrd="1" destOrd="0" parTransId="{2338CF2B-6195-46E1-AE18-0C4BE19743D8}" sibTransId="{F00C31E0-920F-4194-AB59-A65DFAC6C643}"/>
    <dgm:cxn modelId="{AFC01DEF-D19A-4DB8-8168-875DD86BD3CA}" type="presOf" srcId="{CF45D650-BE7F-4BEC-8926-218EE1049DEF}" destId="{88E90E27-518E-470B-9E92-18FEFD948114}" srcOrd="0" destOrd="6" presId="urn:microsoft.com/office/officeart/2005/8/layout/hList1"/>
    <dgm:cxn modelId="{155C3409-174D-4505-B284-8B40567258E9}" type="presOf" srcId="{23289730-CC63-431D-B00F-E7A69C4E02B3}" destId="{7A927DCB-FF24-4AD2-86A3-D82F86FF1E37}" srcOrd="0" destOrd="2" presId="urn:microsoft.com/office/officeart/2005/8/layout/hList1"/>
    <dgm:cxn modelId="{58701BB7-0083-45EB-A33B-622D55AB3684}" type="presOf" srcId="{EED499FA-26B5-4B76-B052-216DB3965DEF}" destId="{88E90E27-518E-470B-9E92-18FEFD948114}" srcOrd="0" destOrd="5" presId="urn:microsoft.com/office/officeart/2005/8/layout/hList1"/>
    <dgm:cxn modelId="{D9C0F122-AE20-48A3-B101-3BCA2600B770}" type="presOf" srcId="{61C6BC2D-913C-46D8-A7CF-7F664B43FFB0}" destId="{88E90E27-518E-470B-9E92-18FEFD948114}" srcOrd="0" destOrd="1" presId="urn:microsoft.com/office/officeart/2005/8/layout/hList1"/>
    <dgm:cxn modelId="{FDEF734E-5E85-4FF4-825A-574FF065CA0F}" srcId="{FE13344E-FBE6-46FA-BD3A-0E03677AE328}" destId="{5E2A5493-1D03-43C0-9555-B18AC6FE293C}" srcOrd="0" destOrd="0" parTransId="{65E2BBD4-692F-4CD8-AFCF-2EC4FC062429}" sibTransId="{D162420D-55CB-4082-9A48-07E98F1D50CA}"/>
    <dgm:cxn modelId="{A9FF80BA-E5E9-4567-ADD7-DE3A657F9680}" type="presOf" srcId="{1F3F6DB3-538C-45A5-AEA3-D0556D7D7100}" destId="{7A927DCB-FF24-4AD2-86A3-D82F86FF1E37}" srcOrd="0" destOrd="5" presId="urn:microsoft.com/office/officeart/2005/8/layout/hList1"/>
    <dgm:cxn modelId="{3FEC7D00-7962-4551-88C7-2336DACA1324}" type="presOf" srcId="{67E41271-CC81-45BC-9A9C-B5E0E0EB339B}" destId="{7A927DCB-FF24-4AD2-86A3-D82F86FF1E37}" srcOrd="0" destOrd="6" presId="urn:microsoft.com/office/officeart/2005/8/layout/hList1"/>
    <dgm:cxn modelId="{45085705-8BEC-41EC-B976-5D0FB7CBA673}" type="presOf" srcId="{36452301-3548-41B4-AEB2-B7A348DBCB17}" destId="{7A927DCB-FF24-4AD2-86A3-D82F86FF1E37}" srcOrd="0" destOrd="0" presId="urn:microsoft.com/office/officeart/2005/8/layout/hList1"/>
    <dgm:cxn modelId="{D21EF830-6C06-4463-A509-FF33C8A41EF3}" srcId="{5E2A5493-1D03-43C0-9555-B18AC6FE293C}" destId="{23289730-CC63-431D-B00F-E7A69C4E02B3}" srcOrd="2" destOrd="0" parTransId="{F05E1155-7133-4862-BC12-C4EA3F7D240F}" sibTransId="{94A56C08-7859-4CCD-8529-901F7DD33111}"/>
    <dgm:cxn modelId="{766E58CD-3DED-4582-9C26-04A325157050}" srcId="{62D8A650-1CAA-4B1F-BDF8-52E72ACE06A1}" destId="{CF45D650-BE7F-4BEC-8926-218EE1049DEF}" srcOrd="6" destOrd="0" parTransId="{37A59431-27E0-4EAF-B22A-D99F2404EAAA}" sibTransId="{0B58D99E-C4B7-4775-9B65-7D1876DDEB2B}"/>
    <dgm:cxn modelId="{FD3B51B6-FE39-4E94-A5C8-4A0A4DFCB6DE}" srcId="{5E2A5493-1D03-43C0-9555-B18AC6FE293C}" destId="{23098313-2C33-462C-B4F7-094D39F506FE}" srcOrd="4" destOrd="0" parTransId="{7B039C89-FDE7-4F59-999E-E8837D312A7F}" sibTransId="{5D754FB9-1701-4963-9CD8-9067CB32FD11}"/>
    <dgm:cxn modelId="{D7DB6AA1-DE9C-4D93-872F-D69551B0C126}" type="presOf" srcId="{9C17EE42-2306-4D71-B05C-021CE924016A}" destId="{88E90E27-518E-470B-9E92-18FEFD948114}" srcOrd="0" destOrd="0" presId="urn:microsoft.com/office/officeart/2005/8/layout/hList1"/>
    <dgm:cxn modelId="{7401AF12-C610-4FE2-8FDF-C2DF28624CA1}" type="presOf" srcId="{1160B311-742B-464D-AECF-8852825913EB}" destId="{7A927DCB-FF24-4AD2-86A3-D82F86FF1E37}" srcOrd="0" destOrd="3" presId="urn:microsoft.com/office/officeart/2005/8/layout/hList1"/>
    <dgm:cxn modelId="{744E0E79-83CB-4757-9528-1A89252D12EF}" srcId="{5E2A5493-1D03-43C0-9555-B18AC6FE293C}" destId="{36452301-3548-41B4-AEB2-B7A348DBCB17}" srcOrd="0" destOrd="0" parTransId="{5C3FDD66-D326-442A-BC06-C7CD051F9A57}" sibTransId="{1EC9A10E-1E7F-4DCD-ADD2-524603161A56}"/>
    <dgm:cxn modelId="{B6B446EE-3627-47CC-B7A1-F784547CBA25}" type="presOf" srcId="{23098313-2C33-462C-B4F7-094D39F506FE}" destId="{7A927DCB-FF24-4AD2-86A3-D82F86FF1E37}" srcOrd="0" destOrd="4" presId="urn:microsoft.com/office/officeart/2005/8/layout/hList1"/>
    <dgm:cxn modelId="{5EAA9A2B-9637-4BD8-98AB-08FFE9E5047D}" srcId="{62D8A650-1CAA-4B1F-BDF8-52E72ACE06A1}" destId="{9C17EE42-2306-4D71-B05C-021CE924016A}" srcOrd="0" destOrd="0" parTransId="{6ED23BEE-A2B6-4821-B3C9-DA35C096B85F}" sibTransId="{13A4FE4B-8286-4DFD-9E82-79F94FA9914E}"/>
    <dgm:cxn modelId="{75B91239-EFF5-4C45-A34A-8D5E8DBBEAC5}" type="presParOf" srcId="{450CE641-7569-471C-BFA6-B1D2D239761E}" destId="{69A2CC57-4DA3-418E-B16C-9C2101709B64}" srcOrd="0" destOrd="0" presId="urn:microsoft.com/office/officeart/2005/8/layout/hList1"/>
    <dgm:cxn modelId="{0AD1FF55-5F8A-41C0-80A0-6287ECE28309}" type="presParOf" srcId="{69A2CC57-4DA3-418E-B16C-9C2101709B64}" destId="{8FE658F7-74B6-4D75-87DD-5FC2ED8CDD66}" srcOrd="0" destOrd="0" presId="urn:microsoft.com/office/officeart/2005/8/layout/hList1"/>
    <dgm:cxn modelId="{B5CCCDBC-E9F4-4966-8A41-70FC88E80508}" type="presParOf" srcId="{69A2CC57-4DA3-418E-B16C-9C2101709B64}" destId="{7A927DCB-FF24-4AD2-86A3-D82F86FF1E37}" srcOrd="1" destOrd="0" presId="urn:microsoft.com/office/officeart/2005/8/layout/hList1"/>
    <dgm:cxn modelId="{F425197C-E278-4C6A-835B-24B69D690B68}" type="presParOf" srcId="{450CE641-7569-471C-BFA6-B1D2D239761E}" destId="{F23941F9-E7CF-461D-BBDC-DC254810F454}" srcOrd="1" destOrd="0" presId="urn:microsoft.com/office/officeart/2005/8/layout/hList1"/>
    <dgm:cxn modelId="{53889C9E-B336-4A1C-949F-14BABF2EA3CB}" type="presParOf" srcId="{450CE641-7569-471C-BFA6-B1D2D239761E}" destId="{4073EF6C-3C5E-4478-8912-400DD0B96FC6}" srcOrd="2" destOrd="0" presId="urn:microsoft.com/office/officeart/2005/8/layout/hList1"/>
    <dgm:cxn modelId="{566C85FC-7C3D-4C46-89F4-29CBD1DDFE5B}" type="presParOf" srcId="{4073EF6C-3C5E-4478-8912-400DD0B96FC6}" destId="{F1EABE43-C3D2-426F-99FC-82187AC1E62A}" srcOrd="0" destOrd="0" presId="urn:microsoft.com/office/officeart/2005/8/layout/hList1"/>
    <dgm:cxn modelId="{DCF2A011-3CAE-4E9C-851F-1420F606411A}" type="presParOf" srcId="{4073EF6C-3C5E-4478-8912-400DD0B96FC6}" destId="{88E90E27-518E-470B-9E92-18FEFD948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13344E-FBE6-46FA-BD3A-0E03677AE3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E2A5493-1D03-43C0-9555-B18AC6FE293C}">
      <dgm:prSet phldrT="[Texto]" custT="1"/>
      <dgm:spPr/>
      <dgm:t>
        <a:bodyPr/>
        <a:lstStyle/>
        <a:p>
          <a:r>
            <a:rPr lang="es-ES" sz="8000" b="1" dirty="0" smtClean="0"/>
            <a:t>REST</a:t>
          </a:r>
          <a:endParaRPr lang="es-ES" sz="8000" b="1" dirty="0"/>
        </a:p>
      </dgm:t>
    </dgm:pt>
    <dgm:pt modelId="{65E2BBD4-692F-4CD8-AFCF-2EC4FC062429}" type="parTrans" cxnId="{FDEF734E-5E85-4FF4-825A-574FF065CA0F}">
      <dgm:prSet/>
      <dgm:spPr/>
      <dgm:t>
        <a:bodyPr/>
        <a:lstStyle/>
        <a:p>
          <a:endParaRPr lang="es-ES"/>
        </a:p>
      </dgm:t>
    </dgm:pt>
    <dgm:pt modelId="{D162420D-55CB-4082-9A48-07E98F1D50CA}" type="sibTrans" cxnId="{FDEF734E-5E85-4FF4-825A-574FF065CA0F}">
      <dgm:prSet/>
      <dgm:spPr/>
      <dgm:t>
        <a:bodyPr/>
        <a:lstStyle/>
        <a:p>
          <a:endParaRPr lang="es-ES"/>
        </a:p>
      </dgm:t>
    </dgm:pt>
    <dgm:pt modelId="{36452301-3548-41B4-AEB2-B7A348DBCB17}">
      <dgm:prSet phldrT="[Texto]" custT="1"/>
      <dgm:spPr/>
      <dgm:t>
        <a:bodyPr/>
        <a:lstStyle/>
        <a:p>
          <a:r>
            <a:rPr lang="es-ES" sz="4000" b="0" i="0" dirty="0" smtClean="0"/>
            <a:t>Pocas operaciones con muchos recursos</a:t>
          </a:r>
          <a:endParaRPr lang="es-ES" sz="4000" dirty="0"/>
        </a:p>
      </dgm:t>
    </dgm:pt>
    <dgm:pt modelId="{5C3FDD66-D326-442A-BC06-C7CD051F9A57}" type="parTrans" cxnId="{744E0E79-83CB-4757-9528-1A89252D12EF}">
      <dgm:prSet/>
      <dgm:spPr/>
      <dgm:t>
        <a:bodyPr/>
        <a:lstStyle/>
        <a:p>
          <a:endParaRPr lang="es-ES"/>
        </a:p>
      </dgm:t>
    </dgm:pt>
    <dgm:pt modelId="{1EC9A10E-1E7F-4DCD-ADD2-524603161A56}" type="sibTrans" cxnId="{744E0E79-83CB-4757-9528-1A89252D12EF}">
      <dgm:prSet/>
      <dgm:spPr/>
      <dgm:t>
        <a:bodyPr/>
        <a:lstStyle/>
        <a:p>
          <a:endParaRPr lang="es-ES"/>
        </a:p>
      </dgm:t>
    </dgm:pt>
    <dgm:pt modelId="{BC85E4DF-6A55-4510-ABD3-00729D0511FC}">
      <dgm:prSet phldrT="[Texto]" custT="1"/>
      <dgm:spPr/>
      <dgm:t>
        <a:bodyPr/>
        <a:lstStyle/>
        <a:p>
          <a:r>
            <a:rPr lang="es-ES" sz="3600" b="0" i="0" dirty="0" smtClean="0"/>
            <a:t>Se centra en la escalabilidad y rendimiento a gran escala para sistemas distribuidos hipermedia</a:t>
          </a:r>
          <a:endParaRPr lang="es-ES" sz="3600" dirty="0"/>
        </a:p>
      </dgm:t>
    </dgm:pt>
    <dgm:pt modelId="{09F9F711-66D2-4021-9377-CB810EF7D76C}" type="parTrans" cxnId="{EBB56943-6BFA-4069-9FCB-721CC173652E}">
      <dgm:prSet/>
      <dgm:spPr/>
      <dgm:t>
        <a:bodyPr/>
        <a:lstStyle/>
        <a:p>
          <a:endParaRPr lang="es-ES"/>
        </a:p>
      </dgm:t>
    </dgm:pt>
    <dgm:pt modelId="{041F4971-EC5D-4C1A-8657-5DC78F5AD98B}" type="sibTrans" cxnId="{EBB56943-6BFA-4069-9FCB-721CC173652E}">
      <dgm:prSet/>
      <dgm:spPr/>
      <dgm:t>
        <a:bodyPr/>
        <a:lstStyle/>
        <a:p>
          <a:endParaRPr lang="es-ES"/>
        </a:p>
      </dgm:t>
    </dgm:pt>
    <dgm:pt modelId="{62D8A650-1CAA-4B1F-BDF8-52E72ACE06A1}">
      <dgm:prSet phldrT="[Texto]" custT="1"/>
      <dgm:spPr/>
      <dgm:t>
        <a:bodyPr/>
        <a:lstStyle/>
        <a:p>
          <a:r>
            <a:rPr lang="es-ES" sz="8000" b="1" dirty="0" smtClean="0"/>
            <a:t>SOAP</a:t>
          </a:r>
          <a:endParaRPr lang="es-ES" sz="8000" b="1" dirty="0"/>
        </a:p>
      </dgm:t>
    </dgm:pt>
    <dgm:pt modelId="{2338CF2B-6195-46E1-AE18-0C4BE19743D8}" type="parTrans" cxnId="{695EC36E-75ED-40D4-894C-5D2EB2CFFB6E}">
      <dgm:prSet/>
      <dgm:spPr/>
      <dgm:t>
        <a:bodyPr/>
        <a:lstStyle/>
        <a:p>
          <a:endParaRPr lang="es-ES"/>
        </a:p>
      </dgm:t>
    </dgm:pt>
    <dgm:pt modelId="{F00C31E0-920F-4194-AB59-A65DFAC6C643}" type="sibTrans" cxnId="{695EC36E-75ED-40D4-894C-5D2EB2CFFB6E}">
      <dgm:prSet/>
      <dgm:spPr/>
      <dgm:t>
        <a:bodyPr/>
        <a:lstStyle/>
        <a:p>
          <a:endParaRPr lang="es-ES"/>
        </a:p>
      </dgm:t>
    </dgm:pt>
    <dgm:pt modelId="{9C17EE42-2306-4D71-B05C-021CE924016A}">
      <dgm:prSet phldrT="[Texto]"/>
      <dgm:spPr/>
      <dgm:t>
        <a:bodyPr/>
        <a:lstStyle/>
        <a:p>
          <a:r>
            <a:rPr lang="es-ES" b="0" i="0" dirty="0" smtClean="0"/>
            <a:t>Muchas operaciones con pocos recursos</a:t>
          </a:r>
          <a:endParaRPr lang="es-ES" dirty="0"/>
        </a:p>
      </dgm:t>
    </dgm:pt>
    <dgm:pt modelId="{6ED23BEE-A2B6-4821-B3C9-DA35C096B85F}" type="parTrans" cxnId="{5EAA9A2B-9637-4BD8-98AB-08FFE9E5047D}">
      <dgm:prSet/>
      <dgm:spPr/>
      <dgm:t>
        <a:bodyPr/>
        <a:lstStyle/>
        <a:p>
          <a:endParaRPr lang="es-ES"/>
        </a:p>
      </dgm:t>
    </dgm:pt>
    <dgm:pt modelId="{13A4FE4B-8286-4DFD-9E82-79F94FA9914E}" type="sibTrans" cxnId="{5EAA9A2B-9637-4BD8-98AB-08FFE9E5047D}">
      <dgm:prSet/>
      <dgm:spPr/>
      <dgm:t>
        <a:bodyPr/>
        <a:lstStyle/>
        <a:p>
          <a:endParaRPr lang="es-ES"/>
        </a:p>
      </dgm:t>
    </dgm:pt>
    <dgm:pt modelId="{61C6BC2D-913C-46D8-A7CF-7F664B43FFB0}">
      <dgm:prSet phldrT="[Texto]"/>
      <dgm:spPr/>
      <dgm:t>
        <a:bodyPr/>
        <a:lstStyle/>
        <a:p>
          <a:r>
            <a:rPr lang="es-ES" b="0" i="0" dirty="0" smtClean="0"/>
            <a:t>Se centra en el diseño de aplicaciones distribuidas</a:t>
          </a:r>
          <a:endParaRPr lang="es-ES" dirty="0"/>
        </a:p>
      </dgm:t>
    </dgm:pt>
    <dgm:pt modelId="{60F956CA-C26D-44D3-B066-F239695160EB}" type="parTrans" cxnId="{680AD794-F69A-450D-9B86-C320F85B2395}">
      <dgm:prSet/>
      <dgm:spPr/>
      <dgm:t>
        <a:bodyPr/>
        <a:lstStyle/>
        <a:p>
          <a:endParaRPr lang="es-ES"/>
        </a:p>
      </dgm:t>
    </dgm:pt>
    <dgm:pt modelId="{2E8A7283-B1FB-49C5-9D18-9EC8ABF2EE6F}" type="sibTrans" cxnId="{680AD794-F69A-450D-9B86-C320F85B2395}">
      <dgm:prSet/>
      <dgm:spPr/>
      <dgm:t>
        <a:bodyPr/>
        <a:lstStyle/>
        <a:p>
          <a:endParaRPr lang="es-ES"/>
        </a:p>
      </dgm:t>
    </dgm:pt>
    <dgm:pt modelId="{23289730-CC63-431D-B00F-E7A69C4E02B3}">
      <dgm:prSet phldrT="[Texto]" custT="1"/>
      <dgm:spPr/>
      <dgm:t>
        <a:bodyPr/>
        <a:lstStyle/>
        <a:p>
          <a:r>
            <a:rPr lang="en-US" sz="4000" b="0" i="0" dirty="0" smtClean="0"/>
            <a:t>HTTP GET, HTTP POST, HTTP PUT, HTTP DEL</a:t>
          </a:r>
          <a:endParaRPr lang="es-ES" sz="4000" dirty="0"/>
        </a:p>
      </dgm:t>
    </dgm:pt>
    <dgm:pt modelId="{F05E1155-7133-4862-BC12-C4EA3F7D240F}" type="parTrans" cxnId="{D21EF830-6C06-4463-A509-FF33C8A41EF3}">
      <dgm:prSet/>
      <dgm:spPr/>
      <dgm:t>
        <a:bodyPr/>
        <a:lstStyle/>
        <a:p>
          <a:endParaRPr lang="es-ES"/>
        </a:p>
      </dgm:t>
    </dgm:pt>
    <dgm:pt modelId="{94A56C08-7859-4CCD-8529-901F7DD33111}" type="sibTrans" cxnId="{D21EF830-6C06-4463-A509-FF33C8A41EF3}">
      <dgm:prSet/>
      <dgm:spPr/>
      <dgm:t>
        <a:bodyPr/>
        <a:lstStyle/>
        <a:p>
          <a:endParaRPr lang="es-ES"/>
        </a:p>
      </dgm:t>
    </dgm:pt>
    <dgm:pt modelId="{1160B311-742B-464D-AECF-8852825913EB}">
      <dgm:prSet phldrT="[Texto]" custT="1"/>
      <dgm:spPr/>
      <dgm:t>
        <a:bodyPr/>
        <a:lstStyle/>
        <a:p>
          <a:r>
            <a:rPr lang="en-US" sz="4000" b="0" i="0" dirty="0" smtClean="0"/>
            <a:t>XML auto descriptive</a:t>
          </a:r>
          <a:endParaRPr lang="es-ES" sz="4000" dirty="0"/>
        </a:p>
      </dgm:t>
    </dgm:pt>
    <dgm:pt modelId="{B38B818F-F01E-4A27-A6F6-BD909998703B}" type="parTrans" cxnId="{25F10635-9CAD-4356-8DE3-031BFBE9DC3B}">
      <dgm:prSet/>
      <dgm:spPr/>
      <dgm:t>
        <a:bodyPr/>
        <a:lstStyle/>
        <a:p>
          <a:endParaRPr lang="es-ES"/>
        </a:p>
      </dgm:t>
    </dgm:pt>
    <dgm:pt modelId="{CB674071-8941-4EA9-A88A-43D6F223FBA1}" type="sibTrans" cxnId="{25F10635-9CAD-4356-8DE3-031BFBE9DC3B}">
      <dgm:prSet/>
      <dgm:spPr/>
      <dgm:t>
        <a:bodyPr/>
        <a:lstStyle/>
        <a:p>
          <a:endParaRPr lang="es-ES"/>
        </a:p>
      </dgm:t>
    </dgm:pt>
    <dgm:pt modelId="{23098313-2C33-462C-B4F7-094D39F506FE}">
      <dgm:prSet phldrT="[Texto]" custT="1"/>
      <dgm:spPr/>
      <dgm:t>
        <a:bodyPr/>
        <a:lstStyle/>
        <a:p>
          <a:r>
            <a:rPr lang="es-CL" sz="4000" b="0" i="0" noProof="0" dirty="0" smtClean="0"/>
            <a:t>Síncrono</a:t>
          </a:r>
          <a:endParaRPr lang="es-CL" sz="4000" noProof="0" dirty="0"/>
        </a:p>
      </dgm:t>
    </dgm:pt>
    <dgm:pt modelId="{7B039C89-FDE7-4F59-999E-E8837D312A7F}" type="parTrans" cxnId="{FD3B51B6-FE39-4E94-A5C8-4A0A4DFCB6DE}">
      <dgm:prSet/>
      <dgm:spPr/>
      <dgm:t>
        <a:bodyPr/>
        <a:lstStyle/>
        <a:p>
          <a:endParaRPr lang="es-ES"/>
        </a:p>
      </dgm:t>
    </dgm:pt>
    <dgm:pt modelId="{5D754FB9-1701-4963-9CD8-9067CB32FD11}" type="sibTrans" cxnId="{FD3B51B6-FE39-4E94-A5C8-4A0A4DFCB6DE}">
      <dgm:prSet/>
      <dgm:spPr/>
      <dgm:t>
        <a:bodyPr/>
        <a:lstStyle/>
        <a:p>
          <a:endParaRPr lang="es-ES"/>
        </a:p>
      </dgm:t>
    </dgm:pt>
    <dgm:pt modelId="{1F3F6DB3-538C-45A5-AEA3-D0556D7D7100}">
      <dgm:prSet phldrT="[Texto]" custT="1"/>
      <dgm:spPr/>
      <dgm:t>
        <a:bodyPr/>
        <a:lstStyle/>
        <a:p>
          <a:r>
            <a:rPr lang="en-US" sz="4000" b="0" i="0" dirty="0" smtClean="0"/>
            <a:t>HTTPS</a:t>
          </a:r>
          <a:endParaRPr lang="es-ES" sz="4000" dirty="0"/>
        </a:p>
      </dgm:t>
    </dgm:pt>
    <dgm:pt modelId="{2351E8C0-BFDE-4229-9717-F38FB2381CD9}" type="parTrans" cxnId="{FB1B502C-04E6-45CF-B4D1-73E14F2F5BFA}">
      <dgm:prSet/>
      <dgm:spPr/>
      <dgm:t>
        <a:bodyPr/>
        <a:lstStyle/>
        <a:p>
          <a:endParaRPr lang="es-ES"/>
        </a:p>
      </dgm:t>
    </dgm:pt>
    <dgm:pt modelId="{DB6EC638-AED2-4376-A6FF-7D892FFC34ED}" type="sibTrans" cxnId="{FB1B502C-04E6-45CF-B4D1-73E14F2F5BFA}">
      <dgm:prSet/>
      <dgm:spPr/>
      <dgm:t>
        <a:bodyPr/>
        <a:lstStyle/>
        <a:p>
          <a:endParaRPr lang="es-ES"/>
        </a:p>
      </dgm:t>
    </dgm:pt>
    <dgm:pt modelId="{67E41271-CC81-45BC-9A9C-B5E0E0EB339B}">
      <dgm:prSet phldrT="[Texto]" custT="1"/>
      <dgm:spPr/>
      <dgm:t>
        <a:bodyPr/>
        <a:lstStyle/>
        <a:p>
          <a:r>
            <a:rPr lang="es-ES" sz="4000" dirty="0" smtClean="0"/>
            <a:t>Comunicación punto a punto y segura</a:t>
          </a:r>
          <a:r>
            <a:rPr lang="es-ES" sz="2100" dirty="0" smtClean="0"/>
            <a:t/>
          </a:r>
          <a:br>
            <a:rPr lang="es-ES" sz="2100" dirty="0" smtClean="0"/>
          </a:br>
          <a:endParaRPr lang="es-ES" sz="2100" dirty="0"/>
        </a:p>
      </dgm:t>
    </dgm:pt>
    <dgm:pt modelId="{B4BAAF19-3CDC-4697-9E10-5EBDE72F9CE3}" type="parTrans" cxnId="{28C8E4AE-EEB3-415E-8207-23909DDEE8A0}">
      <dgm:prSet/>
      <dgm:spPr/>
      <dgm:t>
        <a:bodyPr/>
        <a:lstStyle/>
        <a:p>
          <a:endParaRPr lang="es-ES"/>
        </a:p>
      </dgm:t>
    </dgm:pt>
    <dgm:pt modelId="{0AC4941B-0DDD-47AD-A3DE-00966B07A7B3}" type="sibTrans" cxnId="{28C8E4AE-EEB3-415E-8207-23909DDEE8A0}">
      <dgm:prSet/>
      <dgm:spPr/>
      <dgm:t>
        <a:bodyPr/>
        <a:lstStyle/>
        <a:p>
          <a:endParaRPr lang="es-ES"/>
        </a:p>
      </dgm:t>
    </dgm:pt>
    <dgm:pt modelId="{6D40BFA4-C280-47F1-A64A-0C72253A7008}">
      <dgm:prSet phldrT="[Texto]"/>
      <dgm:spPr/>
      <dgm:t>
        <a:bodyPr/>
        <a:lstStyle/>
        <a:p>
          <a:r>
            <a:rPr lang="es-CL" noProof="0" dirty="0" smtClean="0"/>
            <a:t>SMTP,HTTP POST, MQ</a:t>
          </a:r>
          <a:endParaRPr lang="es-CL" noProof="0" dirty="0"/>
        </a:p>
      </dgm:t>
    </dgm:pt>
    <dgm:pt modelId="{038CC03C-B16A-4171-A007-0009BFC34B1C}" type="parTrans" cxnId="{8309A0FF-B6E4-472B-8D00-F37F1A02D4E8}">
      <dgm:prSet/>
      <dgm:spPr/>
      <dgm:t>
        <a:bodyPr/>
        <a:lstStyle/>
        <a:p>
          <a:endParaRPr lang="es-ES"/>
        </a:p>
      </dgm:t>
    </dgm:pt>
    <dgm:pt modelId="{A5435060-2A73-44AD-9E0E-0E5B8599E341}" type="sibTrans" cxnId="{8309A0FF-B6E4-472B-8D00-F37F1A02D4E8}">
      <dgm:prSet/>
      <dgm:spPr/>
      <dgm:t>
        <a:bodyPr/>
        <a:lstStyle/>
        <a:p>
          <a:endParaRPr lang="es-ES"/>
        </a:p>
      </dgm:t>
    </dgm:pt>
    <dgm:pt modelId="{89688576-81A9-4154-BAEC-EC32BC3E0E3D}">
      <dgm:prSet phldrT="[Texto]"/>
      <dgm:spPr/>
      <dgm:t>
        <a:bodyPr/>
        <a:lstStyle/>
        <a:p>
          <a:r>
            <a:rPr lang="es-CL" b="0" i="0" noProof="0" dirty="0" err="1" smtClean="0"/>
            <a:t>Tipado</a:t>
          </a:r>
          <a:r>
            <a:rPr lang="es-CL" b="0" i="0" noProof="0" dirty="0" smtClean="0"/>
            <a:t> fuerte, XML </a:t>
          </a:r>
          <a:r>
            <a:rPr lang="es-CL" b="0" i="0" noProof="0" dirty="0" err="1" smtClean="0"/>
            <a:t>Schema</a:t>
          </a:r>
          <a:endParaRPr lang="es-CL" noProof="0" dirty="0"/>
        </a:p>
      </dgm:t>
    </dgm:pt>
    <dgm:pt modelId="{03868C6B-888E-40FF-A3D4-0D41A33EA59B}" type="parTrans" cxnId="{B23E56B9-4626-4FCB-8B60-2F47265F19DF}">
      <dgm:prSet/>
      <dgm:spPr/>
      <dgm:t>
        <a:bodyPr/>
        <a:lstStyle/>
        <a:p>
          <a:endParaRPr lang="es-ES"/>
        </a:p>
      </dgm:t>
    </dgm:pt>
    <dgm:pt modelId="{54A64AF9-AF80-4593-B98E-03DA5EEA7EC0}" type="sibTrans" cxnId="{B23E56B9-4626-4FCB-8B60-2F47265F19DF}">
      <dgm:prSet/>
      <dgm:spPr/>
      <dgm:t>
        <a:bodyPr/>
        <a:lstStyle/>
        <a:p>
          <a:endParaRPr lang="es-ES"/>
        </a:p>
      </dgm:t>
    </dgm:pt>
    <dgm:pt modelId="{65FF598B-4432-43D2-8FCA-6F7107D2B7FF}">
      <dgm:prSet phldrT="[Texto]"/>
      <dgm:spPr/>
      <dgm:t>
        <a:bodyPr/>
        <a:lstStyle/>
        <a:p>
          <a:r>
            <a:rPr lang="es-CL" b="0" i="0" noProof="0" dirty="0" smtClean="0"/>
            <a:t>Síncrono y Asíncrono</a:t>
          </a:r>
          <a:endParaRPr lang="es-CL" noProof="0" dirty="0"/>
        </a:p>
      </dgm:t>
    </dgm:pt>
    <dgm:pt modelId="{EA4ECCA8-144A-49F6-85EA-B98567CA6628}" type="parTrans" cxnId="{4B911E56-C9C1-4DA0-8E9F-380C8BCF6891}">
      <dgm:prSet/>
      <dgm:spPr/>
      <dgm:t>
        <a:bodyPr/>
        <a:lstStyle/>
        <a:p>
          <a:endParaRPr lang="es-ES"/>
        </a:p>
      </dgm:t>
    </dgm:pt>
    <dgm:pt modelId="{0D041794-8227-4115-A7F6-8BA63118398F}" type="sibTrans" cxnId="{4B911E56-C9C1-4DA0-8E9F-380C8BCF6891}">
      <dgm:prSet/>
      <dgm:spPr/>
      <dgm:t>
        <a:bodyPr/>
        <a:lstStyle/>
        <a:p>
          <a:endParaRPr lang="es-ES"/>
        </a:p>
      </dgm:t>
    </dgm:pt>
    <dgm:pt modelId="{EED499FA-26B5-4B76-B052-216DB3965DEF}">
      <dgm:prSet phldrT="[Texto]"/>
      <dgm:spPr/>
      <dgm:t>
        <a:bodyPr/>
        <a:lstStyle/>
        <a:p>
          <a:r>
            <a:rPr lang="en-US" b="0" i="0" dirty="0" smtClean="0"/>
            <a:t>WS SECURITY</a:t>
          </a:r>
          <a:endParaRPr lang="es-ES" dirty="0"/>
        </a:p>
      </dgm:t>
    </dgm:pt>
    <dgm:pt modelId="{2958583F-F47A-4FCF-832F-AD407B011F09}" type="parTrans" cxnId="{8AB0D7B6-E251-4374-A87E-9DA6C49DD727}">
      <dgm:prSet/>
      <dgm:spPr/>
      <dgm:t>
        <a:bodyPr/>
        <a:lstStyle/>
        <a:p>
          <a:endParaRPr lang="es-ES"/>
        </a:p>
      </dgm:t>
    </dgm:pt>
    <dgm:pt modelId="{835FAADD-5622-4C8F-AB31-D53E696B43AF}" type="sibTrans" cxnId="{8AB0D7B6-E251-4374-A87E-9DA6C49DD727}">
      <dgm:prSet/>
      <dgm:spPr/>
      <dgm:t>
        <a:bodyPr/>
        <a:lstStyle/>
        <a:p>
          <a:endParaRPr lang="es-ES"/>
        </a:p>
      </dgm:t>
    </dgm:pt>
    <dgm:pt modelId="{CF45D650-BE7F-4BEC-8926-218EE1049DEF}">
      <dgm:prSet phldrT="[Texto]"/>
      <dgm:spPr/>
      <dgm:t>
        <a:bodyPr/>
        <a:lstStyle/>
        <a:p>
          <a:r>
            <a:rPr lang="es-ES" b="0" i="0" dirty="0" smtClean="0"/>
            <a:t>Comunicación origen a destino seguro</a:t>
          </a:r>
          <a:endParaRPr lang="es-ES" dirty="0"/>
        </a:p>
      </dgm:t>
    </dgm:pt>
    <dgm:pt modelId="{37A59431-27E0-4EAF-B22A-D99F2404EAAA}" type="parTrans" cxnId="{766E58CD-3DED-4582-9C26-04A325157050}">
      <dgm:prSet/>
      <dgm:spPr/>
      <dgm:t>
        <a:bodyPr/>
        <a:lstStyle/>
        <a:p>
          <a:endParaRPr lang="es-ES"/>
        </a:p>
      </dgm:t>
    </dgm:pt>
    <dgm:pt modelId="{0B58D99E-C4B7-4775-9B65-7D1876DDEB2B}" type="sibTrans" cxnId="{766E58CD-3DED-4582-9C26-04A325157050}">
      <dgm:prSet/>
      <dgm:spPr/>
      <dgm:t>
        <a:bodyPr/>
        <a:lstStyle/>
        <a:p>
          <a:endParaRPr lang="es-ES"/>
        </a:p>
      </dgm:t>
    </dgm:pt>
    <dgm:pt modelId="{450CE641-7569-471C-BFA6-B1D2D239761E}" type="pres">
      <dgm:prSet presAssocID="{FE13344E-FBE6-46FA-BD3A-0E03677AE3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A2CC57-4DA3-418E-B16C-9C2101709B64}" type="pres">
      <dgm:prSet presAssocID="{5E2A5493-1D03-43C0-9555-B18AC6FE293C}" presName="composite" presStyleCnt="0"/>
      <dgm:spPr/>
    </dgm:pt>
    <dgm:pt modelId="{8FE658F7-74B6-4D75-87DD-5FC2ED8CDD66}" type="pres">
      <dgm:prSet presAssocID="{5E2A5493-1D03-43C0-9555-B18AC6FE29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27DCB-FF24-4AD2-86A3-D82F86FF1E37}" type="pres">
      <dgm:prSet presAssocID="{5E2A5493-1D03-43C0-9555-B18AC6FE293C}" presName="desTx" presStyleLbl="alignAccFollowNode1" presStyleIdx="0" presStyleCnt="2" custLinFactNeighborX="-1" custLinFactNeighborY="3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3941F9-E7CF-461D-BBDC-DC254810F454}" type="pres">
      <dgm:prSet presAssocID="{D162420D-55CB-4082-9A48-07E98F1D50CA}" presName="space" presStyleCnt="0"/>
      <dgm:spPr/>
    </dgm:pt>
    <dgm:pt modelId="{4073EF6C-3C5E-4478-8912-400DD0B96FC6}" type="pres">
      <dgm:prSet presAssocID="{62D8A650-1CAA-4B1F-BDF8-52E72ACE06A1}" presName="composite" presStyleCnt="0"/>
      <dgm:spPr/>
    </dgm:pt>
    <dgm:pt modelId="{F1EABE43-C3D2-426F-99FC-82187AC1E62A}" type="pres">
      <dgm:prSet presAssocID="{62D8A650-1CAA-4B1F-BDF8-52E72ACE06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E90E27-518E-470B-9E92-18FEFD948114}" type="pres">
      <dgm:prSet presAssocID="{62D8A650-1CAA-4B1F-BDF8-52E72ACE06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F10635-9CAD-4356-8DE3-031BFBE9DC3B}" srcId="{5E2A5493-1D03-43C0-9555-B18AC6FE293C}" destId="{1160B311-742B-464D-AECF-8852825913EB}" srcOrd="3" destOrd="0" parTransId="{B38B818F-F01E-4A27-A6F6-BD909998703B}" sibTransId="{CB674071-8941-4EA9-A88A-43D6F223FBA1}"/>
    <dgm:cxn modelId="{8AB0D7B6-E251-4374-A87E-9DA6C49DD727}" srcId="{62D8A650-1CAA-4B1F-BDF8-52E72ACE06A1}" destId="{EED499FA-26B5-4B76-B052-216DB3965DEF}" srcOrd="5" destOrd="0" parTransId="{2958583F-F47A-4FCF-832F-AD407B011F09}" sibTransId="{835FAADD-5622-4C8F-AB31-D53E696B43AF}"/>
    <dgm:cxn modelId="{680AD794-F69A-450D-9B86-C320F85B2395}" srcId="{62D8A650-1CAA-4B1F-BDF8-52E72ACE06A1}" destId="{61C6BC2D-913C-46D8-A7CF-7F664B43FFB0}" srcOrd="1" destOrd="0" parTransId="{60F956CA-C26D-44D3-B066-F239695160EB}" sibTransId="{2E8A7283-B1FB-49C5-9D18-9EC8ABF2EE6F}"/>
    <dgm:cxn modelId="{96D1D30D-238D-4861-93F4-9BFFAE43C5BD}" type="presOf" srcId="{EED499FA-26B5-4B76-B052-216DB3965DEF}" destId="{88E90E27-518E-470B-9E92-18FEFD948114}" srcOrd="0" destOrd="5" presId="urn:microsoft.com/office/officeart/2005/8/layout/hList1"/>
    <dgm:cxn modelId="{50D22595-C8E0-4260-B576-B8E853DCDF8E}" type="presOf" srcId="{23289730-CC63-431D-B00F-E7A69C4E02B3}" destId="{7A927DCB-FF24-4AD2-86A3-D82F86FF1E37}" srcOrd="0" destOrd="2" presId="urn:microsoft.com/office/officeart/2005/8/layout/hList1"/>
    <dgm:cxn modelId="{463616ED-C2D4-48EE-8E62-3736E00190C7}" type="presOf" srcId="{BC85E4DF-6A55-4510-ABD3-00729D0511FC}" destId="{7A927DCB-FF24-4AD2-86A3-D82F86FF1E37}" srcOrd="0" destOrd="1" presId="urn:microsoft.com/office/officeart/2005/8/layout/hList1"/>
    <dgm:cxn modelId="{B23E56B9-4626-4FCB-8B60-2F47265F19DF}" srcId="{62D8A650-1CAA-4B1F-BDF8-52E72ACE06A1}" destId="{89688576-81A9-4154-BAEC-EC32BC3E0E3D}" srcOrd="3" destOrd="0" parTransId="{03868C6B-888E-40FF-A3D4-0D41A33EA59B}" sibTransId="{54A64AF9-AF80-4593-B98E-03DA5EEA7EC0}"/>
    <dgm:cxn modelId="{6129794D-E15F-48A8-9C40-2E1476FFC812}" type="presOf" srcId="{FE13344E-FBE6-46FA-BD3A-0E03677AE328}" destId="{450CE641-7569-471C-BFA6-B1D2D239761E}" srcOrd="0" destOrd="0" presId="urn:microsoft.com/office/officeart/2005/8/layout/hList1"/>
    <dgm:cxn modelId="{28C8E4AE-EEB3-415E-8207-23909DDEE8A0}" srcId="{5E2A5493-1D03-43C0-9555-B18AC6FE293C}" destId="{67E41271-CC81-45BC-9A9C-B5E0E0EB339B}" srcOrd="6" destOrd="0" parTransId="{B4BAAF19-3CDC-4697-9E10-5EBDE72F9CE3}" sibTransId="{0AC4941B-0DDD-47AD-A3DE-00966B07A7B3}"/>
    <dgm:cxn modelId="{7DD0FA32-49DC-4E20-814B-A4293D1B2D01}" type="presOf" srcId="{67E41271-CC81-45BC-9A9C-B5E0E0EB339B}" destId="{7A927DCB-FF24-4AD2-86A3-D82F86FF1E37}" srcOrd="0" destOrd="6" presId="urn:microsoft.com/office/officeart/2005/8/layout/hList1"/>
    <dgm:cxn modelId="{8309A0FF-B6E4-472B-8D00-F37F1A02D4E8}" srcId="{62D8A650-1CAA-4B1F-BDF8-52E72ACE06A1}" destId="{6D40BFA4-C280-47F1-A64A-0C72253A7008}" srcOrd="2" destOrd="0" parTransId="{038CC03C-B16A-4171-A007-0009BFC34B1C}" sibTransId="{A5435060-2A73-44AD-9E0E-0E5B8599E341}"/>
    <dgm:cxn modelId="{4B911E56-C9C1-4DA0-8E9F-380C8BCF6891}" srcId="{62D8A650-1CAA-4B1F-BDF8-52E72ACE06A1}" destId="{65FF598B-4432-43D2-8FCA-6F7107D2B7FF}" srcOrd="4" destOrd="0" parTransId="{EA4ECCA8-144A-49F6-85EA-B98567CA6628}" sibTransId="{0D041794-8227-4115-A7F6-8BA63118398F}"/>
    <dgm:cxn modelId="{FB1B502C-04E6-45CF-B4D1-73E14F2F5BFA}" srcId="{5E2A5493-1D03-43C0-9555-B18AC6FE293C}" destId="{1F3F6DB3-538C-45A5-AEA3-D0556D7D7100}" srcOrd="5" destOrd="0" parTransId="{2351E8C0-BFDE-4229-9717-F38FB2381CD9}" sibTransId="{DB6EC638-AED2-4376-A6FF-7D892FFC34ED}"/>
    <dgm:cxn modelId="{EBB56943-6BFA-4069-9FCB-721CC173652E}" srcId="{5E2A5493-1D03-43C0-9555-B18AC6FE293C}" destId="{BC85E4DF-6A55-4510-ABD3-00729D0511FC}" srcOrd="1" destOrd="0" parTransId="{09F9F711-66D2-4021-9377-CB810EF7D76C}" sibTransId="{041F4971-EC5D-4C1A-8657-5DC78F5AD98B}"/>
    <dgm:cxn modelId="{9E3D29F5-3ABF-4752-9E8B-40F2C7C3316E}" type="presOf" srcId="{1F3F6DB3-538C-45A5-AEA3-D0556D7D7100}" destId="{7A927DCB-FF24-4AD2-86A3-D82F86FF1E37}" srcOrd="0" destOrd="5" presId="urn:microsoft.com/office/officeart/2005/8/layout/hList1"/>
    <dgm:cxn modelId="{695EC36E-75ED-40D4-894C-5D2EB2CFFB6E}" srcId="{FE13344E-FBE6-46FA-BD3A-0E03677AE328}" destId="{62D8A650-1CAA-4B1F-BDF8-52E72ACE06A1}" srcOrd="1" destOrd="0" parTransId="{2338CF2B-6195-46E1-AE18-0C4BE19743D8}" sibTransId="{F00C31E0-920F-4194-AB59-A65DFAC6C643}"/>
    <dgm:cxn modelId="{73289F5E-FD7B-4284-819A-1321DB6A9BD7}" type="presOf" srcId="{1160B311-742B-464D-AECF-8852825913EB}" destId="{7A927DCB-FF24-4AD2-86A3-D82F86FF1E37}" srcOrd="0" destOrd="3" presId="urn:microsoft.com/office/officeart/2005/8/layout/hList1"/>
    <dgm:cxn modelId="{FDEF734E-5E85-4FF4-825A-574FF065CA0F}" srcId="{FE13344E-FBE6-46FA-BD3A-0E03677AE328}" destId="{5E2A5493-1D03-43C0-9555-B18AC6FE293C}" srcOrd="0" destOrd="0" parTransId="{65E2BBD4-692F-4CD8-AFCF-2EC4FC062429}" sibTransId="{D162420D-55CB-4082-9A48-07E98F1D50CA}"/>
    <dgm:cxn modelId="{69ABCF56-2481-442E-9209-A51C8866AA14}" type="presOf" srcId="{65FF598B-4432-43D2-8FCA-6F7107D2B7FF}" destId="{88E90E27-518E-470B-9E92-18FEFD948114}" srcOrd="0" destOrd="4" presId="urn:microsoft.com/office/officeart/2005/8/layout/hList1"/>
    <dgm:cxn modelId="{C181402F-01D1-4C1E-8069-C81E2794FAFE}" type="presOf" srcId="{9C17EE42-2306-4D71-B05C-021CE924016A}" destId="{88E90E27-518E-470B-9E92-18FEFD948114}" srcOrd="0" destOrd="0" presId="urn:microsoft.com/office/officeart/2005/8/layout/hList1"/>
    <dgm:cxn modelId="{F308131F-05E5-4390-9038-24661467A39C}" type="presOf" srcId="{23098313-2C33-462C-B4F7-094D39F506FE}" destId="{7A927DCB-FF24-4AD2-86A3-D82F86FF1E37}" srcOrd="0" destOrd="4" presId="urn:microsoft.com/office/officeart/2005/8/layout/hList1"/>
    <dgm:cxn modelId="{B1B78D4F-A0A1-467A-AD3E-C9F0331D8378}" type="presOf" srcId="{61C6BC2D-913C-46D8-A7CF-7F664B43FFB0}" destId="{88E90E27-518E-470B-9E92-18FEFD948114}" srcOrd="0" destOrd="1" presId="urn:microsoft.com/office/officeart/2005/8/layout/hList1"/>
    <dgm:cxn modelId="{D21EF830-6C06-4463-A509-FF33C8A41EF3}" srcId="{5E2A5493-1D03-43C0-9555-B18AC6FE293C}" destId="{23289730-CC63-431D-B00F-E7A69C4E02B3}" srcOrd="2" destOrd="0" parTransId="{F05E1155-7133-4862-BC12-C4EA3F7D240F}" sibTransId="{94A56C08-7859-4CCD-8529-901F7DD33111}"/>
    <dgm:cxn modelId="{0C4F1D37-6B8B-4E79-A4FC-7C798739D5D7}" type="presOf" srcId="{CF45D650-BE7F-4BEC-8926-218EE1049DEF}" destId="{88E90E27-518E-470B-9E92-18FEFD948114}" srcOrd="0" destOrd="6" presId="urn:microsoft.com/office/officeart/2005/8/layout/hList1"/>
    <dgm:cxn modelId="{1DA72D82-F1BF-4A61-997C-884A5222D21F}" type="presOf" srcId="{5E2A5493-1D03-43C0-9555-B18AC6FE293C}" destId="{8FE658F7-74B6-4D75-87DD-5FC2ED8CDD66}" srcOrd="0" destOrd="0" presId="urn:microsoft.com/office/officeart/2005/8/layout/hList1"/>
    <dgm:cxn modelId="{766E58CD-3DED-4582-9C26-04A325157050}" srcId="{62D8A650-1CAA-4B1F-BDF8-52E72ACE06A1}" destId="{CF45D650-BE7F-4BEC-8926-218EE1049DEF}" srcOrd="6" destOrd="0" parTransId="{37A59431-27E0-4EAF-B22A-D99F2404EAAA}" sibTransId="{0B58D99E-C4B7-4775-9B65-7D1876DDEB2B}"/>
    <dgm:cxn modelId="{FD3B51B6-FE39-4E94-A5C8-4A0A4DFCB6DE}" srcId="{5E2A5493-1D03-43C0-9555-B18AC6FE293C}" destId="{23098313-2C33-462C-B4F7-094D39F506FE}" srcOrd="4" destOrd="0" parTransId="{7B039C89-FDE7-4F59-999E-E8837D312A7F}" sibTransId="{5D754FB9-1701-4963-9CD8-9067CB32FD11}"/>
    <dgm:cxn modelId="{744E0E79-83CB-4757-9528-1A89252D12EF}" srcId="{5E2A5493-1D03-43C0-9555-B18AC6FE293C}" destId="{36452301-3548-41B4-AEB2-B7A348DBCB17}" srcOrd="0" destOrd="0" parTransId="{5C3FDD66-D326-442A-BC06-C7CD051F9A57}" sibTransId="{1EC9A10E-1E7F-4DCD-ADD2-524603161A56}"/>
    <dgm:cxn modelId="{013AF066-F6B5-4608-8B4B-1E59ABA22CAA}" type="presOf" srcId="{6D40BFA4-C280-47F1-A64A-0C72253A7008}" destId="{88E90E27-518E-470B-9E92-18FEFD948114}" srcOrd="0" destOrd="2" presId="urn:microsoft.com/office/officeart/2005/8/layout/hList1"/>
    <dgm:cxn modelId="{ECCD66F3-6B24-4A51-9E8D-DC8BA475D221}" type="presOf" srcId="{89688576-81A9-4154-BAEC-EC32BC3E0E3D}" destId="{88E90E27-518E-470B-9E92-18FEFD948114}" srcOrd="0" destOrd="3" presId="urn:microsoft.com/office/officeart/2005/8/layout/hList1"/>
    <dgm:cxn modelId="{5EAA9A2B-9637-4BD8-98AB-08FFE9E5047D}" srcId="{62D8A650-1CAA-4B1F-BDF8-52E72ACE06A1}" destId="{9C17EE42-2306-4D71-B05C-021CE924016A}" srcOrd="0" destOrd="0" parTransId="{6ED23BEE-A2B6-4821-B3C9-DA35C096B85F}" sibTransId="{13A4FE4B-8286-4DFD-9E82-79F94FA9914E}"/>
    <dgm:cxn modelId="{6262C8F2-E59E-47FB-BEB5-83CB872FBBB2}" type="presOf" srcId="{62D8A650-1CAA-4B1F-BDF8-52E72ACE06A1}" destId="{F1EABE43-C3D2-426F-99FC-82187AC1E62A}" srcOrd="0" destOrd="0" presId="urn:microsoft.com/office/officeart/2005/8/layout/hList1"/>
    <dgm:cxn modelId="{231CBC82-7D62-4AE7-AF6B-6C7D20A1DA96}" type="presOf" srcId="{36452301-3548-41B4-AEB2-B7A348DBCB17}" destId="{7A927DCB-FF24-4AD2-86A3-D82F86FF1E37}" srcOrd="0" destOrd="0" presId="urn:microsoft.com/office/officeart/2005/8/layout/hList1"/>
    <dgm:cxn modelId="{05502848-11AC-4F92-82EC-40D03C40C1C7}" type="presParOf" srcId="{450CE641-7569-471C-BFA6-B1D2D239761E}" destId="{69A2CC57-4DA3-418E-B16C-9C2101709B64}" srcOrd="0" destOrd="0" presId="urn:microsoft.com/office/officeart/2005/8/layout/hList1"/>
    <dgm:cxn modelId="{4C3A5FE3-15DC-4AF1-A32C-CC80A7DF992F}" type="presParOf" srcId="{69A2CC57-4DA3-418E-B16C-9C2101709B64}" destId="{8FE658F7-74B6-4D75-87DD-5FC2ED8CDD66}" srcOrd="0" destOrd="0" presId="urn:microsoft.com/office/officeart/2005/8/layout/hList1"/>
    <dgm:cxn modelId="{08F8F7C6-5588-49F7-BD2A-B4CFEA9CFFCE}" type="presParOf" srcId="{69A2CC57-4DA3-418E-B16C-9C2101709B64}" destId="{7A927DCB-FF24-4AD2-86A3-D82F86FF1E37}" srcOrd="1" destOrd="0" presId="urn:microsoft.com/office/officeart/2005/8/layout/hList1"/>
    <dgm:cxn modelId="{DF6A28F6-520D-4843-B208-A0C35080905E}" type="presParOf" srcId="{450CE641-7569-471C-BFA6-B1D2D239761E}" destId="{F23941F9-E7CF-461D-BBDC-DC254810F454}" srcOrd="1" destOrd="0" presId="urn:microsoft.com/office/officeart/2005/8/layout/hList1"/>
    <dgm:cxn modelId="{A407C629-D5C3-49F1-9BFF-9CF2170E6897}" type="presParOf" srcId="{450CE641-7569-471C-BFA6-B1D2D239761E}" destId="{4073EF6C-3C5E-4478-8912-400DD0B96FC6}" srcOrd="2" destOrd="0" presId="urn:microsoft.com/office/officeart/2005/8/layout/hList1"/>
    <dgm:cxn modelId="{3BB5E57D-D66D-4BF1-B030-91DA0C5A4C67}" type="presParOf" srcId="{4073EF6C-3C5E-4478-8912-400DD0B96FC6}" destId="{F1EABE43-C3D2-426F-99FC-82187AC1E62A}" srcOrd="0" destOrd="0" presId="urn:microsoft.com/office/officeart/2005/8/layout/hList1"/>
    <dgm:cxn modelId="{9177EECA-FC3C-4429-8219-FAA6986D83A0}" type="presParOf" srcId="{4073EF6C-3C5E-4478-8912-400DD0B96FC6}" destId="{88E90E27-518E-470B-9E92-18FEFD9481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E15F0C-79F4-45B2-9695-E953B6CDF77A}">
      <dsp:nvSpPr>
        <dsp:cNvPr id="0" name=""/>
        <dsp:cNvSpPr/>
      </dsp:nvSpPr>
      <dsp:spPr>
        <a:xfrm rot="5400000">
          <a:off x="-242190" y="247817"/>
          <a:ext cx="1614604" cy="113022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1</a:t>
          </a:r>
          <a:endParaRPr lang="es-ES" sz="4000" b="1" kern="1200" dirty="0"/>
        </a:p>
      </dsp:txBody>
      <dsp:txXfrm rot="5400000">
        <a:off x="-242190" y="247817"/>
        <a:ext cx="1614604" cy="1130223"/>
      </dsp:txXfrm>
    </dsp:sp>
    <dsp:sp modelId="{4CDDF414-3028-4177-95B9-72E1B3CF23B6}">
      <dsp:nvSpPr>
        <dsp:cNvPr id="0" name=""/>
        <dsp:cNvSpPr/>
      </dsp:nvSpPr>
      <dsp:spPr>
        <a:xfrm rot="5400000">
          <a:off x="6466288" y="-5330438"/>
          <a:ext cx="1050045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Físico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(cableado… - Coaxial, Óptica, Microondas, </a:t>
          </a:r>
          <a:r>
            <a:rPr lang="es-ES" sz="3600" b="1" kern="1200" dirty="0" err="1" smtClean="0"/>
            <a:t>etc</a:t>
          </a:r>
          <a:r>
            <a:rPr lang="es-ES" sz="3600" b="1" kern="1200" dirty="0" smtClean="0"/>
            <a:t>…)</a:t>
          </a:r>
          <a:endParaRPr lang="es-ES" sz="3600" b="1" kern="1200" dirty="0"/>
        </a:p>
      </dsp:txBody>
      <dsp:txXfrm rot="5400000">
        <a:off x="6466288" y="-5330438"/>
        <a:ext cx="1050045" cy="11722175"/>
      </dsp:txXfrm>
    </dsp:sp>
    <dsp:sp modelId="{D5D47187-D537-45BA-BCFD-0DA4403F14CC}">
      <dsp:nvSpPr>
        <dsp:cNvPr id="0" name=""/>
        <dsp:cNvSpPr/>
      </dsp:nvSpPr>
      <dsp:spPr>
        <a:xfrm rot="5400000">
          <a:off x="-242190" y="1782592"/>
          <a:ext cx="1614604" cy="1130223"/>
        </a:xfrm>
        <a:prstGeom prst="chevron">
          <a:avLst/>
        </a:prstGeom>
        <a:solidFill>
          <a:schemeClr val="accent4">
            <a:hueOff val="2098270"/>
            <a:satOff val="-6464"/>
            <a:lumOff val="-2059"/>
            <a:alphaOff val="0"/>
          </a:schemeClr>
        </a:solidFill>
        <a:ln w="12700" cap="flat" cmpd="sng" algn="ctr">
          <a:solidFill>
            <a:schemeClr val="accent4">
              <a:hueOff val="2098270"/>
              <a:satOff val="-6464"/>
              <a:lumOff val="-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2</a:t>
          </a:r>
          <a:endParaRPr lang="es-ES" sz="4000" b="1" kern="1200" dirty="0"/>
        </a:p>
      </dsp:txBody>
      <dsp:txXfrm rot="5400000">
        <a:off x="-242190" y="1782592"/>
        <a:ext cx="1614604" cy="1130223"/>
      </dsp:txXfrm>
    </dsp:sp>
    <dsp:sp modelId="{04AAF92F-A1A4-4B29-97E2-E7C9A3972954}">
      <dsp:nvSpPr>
        <dsp:cNvPr id="0" name=""/>
        <dsp:cNvSpPr/>
      </dsp:nvSpPr>
      <dsp:spPr>
        <a:xfrm rot="5400000">
          <a:off x="6466564" y="-3795939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98270"/>
              <a:satOff val="-6464"/>
              <a:lumOff val="-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Presencial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(Tipo de cableado - Ethernet)</a:t>
          </a:r>
          <a:endParaRPr lang="es-ES" sz="3600" b="1" kern="1200" dirty="0"/>
        </a:p>
      </dsp:txBody>
      <dsp:txXfrm rot="5400000">
        <a:off x="6466564" y="-3795939"/>
        <a:ext cx="1049493" cy="11722175"/>
      </dsp:txXfrm>
    </dsp:sp>
    <dsp:sp modelId="{294710C9-9A23-454E-ACE0-FFE42324446F}">
      <dsp:nvSpPr>
        <dsp:cNvPr id="0" name=""/>
        <dsp:cNvSpPr/>
      </dsp:nvSpPr>
      <dsp:spPr>
        <a:xfrm rot="5400000">
          <a:off x="-242190" y="3317368"/>
          <a:ext cx="1614604" cy="1130223"/>
        </a:xfrm>
        <a:prstGeom prst="chevron">
          <a:avLst/>
        </a:prstGeom>
        <a:solidFill>
          <a:schemeClr val="accent4">
            <a:hueOff val="4196540"/>
            <a:satOff val="-12927"/>
            <a:lumOff val="-4118"/>
            <a:alphaOff val="0"/>
          </a:schemeClr>
        </a:solidFill>
        <a:ln w="12700" cap="flat" cmpd="sng" algn="ctr">
          <a:solidFill>
            <a:schemeClr val="accent4">
              <a:hueOff val="4196540"/>
              <a:satOff val="-12927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3</a:t>
          </a:r>
          <a:endParaRPr lang="es-ES" sz="4000" b="1" kern="1200" dirty="0"/>
        </a:p>
      </dsp:txBody>
      <dsp:txXfrm rot="5400000">
        <a:off x="-242190" y="3317368"/>
        <a:ext cx="1614604" cy="1130223"/>
      </dsp:txXfrm>
    </dsp:sp>
    <dsp:sp modelId="{F287BB7D-8889-4705-95A4-C96F638AC807}">
      <dsp:nvSpPr>
        <dsp:cNvPr id="0" name=""/>
        <dsp:cNvSpPr/>
      </dsp:nvSpPr>
      <dsp:spPr>
        <a:xfrm rot="5400000">
          <a:off x="6466564" y="-2261163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96540"/>
              <a:satOff val="-12927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de Red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(Protocolo de Red – Ipv6)</a:t>
          </a:r>
          <a:endParaRPr lang="es-ES" sz="3600" b="1" kern="1200" dirty="0"/>
        </a:p>
      </dsp:txBody>
      <dsp:txXfrm rot="5400000">
        <a:off x="6466564" y="-2261163"/>
        <a:ext cx="1049493" cy="11722175"/>
      </dsp:txXfrm>
    </dsp:sp>
    <dsp:sp modelId="{0DCA4131-8AF2-4431-AA41-4B6E4A793220}">
      <dsp:nvSpPr>
        <dsp:cNvPr id="0" name=""/>
        <dsp:cNvSpPr/>
      </dsp:nvSpPr>
      <dsp:spPr>
        <a:xfrm rot="5400000">
          <a:off x="-242190" y="4852143"/>
          <a:ext cx="1614604" cy="1130223"/>
        </a:xfrm>
        <a:prstGeom prst="chevron">
          <a:avLst/>
        </a:prstGeom>
        <a:solidFill>
          <a:schemeClr val="accent4">
            <a:hueOff val="6294810"/>
            <a:satOff val="-19391"/>
            <a:lumOff val="-6177"/>
            <a:alphaOff val="0"/>
          </a:schemeClr>
        </a:solidFill>
        <a:ln w="12700" cap="flat" cmpd="sng" algn="ctr">
          <a:solidFill>
            <a:schemeClr val="accent4">
              <a:hueOff val="6294810"/>
              <a:satOff val="-19391"/>
              <a:lumOff val="-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4</a:t>
          </a:r>
          <a:endParaRPr lang="es-ES" sz="4000" b="1" kern="1200" dirty="0"/>
        </a:p>
      </dsp:txBody>
      <dsp:txXfrm rot="5400000">
        <a:off x="-242190" y="4852143"/>
        <a:ext cx="1614604" cy="1130223"/>
      </dsp:txXfrm>
    </dsp:sp>
    <dsp:sp modelId="{8FFFF484-190D-4914-BF8F-15A9FD81E2B9}">
      <dsp:nvSpPr>
        <dsp:cNvPr id="0" name=""/>
        <dsp:cNvSpPr/>
      </dsp:nvSpPr>
      <dsp:spPr>
        <a:xfrm rot="5400000">
          <a:off x="6466564" y="-726388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94810"/>
              <a:satOff val="-19391"/>
              <a:lumOff val="-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de Transporte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(TCP, UDP. </a:t>
          </a:r>
          <a:r>
            <a:rPr lang="es-ES" sz="3600" b="1" kern="1200" dirty="0" err="1" smtClean="0"/>
            <a:t>Etc</a:t>
          </a:r>
          <a:r>
            <a:rPr lang="es-ES" sz="3600" b="1" kern="1200" dirty="0" smtClean="0"/>
            <a:t>…)</a:t>
          </a:r>
          <a:endParaRPr lang="es-ES" sz="3600" b="1" kern="1200" dirty="0"/>
        </a:p>
      </dsp:txBody>
      <dsp:txXfrm rot="5400000">
        <a:off x="6466564" y="-726388"/>
        <a:ext cx="1049493" cy="11722175"/>
      </dsp:txXfrm>
    </dsp:sp>
    <dsp:sp modelId="{4BA23601-4360-40E7-958C-F407FBB84CB1}">
      <dsp:nvSpPr>
        <dsp:cNvPr id="0" name=""/>
        <dsp:cNvSpPr/>
      </dsp:nvSpPr>
      <dsp:spPr>
        <a:xfrm rot="5400000">
          <a:off x="-242190" y="6386919"/>
          <a:ext cx="1614604" cy="1130223"/>
        </a:xfrm>
        <a:prstGeom prst="chevron">
          <a:avLst/>
        </a:prstGeom>
        <a:solidFill>
          <a:schemeClr val="accent4">
            <a:hueOff val="8393080"/>
            <a:satOff val="-25855"/>
            <a:lumOff val="-8235"/>
            <a:alphaOff val="0"/>
          </a:schemeClr>
        </a:solidFill>
        <a:ln w="12700" cap="flat" cmpd="sng" algn="ctr">
          <a:solidFill>
            <a:schemeClr val="accent4">
              <a:hueOff val="8393080"/>
              <a:satOff val="-25855"/>
              <a:lumOff val="-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5</a:t>
          </a:r>
          <a:endParaRPr lang="es-ES" sz="4000" b="1" kern="1200" dirty="0"/>
        </a:p>
      </dsp:txBody>
      <dsp:txXfrm rot="5400000">
        <a:off x="-242190" y="6386919"/>
        <a:ext cx="1614604" cy="1130223"/>
      </dsp:txXfrm>
    </dsp:sp>
    <dsp:sp modelId="{00472588-53E6-4A1B-BBE8-6CCE0C406BCB}">
      <dsp:nvSpPr>
        <dsp:cNvPr id="0" name=""/>
        <dsp:cNvSpPr/>
      </dsp:nvSpPr>
      <dsp:spPr>
        <a:xfrm rot="5400000">
          <a:off x="6466564" y="808387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93080"/>
              <a:satOff val="-25855"/>
              <a:lumOff val="-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de Sesión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(SSL, RPC, </a:t>
          </a:r>
          <a:r>
            <a:rPr lang="es-ES" sz="3600" b="1" kern="1200" dirty="0" err="1" smtClean="0"/>
            <a:t>NetBios</a:t>
          </a:r>
          <a:r>
            <a:rPr lang="es-ES" sz="3600" b="1" kern="1200" dirty="0" smtClean="0"/>
            <a:t>)</a:t>
          </a:r>
          <a:endParaRPr lang="es-ES" sz="3600" b="1" kern="1200" dirty="0"/>
        </a:p>
      </dsp:txBody>
      <dsp:txXfrm rot="5400000">
        <a:off x="6466564" y="808387"/>
        <a:ext cx="1049493" cy="11722175"/>
      </dsp:txXfrm>
    </dsp:sp>
    <dsp:sp modelId="{768ED6F0-9986-48B4-B48F-DED6DF7E683E}">
      <dsp:nvSpPr>
        <dsp:cNvPr id="0" name=""/>
        <dsp:cNvSpPr/>
      </dsp:nvSpPr>
      <dsp:spPr>
        <a:xfrm rot="5400000">
          <a:off x="-242190" y="7921694"/>
          <a:ext cx="1614604" cy="1130223"/>
        </a:xfrm>
        <a:prstGeom prst="chevron">
          <a:avLst/>
        </a:prstGeom>
        <a:solidFill>
          <a:schemeClr val="accent4">
            <a:hueOff val="10491350"/>
            <a:satOff val="-32318"/>
            <a:lumOff val="-10294"/>
            <a:alphaOff val="0"/>
          </a:schemeClr>
        </a:solidFill>
        <a:ln w="12700" cap="flat" cmpd="sng" algn="ctr">
          <a:solidFill>
            <a:schemeClr val="accent4">
              <a:hueOff val="10491350"/>
              <a:satOff val="-32318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6</a:t>
          </a:r>
          <a:endParaRPr lang="es-ES" sz="4000" b="1" kern="1200" dirty="0"/>
        </a:p>
      </dsp:txBody>
      <dsp:txXfrm rot="5400000">
        <a:off x="-242190" y="7921694"/>
        <a:ext cx="1614604" cy="1130223"/>
      </dsp:txXfrm>
    </dsp:sp>
    <dsp:sp modelId="{746CD675-6C0D-42F6-9732-205D4ED97F0D}">
      <dsp:nvSpPr>
        <dsp:cNvPr id="0" name=""/>
        <dsp:cNvSpPr/>
      </dsp:nvSpPr>
      <dsp:spPr>
        <a:xfrm rot="5400000">
          <a:off x="6466564" y="2343162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491350"/>
              <a:satOff val="-32318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de Presentación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(ASN – representación abstracta de tipos)</a:t>
          </a:r>
          <a:endParaRPr lang="es-ES" sz="3600" b="1" kern="1200" dirty="0"/>
        </a:p>
      </dsp:txBody>
      <dsp:txXfrm rot="5400000">
        <a:off x="6466564" y="2343162"/>
        <a:ext cx="1049493" cy="11722175"/>
      </dsp:txXfrm>
    </dsp:sp>
    <dsp:sp modelId="{5681044F-CBAA-4CDC-9A7C-10F0979753AC}">
      <dsp:nvSpPr>
        <dsp:cNvPr id="0" name=""/>
        <dsp:cNvSpPr/>
      </dsp:nvSpPr>
      <dsp:spPr>
        <a:xfrm rot="5400000">
          <a:off x="-242190" y="9456470"/>
          <a:ext cx="1614604" cy="1130223"/>
        </a:xfrm>
        <a:prstGeom prst="chevron">
          <a:avLst/>
        </a:prstGeom>
        <a:solidFill>
          <a:schemeClr val="accent4">
            <a:hueOff val="12589621"/>
            <a:satOff val="-38782"/>
            <a:lumOff val="-12353"/>
            <a:alphaOff val="0"/>
          </a:schemeClr>
        </a:solidFill>
        <a:ln w="12700" cap="flat" cmpd="sng" algn="ctr">
          <a:solidFill>
            <a:schemeClr val="accent4">
              <a:hueOff val="12589621"/>
              <a:satOff val="-38782"/>
              <a:lumOff val="-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dirty="0" smtClean="0"/>
            <a:t>7</a:t>
          </a:r>
          <a:endParaRPr lang="es-ES" sz="4000" b="1" kern="1200" dirty="0"/>
        </a:p>
      </dsp:txBody>
      <dsp:txXfrm rot="5400000">
        <a:off x="-242190" y="9456470"/>
        <a:ext cx="1614604" cy="1130223"/>
      </dsp:txXfrm>
    </dsp:sp>
    <dsp:sp modelId="{F0327165-D220-4A8D-AAE0-377F57E99BED}">
      <dsp:nvSpPr>
        <dsp:cNvPr id="0" name=""/>
        <dsp:cNvSpPr/>
      </dsp:nvSpPr>
      <dsp:spPr>
        <a:xfrm rot="5400000">
          <a:off x="6466564" y="3877938"/>
          <a:ext cx="1049493" cy="11722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589621"/>
              <a:satOff val="-38782"/>
              <a:lumOff val="-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Nivel de Aplicación</a:t>
          </a:r>
          <a:endParaRPr lang="es-ES" sz="3600" b="1" kern="1200" dirty="0"/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1" kern="1200" dirty="0" smtClean="0"/>
            <a:t>(SMTP, LDAP, POP3, FTP, HTTP, </a:t>
          </a:r>
          <a:r>
            <a:rPr lang="es-ES" sz="3600" b="1" kern="1200" dirty="0" err="1" smtClean="0"/>
            <a:t>etc</a:t>
          </a:r>
          <a:r>
            <a:rPr lang="es-ES" sz="3600" b="1" kern="1200" dirty="0" smtClean="0"/>
            <a:t>…)</a:t>
          </a:r>
          <a:endParaRPr lang="es-ES" sz="3600" b="1" kern="1200" dirty="0"/>
        </a:p>
      </dsp:txBody>
      <dsp:txXfrm rot="5400000">
        <a:off x="6466564" y="3877938"/>
        <a:ext cx="1049493" cy="117221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2597DF-02D3-4611-ADB4-DAC1505771D8}">
      <dsp:nvSpPr>
        <dsp:cNvPr id="0" name=""/>
        <dsp:cNvSpPr/>
      </dsp:nvSpPr>
      <dsp:spPr>
        <a:xfrm>
          <a:off x="0" y="768653"/>
          <a:ext cx="19295563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1FA7-3FF8-4AB7-B378-37E784AA0714}">
      <dsp:nvSpPr>
        <dsp:cNvPr id="0" name=""/>
        <dsp:cNvSpPr/>
      </dsp:nvSpPr>
      <dsp:spPr>
        <a:xfrm>
          <a:off x="941224" y="45413"/>
          <a:ext cx="18338884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528" tIns="0" rIns="51052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b="1" i="0" kern="1200" dirty="0" smtClean="0"/>
            <a:t>No esta asociado con ningún lenguaje</a:t>
          </a:r>
          <a:endParaRPr lang="es-ES" sz="4800" kern="1200" dirty="0"/>
        </a:p>
      </dsp:txBody>
      <dsp:txXfrm>
        <a:off x="941224" y="45413"/>
        <a:ext cx="18338884" cy="1446479"/>
      </dsp:txXfrm>
    </dsp:sp>
    <dsp:sp modelId="{F2016DC1-A39D-4EB8-8742-EBD51D5588B6}">
      <dsp:nvSpPr>
        <dsp:cNvPr id="0" name=""/>
        <dsp:cNvSpPr/>
      </dsp:nvSpPr>
      <dsp:spPr>
        <a:xfrm>
          <a:off x="0" y="2991293"/>
          <a:ext cx="19295563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C7A4A-5221-438B-8DD3-73E38AE6E185}">
      <dsp:nvSpPr>
        <dsp:cNvPr id="0" name=""/>
        <dsp:cNvSpPr/>
      </dsp:nvSpPr>
      <dsp:spPr>
        <a:xfrm>
          <a:off x="941224" y="2268053"/>
          <a:ext cx="18338884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528" tIns="0" rIns="51052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b="1" i="0" kern="1200" dirty="0" smtClean="0"/>
            <a:t>No se encuentra fuertemente asociado a ningún protocolo de transporte</a:t>
          </a:r>
          <a:endParaRPr lang="es-ES" sz="4800" kern="1200" dirty="0"/>
        </a:p>
      </dsp:txBody>
      <dsp:txXfrm>
        <a:off x="941224" y="2268053"/>
        <a:ext cx="18338884" cy="1446479"/>
      </dsp:txXfrm>
    </dsp:sp>
    <dsp:sp modelId="{3B7194D8-DEAA-427D-9EFD-EDC53AF4EFA1}">
      <dsp:nvSpPr>
        <dsp:cNvPr id="0" name=""/>
        <dsp:cNvSpPr/>
      </dsp:nvSpPr>
      <dsp:spPr>
        <a:xfrm>
          <a:off x="0" y="5213933"/>
          <a:ext cx="19295563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75CCF-CC0F-4ABB-9DCC-838AA2A20805}">
      <dsp:nvSpPr>
        <dsp:cNvPr id="0" name=""/>
        <dsp:cNvSpPr/>
      </dsp:nvSpPr>
      <dsp:spPr>
        <a:xfrm>
          <a:off x="941224" y="4490693"/>
          <a:ext cx="18338884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528" tIns="0" rIns="51052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4800" b="1" i="0" kern="1200" noProof="0" dirty="0" smtClean="0"/>
            <a:t>No</a:t>
          </a:r>
          <a:r>
            <a:rPr lang="en-US" sz="4800" b="1" i="0" kern="1200" dirty="0" smtClean="0"/>
            <a:t> </a:t>
          </a:r>
          <a:r>
            <a:rPr lang="es-CL" sz="4800" b="1" i="0" kern="1200" noProof="0" dirty="0" smtClean="0"/>
            <a:t>está</a:t>
          </a:r>
          <a:r>
            <a:rPr lang="en-US" sz="4800" b="1" i="0" kern="1200" dirty="0" smtClean="0"/>
            <a:t> </a:t>
          </a:r>
          <a:r>
            <a:rPr lang="es-CL" sz="4800" b="1" i="0" kern="1200" noProof="0" dirty="0" smtClean="0"/>
            <a:t>atado</a:t>
          </a:r>
          <a:r>
            <a:rPr lang="en-US" sz="4800" b="1" i="0" kern="1200" dirty="0" smtClean="0"/>
            <a:t> a </a:t>
          </a:r>
          <a:r>
            <a:rPr lang="es-CL" sz="4800" b="1" i="0" kern="1200" noProof="0" dirty="0" smtClean="0"/>
            <a:t>ninguna infraestructura de objeto distribuido</a:t>
          </a:r>
          <a:endParaRPr lang="es-CL" sz="4800" kern="1200" noProof="0" dirty="0"/>
        </a:p>
      </dsp:txBody>
      <dsp:txXfrm>
        <a:off x="941224" y="4490693"/>
        <a:ext cx="18338884" cy="1446479"/>
      </dsp:txXfrm>
    </dsp:sp>
    <dsp:sp modelId="{6D842B86-B1E3-431F-93D7-70873FBA0D11}">
      <dsp:nvSpPr>
        <dsp:cNvPr id="0" name=""/>
        <dsp:cNvSpPr/>
      </dsp:nvSpPr>
      <dsp:spPr>
        <a:xfrm>
          <a:off x="0" y="7436573"/>
          <a:ext cx="19295563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43E32-9E21-41EB-A45D-A7DA69975CBE}">
      <dsp:nvSpPr>
        <dsp:cNvPr id="0" name=""/>
        <dsp:cNvSpPr/>
      </dsp:nvSpPr>
      <dsp:spPr>
        <a:xfrm>
          <a:off x="941224" y="6713333"/>
          <a:ext cx="18338884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528" tIns="0" rIns="51052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b="1" i="0" kern="1200" dirty="0" smtClean="0"/>
            <a:t>Aprovecha los estándares existentes en la industria</a:t>
          </a:r>
          <a:endParaRPr lang="es-ES" sz="4800" kern="1200" dirty="0"/>
        </a:p>
      </dsp:txBody>
      <dsp:txXfrm>
        <a:off x="941224" y="6713333"/>
        <a:ext cx="18338884" cy="1446479"/>
      </dsp:txXfrm>
    </dsp:sp>
    <dsp:sp modelId="{D9FA4AAE-B801-4D35-AB1E-D011D8D272DB}">
      <dsp:nvSpPr>
        <dsp:cNvPr id="0" name=""/>
        <dsp:cNvSpPr/>
      </dsp:nvSpPr>
      <dsp:spPr>
        <a:xfrm>
          <a:off x="0" y="9659213"/>
          <a:ext cx="19295563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3F11B-5CDA-4732-9539-28C6E522C84E}">
      <dsp:nvSpPr>
        <dsp:cNvPr id="0" name=""/>
        <dsp:cNvSpPr/>
      </dsp:nvSpPr>
      <dsp:spPr>
        <a:xfrm>
          <a:off x="941224" y="8935973"/>
          <a:ext cx="18338884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528" tIns="0" rIns="51052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b="1" i="0" kern="1200" dirty="0" smtClean="0"/>
            <a:t>Permite la interoperabilidad entre múltiples entornos</a:t>
          </a:r>
          <a:endParaRPr lang="es-ES" sz="4800" kern="1200" dirty="0"/>
        </a:p>
      </dsp:txBody>
      <dsp:txXfrm>
        <a:off x="941224" y="8935973"/>
        <a:ext cx="18338884" cy="14464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658F7-74B6-4D75-87DD-5FC2ED8CDD66}">
      <dsp:nvSpPr>
        <dsp:cNvPr id="0" name=""/>
        <dsp:cNvSpPr/>
      </dsp:nvSpPr>
      <dsp:spPr>
        <a:xfrm>
          <a:off x="98" y="127594"/>
          <a:ext cx="9387714" cy="1753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0" b="1" kern="1200" dirty="0" smtClean="0"/>
            <a:t>REST</a:t>
          </a:r>
          <a:endParaRPr lang="es-ES" sz="8000" b="1" kern="1200" dirty="0"/>
        </a:p>
      </dsp:txBody>
      <dsp:txXfrm>
        <a:off x="98" y="127594"/>
        <a:ext cx="9387714" cy="1753132"/>
      </dsp:txXfrm>
    </dsp:sp>
    <dsp:sp modelId="{7A927DCB-FF24-4AD2-86A3-D82F86FF1E37}">
      <dsp:nvSpPr>
        <dsp:cNvPr id="0" name=""/>
        <dsp:cNvSpPr/>
      </dsp:nvSpPr>
      <dsp:spPr>
        <a:xfrm>
          <a:off x="4" y="1905773"/>
          <a:ext cx="9387714" cy="7926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000" b="0" i="0" kern="1200" dirty="0" smtClean="0"/>
            <a:t>Pocas operaciones con muchos recursos</a:t>
          </a:r>
          <a:endParaRPr lang="es-ES" sz="40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0" i="0" kern="1200" dirty="0" smtClean="0"/>
            <a:t>Se centra en la escalabilidad y rendimiento a gran escala para sistemas distribuidos hipermedia</a:t>
          </a:r>
          <a:endParaRPr lang="es-ES" sz="36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HTTP GET, HTTP POST, HTTP PUT, HTTP DEL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XML auto descriptive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000" b="0" i="0" kern="1200" noProof="0" dirty="0" smtClean="0"/>
            <a:t>Síncrono</a:t>
          </a:r>
          <a:endParaRPr lang="es-CL" sz="4000" kern="1200" noProof="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HTTPS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000" kern="1200" dirty="0" smtClean="0"/>
            <a:t>Comunicación punto a punto y segura</a:t>
          </a:r>
          <a:r>
            <a:rPr lang="es-ES" sz="2100" kern="1200" dirty="0" smtClean="0"/>
            <a:t/>
          </a:r>
          <a:br>
            <a:rPr lang="es-ES" sz="2100" kern="1200" dirty="0" smtClean="0"/>
          </a:br>
          <a:endParaRPr lang="es-ES" sz="2100" kern="1200" dirty="0"/>
        </a:p>
      </dsp:txBody>
      <dsp:txXfrm>
        <a:off x="4" y="1905773"/>
        <a:ext cx="9387714" cy="7926187"/>
      </dsp:txXfrm>
    </dsp:sp>
    <dsp:sp modelId="{F1EABE43-C3D2-426F-99FC-82187AC1E62A}">
      <dsp:nvSpPr>
        <dsp:cNvPr id="0" name=""/>
        <dsp:cNvSpPr/>
      </dsp:nvSpPr>
      <dsp:spPr>
        <a:xfrm>
          <a:off x="10702093" y="127594"/>
          <a:ext cx="9387714" cy="1753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0" b="1" kern="1200" dirty="0" smtClean="0"/>
            <a:t>SOAP</a:t>
          </a:r>
          <a:endParaRPr lang="es-ES" sz="8000" b="1" kern="1200" dirty="0"/>
        </a:p>
      </dsp:txBody>
      <dsp:txXfrm>
        <a:off x="10702093" y="127594"/>
        <a:ext cx="9387714" cy="1753132"/>
      </dsp:txXfrm>
    </dsp:sp>
    <dsp:sp modelId="{88E90E27-518E-470B-9E92-18FEFD948114}">
      <dsp:nvSpPr>
        <dsp:cNvPr id="0" name=""/>
        <dsp:cNvSpPr/>
      </dsp:nvSpPr>
      <dsp:spPr>
        <a:xfrm>
          <a:off x="10702093" y="1880726"/>
          <a:ext cx="9387714" cy="7926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Muchas operaciones con pocos recursos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Se centra en el diseño de aplicaciones distribuidas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kern="1200" noProof="0" dirty="0" smtClean="0"/>
            <a:t>SMTP,HTTP POST, MQ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b="0" i="0" kern="1200" noProof="0" dirty="0" err="1" smtClean="0"/>
            <a:t>Tipado</a:t>
          </a:r>
          <a:r>
            <a:rPr lang="es-CL" sz="4800" b="0" i="0" kern="1200" noProof="0" dirty="0" smtClean="0"/>
            <a:t> fuerte, XML </a:t>
          </a:r>
          <a:r>
            <a:rPr lang="es-CL" sz="4800" b="0" i="0" kern="1200" noProof="0" dirty="0" err="1" smtClean="0"/>
            <a:t>Schema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b="0" i="0" kern="1200" noProof="0" dirty="0" smtClean="0"/>
            <a:t>Síncrono y Asíncrono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b="0" i="0" kern="1200" dirty="0" smtClean="0"/>
            <a:t>WS SECURITY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Comunicación origen a destino seguro</a:t>
          </a:r>
          <a:endParaRPr lang="es-ES" sz="4800" kern="1200" dirty="0"/>
        </a:p>
      </dsp:txBody>
      <dsp:txXfrm>
        <a:off x="10702093" y="1880726"/>
        <a:ext cx="9387714" cy="792618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658F7-74B6-4D75-87DD-5FC2ED8CDD66}">
      <dsp:nvSpPr>
        <dsp:cNvPr id="0" name=""/>
        <dsp:cNvSpPr/>
      </dsp:nvSpPr>
      <dsp:spPr>
        <a:xfrm>
          <a:off x="98" y="127594"/>
          <a:ext cx="9387714" cy="1753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0" b="1" kern="1200" dirty="0" smtClean="0"/>
            <a:t>REST</a:t>
          </a:r>
          <a:endParaRPr lang="es-ES" sz="8000" b="1" kern="1200" dirty="0"/>
        </a:p>
      </dsp:txBody>
      <dsp:txXfrm>
        <a:off x="98" y="127594"/>
        <a:ext cx="9387714" cy="1753132"/>
      </dsp:txXfrm>
    </dsp:sp>
    <dsp:sp modelId="{7A927DCB-FF24-4AD2-86A3-D82F86FF1E37}">
      <dsp:nvSpPr>
        <dsp:cNvPr id="0" name=""/>
        <dsp:cNvSpPr/>
      </dsp:nvSpPr>
      <dsp:spPr>
        <a:xfrm>
          <a:off x="4" y="1905773"/>
          <a:ext cx="9387714" cy="7926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000" b="0" i="0" kern="1200" dirty="0" smtClean="0"/>
            <a:t>Pocas operaciones con muchos recursos</a:t>
          </a:r>
          <a:endParaRPr lang="es-ES" sz="40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b="0" i="0" kern="1200" dirty="0" smtClean="0"/>
            <a:t>Se centra en la escalabilidad y rendimiento a gran escala para sistemas distribuidos hipermedia</a:t>
          </a:r>
          <a:endParaRPr lang="es-ES" sz="36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HTTP GET, HTTP POST, HTTP PUT, HTTP DEL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XML auto descriptive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000" b="0" i="0" kern="1200" noProof="0" dirty="0" smtClean="0"/>
            <a:t>Síncrono</a:t>
          </a:r>
          <a:endParaRPr lang="es-CL" sz="4000" kern="1200" noProof="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0" i="0" kern="1200" dirty="0" smtClean="0"/>
            <a:t>HTTPS</a:t>
          </a:r>
          <a:endParaRPr lang="es-E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000" kern="1200" dirty="0" smtClean="0"/>
            <a:t>Comunicación punto a punto y segura</a:t>
          </a:r>
          <a:r>
            <a:rPr lang="es-ES" sz="2100" kern="1200" dirty="0" smtClean="0"/>
            <a:t/>
          </a:r>
          <a:br>
            <a:rPr lang="es-ES" sz="2100" kern="1200" dirty="0" smtClean="0"/>
          </a:br>
          <a:endParaRPr lang="es-ES" sz="2100" kern="1200" dirty="0"/>
        </a:p>
      </dsp:txBody>
      <dsp:txXfrm>
        <a:off x="4" y="1905773"/>
        <a:ext cx="9387714" cy="7926187"/>
      </dsp:txXfrm>
    </dsp:sp>
    <dsp:sp modelId="{F1EABE43-C3D2-426F-99FC-82187AC1E62A}">
      <dsp:nvSpPr>
        <dsp:cNvPr id="0" name=""/>
        <dsp:cNvSpPr/>
      </dsp:nvSpPr>
      <dsp:spPr>
        <a:xfrm>
          <a:off x="10702093" y="127594"/>
          <a:ext cx="9387714" cy="1753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0" b="1" kern="1200" dirty="0" smtClean="0"/>
            <a:t>SOAP</a:t>
          </a:r>
          <a:endParaRPr lang="es-ES" sz="8000" b="1" kern="1200" dirty="0"/>
        </a:p>
      </dsp:txBody>
      <dsp:txXfrm>
        <a:off x="10702093" y="127594"/>
        <a:ext cx="9387714" cy="1753132"/>
      </dsp:txXfrm>
    </dsp:sp>
    <dsp:sp modelId="{88E90E27-518E-470B-9E92-18FEFD948114}">
      <dsp:nvSpPr>
        <dsp:cNvPr id="0" name=""/>
        <dsp:cNvSpPr/>
      </dsp:nvSpPr>
      <dsp:spPr>
        <a:xfrm>
          <a:off x="10702093" y="1880726"/>
          <a:ext cx="9387714" cy="7926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Muchas operaciones con pocos recursos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Se centra en el diseño de aplicaciones distribuidas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kern="1200" noProof="0" dirty="0" smtClean="0"/>
            <a:t>SMTP,HTTP POST, MQ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b="0" i="0" kern="1200" noProof="0" dirty="0" err="1" smtClean="0"/>
            <a:t>Tipado</a:t>
          </a:r>
          <a:r>
            <a:rPr lang="es-CL" sz="4800" b="0" i="0" kern="1200" noProof="0" dirty="0" smtClean="0"/>
            <a:t> fuerte, XML </a:t>
          </a:r>
          <a:r>
            <a:rPr lang="es-CL" sz="4800" b="0" i="0" kern="1200" noProof="0" dirty="0" err="1" smtClean="0"/>
            <a:t>Schema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4800" b="0" i="0" kern="1200" noProof="0" dirty="0" smtClean="0"/>
            <a:t>Síncrono y Asíncrono</a:t>
          </a:r>
          <a:endParaRPr lang="es-CL" sz="4800" kern="1200" noProof="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b="0" i="0" kern="1200" dirty="0" smtClean="0"/>
            <a:t>WS SECURITY</a:t>
          </a:r>
          <a:endParaRPr lang="es-E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800" b="0" i="0" kern="1200" dirty="0" smtClean="0"/>
            <a:t>Comunicación origen a destino seguro</a:t>
          </a:r>
          <a:endParaRPr lang="es-ES" sz="4800" kern="1200" dirty="0"/>
        </a:p>
      </dsp:txBody>
      <dsp:txXfrm>
        <a:off x="10702093" y="1880726"/>
        <a:ext cx="9387714" cy="792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915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72889" y="1449173"/>
            <a:ext cx="7076660" cy="104162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82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3897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64079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060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87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5" y="6230198"/>
            <a:ext cx="5756336" cy="10206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243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5981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24377650" cy="13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243757" tIns="243757" rIns="243757" bIns="24375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"/>
          <p:cNvGrpSpPr/>
          <p:nvPr/>
        </p:nvGrpSpPr>
        <p:grpSpPr>
          <a:xfrm>
            <a:off x="2213801" y="3176680"/>
            <a:ext cx="1988183" cy="122203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44693" y="3526533"/>
            <a:ext cx="20496261" cy="4439200"/>
          </a:xfrm>
          <a:prstGeom prst="rect">
            <a:avLst/>
          </a:prstGeom>
        </p:spPr>
        <p:txBody>
          <a:bodyPr lIns="243757" tIns="243757" rIns="243757" bIns="243757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45165" y="8461067"/>
            <a:ext cx="20496261" cy="1443200"/>
          </a:xfrm>
          <a:prstGeom prst="rect">
            <a:avLst/>
          </a:prstGeom>
        </p:spPr>
        <p:txBody>
          <a:bodyPr lIns="243757" tIns="243757" rIns="243757" bIns="243757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3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2757544" y="12666267"/>
            <a:ext cx="1462819" cy="1049600"/>
          </a:xfrm>
          <a:prstGeom prst="rect">
            <a:avLst/>
          </a:prstGeom>
        </p:spPr>
        <p:txBody>
          <a:bodyPr lIns="243757" tIns="243757" rIns="243757" bIns="243757" anchor="ctr" anchorCtr="0">
            <a:noAutofit/>
          </a:bodyPr>
          <a:lstStyle/>
          <a:p>
            <a:fld id="{00000000-1234-1234-1234-123412341234}" type="slidenum">
              <a:rPr lang="x-none" smtClean="0"/>
              <a:pPr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24377650" cy="13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243757" tIns="243757" rIns="243757" bIns="24375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25"/>
          <p:cNvGrpSpPr/>
          <p:nvPr/>
        </p:nvGrpSpPr>
        <p:grpSpPr>
          <a:xfrm>
            <a:off x="2213801" y="3176680"/>
            <a:ext cx="1988183" cy="122203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6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944693" y="5543667"/>
            <a:ext cx="20497861" cy="6029600"/>
          </a:xfrm>
          <a:prstGeom prst="rect">
            <a:avLst/>
          </a:prstGeom>
        </p:spPr>
        <p:txBody>
          <a:bodyPr lIns="243757" tIns="243757" rIns="243757" bIns="24375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2757544" y="12666267"/>
            <a:ext cx="1462819" cy="1049600"/>
          </a:xfrm>
          <a:prstGeom prst="rect">
            <a:avLst/>
          </a:prstGeom>
        </p:spPr>
        <p:txBody>
          <a:bodyPr lIns="243757" tIns="243757" rIns="243757" bIns="243757" anchor="ctr" anchorCtr="0">
            <a:noAutofit/>
          </a:bodyPr>
          <a:lstStyle/>
          <a:p>
            <a:fld id="{00000000-1234-1234-1234-123412341234}" type="slidenum">
              <a:rPr lang="x-none" smtClean="0"/>
              <a:pPr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33971"/>
            <a:ext cx="7069873" cy="1003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90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7323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291434" y="3411210"/>
            <a:ext cx="7434751" cy="80168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8195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4091685"/>
            <a:ext cx="12105684" cy="67696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780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49" cy="137159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3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295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856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695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5" r:id="rId2"/>
    <p:sldLayoutId id="2147483822" r:id="rId3"/>
    <p:sldLayoutId id="2147483823" r:id="rId4"/>
    <p:sldLayoutId id="2147483811" r:id="rId5"/>
    <p:sldLayoutId id="2147483812" r:id="rId6"/>
    <p:sldLayoutId id="2147483806" r:id="rId7"/>
    <p:sldLayoutId id="2147483808" r:id="rId8"/>
    <p:sldLayoutId id="2147483882" r:id="rId9"/>
    <p:sldLayoutId id="2147483844" r:id="rId10"/>
    <p:sldLayoutId id="2147483805" r:id="rId11"/>
    <p:sldLayoutId id="2147483834" r:id="rId12"/>
    <p:sldLayoutId id="2147483840" r:id="rId13"/>
    <p:sldLayoutId id="2147483893" r:id="rId14"/>
    <p:sldLayoutId id="2147483894" r:id="rId15"/>
    <p:sldLayoutId id="2147483902" r:id="rId16"/>
    <p:sldLayoutId id="2147483916" r:id="rId17"/>
    <p:sldLayoutId id="2147483917" r:id="rId18"/>
  </p:sldLayoutIdLst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rest_arch_style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altermontes.files.wordpress.com/2014/02/person.png" TargetMode="Externa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sitio.com/personas/1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sitio.com/personas/1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11544" y="4087906"/>
            <a:ext cx="12192761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0"/>
              </a:lnSpc>
            </a:pPr>
            <a:r>
              <a:rPr lang="es-CL" sz="125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SOAP…</a:t>
            </a:r>
          </a:p>
          <a:p>
            <a:pPr>
              <a:lnSpc>
                <a:spcPts val="13000"/>
              </a:lnSpc>
            </a:pPr>
            <a:r>
              <a:rPr lang="es-CL" sz="125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REST…</a:t>
            </a:r>
          </a:p>
          <a:p>
            <a:pPr>
              <a:lnSpc>
                <a:spcPts val="13000"/>
              </a:lnSpc>
            </a:pPr>
            <a:r>
              <a:rPr lang="es-CL" sz="125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 RICHARDSON</a:t>
            </a:r>
            <a:endParaRPr lang="es-CL" sz="125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5 Imagen" descr="descar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089" y="3738282"/>
            <a:ext cx="8964158" cy="5965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081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/>
          <p:cNvSpPr txBox="1">
            <a:spLocks/>
          </p:cNvSpPr>
          <p:nvPr/>
        </p:nvSpPr>
        <p:spPr>
          <a:xfrm>
            <a:off x="1522413" y="380999"/>
            <a:ext cx="20929277" cy="3291541"/>
          </a:xfrm>
          <a:prstGeom prst="rect">
            <a:avLst/>
          </a:prstGeom>
        </p:spPr>
        <p:txBody>
          <a:bodyPr rtlCol="0"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¿Qué es SOAP?</a:t>
            </a:r>
            <a:endParaRPr kumimoji="0" lang="es-ES" sz="1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1522413" y="4706471"/>
            <a:ext cx="20907281" cy="7073153"/>
          </a:xfrm>
          <a:prstGeom prst="rect">
            <a:avLst/>
          </a:prstGeom>
        </p:spPr>
        <p:txBody>
          <a:bodyPr rtlCol="0"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SOAP es un protocolo de comunicación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Sirve para la comunicación entre aplicaciones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un formato para enviar mensajes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Esta designado para comunicarse vía internet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independiente (lenguaje / plataforma)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basado en XML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simple y extensible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/>
          <p:cNvSpPr txBox="1">
            <a:spLocks/>
          </p:cNvSpPr>
          <p:nvPr/>
        </p:nvSpPr>
        <p:spPr>
          <a:xfrm>
            <a:off x="1522413" y="381000"/>
            <a:ext cx="21306191" cy="1371600"/>
          </a:xfrm>
          <a:prstGeom prst="rect">
            <a:avLst/>
          </a:prstGeom>
        </p:spPr>
        <p:txBody>
          <a:bodyPr rtlCol="0"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Historia</a:t>
            </a:r>
            <a:endParaRPr kumimoji="0" lang="es-ES" sz="1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1522413" y="3948943"/>
            <a:ext cx="21283799" cy="4114801"/>
          </a:xfrm>
          <a:prstGeom prst="rect">
            <a:avLst/>
          </a:prstGeom>
        </p:spPr>
        <p:txBody>
          <a:bodyPr rtlCol="0"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Creado por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David </a:t>
            </a:r>
            <a:r>
              <a:rPr kumimoji="0" lang="en-US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Winer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, XML-RPC en 1998</a:t>
            </a:r>
            <a:endParaRPr kumimoji="0" lang="es-E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el primer protocolo de comunicación bajo http mediante XML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Desde Cliente/servidor envía peticiones por http a un Servidor Web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El XML encapsula los parámetros  de la petición</a:t>
            </a:r>
          </a:p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9613" y="601416"/>
            <a:ext cx="22704525" cy="262587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Ejemplo de SOAP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459" y="3699341"/>
            <a:ext cx="22880680" cy="48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4105" y="432883"/>
            <a:ext cx="16173990" cy="11666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2413" y="381000"/>
            <a:ext cx="20208034" cy="743744"/>
          </a:xfrm>
          <a:prstGeom prst="rect">
            <a:avLst/>
          </a:prstGeom>
        </p:spPr>
        <p:txBody>
          <a:bodyPr rtlCol="0"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Ventajas del uso de SOAP</a:t>
            </a:r>
            <a:endParaRPr kumimoji="0" lang="es-ES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graphicFrame>
        <p:nvGraphicFramePr>
          <p:cNvPr id="3" name="Diagrama 3"/>
          <p:cNvGraphicFramePr/>
          <p:nvPr>
            <p:extLst>
              <p:ext uri="{D42A27DB-BD31-4B8C-83A1-F6EECF244321}">
                <p14:modId xmlns:p14="http://schemas.microsoft.com/office/powerpoint/2010/main" xmlns="" val="3370671099"/>
              </p:ext>
            </p:extLst>
          </p:nvPr>
        </p:nvGraphicFramePr>
        <p:xfrm>
          <a:off x="2031471" y="2050429"/>
          <a:ext cx="19295564" cy="1093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/>
          <p:cNvGraphicFramePr/>
          <p:nvPr>
            <p:extLst>
              <p:ext uri="{D42A27DB-BD31-4B8C-83A1-F6EECF244321}">
                <p14:modId xmlns:p14="http://schemas.microsoft.com/office/powerpoint/2010/main" xmlns="" val="505002397"/>
              </p:ext>
            </p:extLst>
          </p:nvPr>
        </p:nvGraphicFramePr>
        <p:xfrm>
          <a:off x="1990165" y="2544363"/>
          <a:ext cx="20089906" cy="993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1522413" y="381000"/>
            <a:ext cx="21041752" cy="7437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dirty="0" smtClean="0"/>
              <a:t>REST VS </a:t>
            </a:r>
            <a:r>
              <a:rPr lang="es-ES" sz="11500" dirty="0" smtClean="0"/>
              <a:t>SOAP</a:t>
            </a:r>
            <a:endParaRPr lang="es-ES" sz="115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944693" y="3526533"/>
            <a:ext cx="20496261" cy="4439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algn="ctr"/>
            <a:r>
              <a:rPr lang="x-none" sz="27800"/>
              <a:t>Servicios REST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340790" y="34598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r>
              <a:rPr lang="x-none"/>
              <a:t>Qué es REST?</a:t>
            </a:r>
          </a:p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102659" y="5133533"/>
            <a:ext cx="21339895" cy="60296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479916" indent="-914240">
              <a:lnSpc>
                <a:spcPct val="150000"/>
              </a:lnSpc>
              <a:buSzPct val="100000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Representational state transfer(Transferencia de Estado </a:t>
            </a:r>
            <a:r>
              <a:rPr lang="es-CL" dirty="0" smtClean="0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x-none" smtClean="0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epresentacional</a:t>
            </a: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79916" indent="-914240">
              <a:lnSpc>
                <a:spcPct val="15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Un modelo de Arquitectura de Software</a:t>
            </a:r>
          </a:p>
          <a:p>
            <a:pPr marL="479916" indent="-914240">
              <a:lnSpc>
                <a:spcPct val="15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Muy vinculado al protocolo HTTP</a:t>
            </a:r>
          </a:p>
          <a:p>
            <a:pPr marL="479916" indent="-914240">
              <a:lnSpc>
                <a:spcPct val="15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El último tiempo ha ganado mucha popularidad</a:t>
            </a:r>
          </a:p>
          <a:p>
            <a:pPr marL="479916" indent="-914240">
              <a:lnSpc>
                <a:spcPct val="15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 creó para estandarizar la comunicación Cliente-Servidor</a:t>
            </a:r>
          </a:p>
          <a:p>
            <a:pPr marL="479916" indent="-914240">
              <a:lnSpc>
                <a:spcPct val="15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RESTful = </a:t>
            </a:r>
            <a:r>
              <a:rPr lang="x-none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</a:rPr>
              <a:t>Son los servicios web que siguen los principios REST</a:t>
            </a:r>
          </a:p>
        </p:txBody>
      </p:sp>
      <p:pic>
        <p:nvPicPr>
          <p:cNvPr id="94" name="Shape 94" descr="mundo conectado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8201525" y="1679133"/>
            <a:ext cx="5078677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r>
              <a:rPr lang="es-CL" dirty="0" smtClean="0"/>
              <a:t>Historia</a:t>
            </a:r>
            <a:endParaRPr lang="x-none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944693" y="5543667"/>
            <a:ext cx="20497861" cy="60296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lnSpc>
                <a:spcPct val="100000"/>
              </a:lnSpc>
              <a:buClr>
                <a:srgbClr val="333333"/>
              </a:buClr>
              <a:buSzPct val="100000"/>
              <a:buFont typeface="Roboto"/>
            </a:pPr>
            <a:r>
              <a:rPr lang="x-none" sz="5400">
                <a:solidFill>
                  <a:srgbClr val="333333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Roy Fielding lo presentó por primera vez en el año 2000 </a:t>
            </a:r>
            <a:r>
              <a:rPr lang="x-none" sz="54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en la Universidad de California</a:t>
            </a:r>
          </a:p>
          <a:p>
            <a:pPr marL="1218987" indent="-914240">
              <a:lnSpc>
                <a:spcPct val="100000"/>
              </a:lnSpc>
              <a:buClr>
                <a:srgbClr val="333333"/>
              </a:buClr>
              <a:buSzPct val="100000"/>
              <a:buFont typeface="Arial"/>
            </a:pPr>
            <a:r>
              <a:rPr lang="x-none" sz="54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No tuvo mucha atención</a:t>
            </a:r>
          </a:p>
          <a:p>
            <a:pPr marL="1218987" indent="-914240">
              <a:lnSpc>
                <a:spcPct val="100000"/>
              </a:lnSpc>
              <a:buClr>
                <a:srgbClr val="333333"/>
              </a:buClr>
              <a:buSzPct val="100000"/>
              <a:buFont typeface="Arial"/>
            </a:pPr>
            <a:r>
              <a:rPr lang="x-none" sz="54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La presentación aún existe en internet en el siguiente </a:t>
            </a:r>
            <a:r>
              <a:rPr lang="x-none" sz="5400" u="sng">
                <a:solidFill>
                  <a:schemeClr val="hlink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</a:p>
          <a:p>
            <a:pPr marL="1218987" indent="-914240">
              <a:lnSpc>
                <a:spcPct val="100000"/>
              </a:lnSpc>
              <a:buClr>
                <a:srgbClr val="333333"/>
              </a:buClr>
              <a:buSzPct val="100000"/>
              <a:buFont typeface="Arial"/>
            </a:pPr>
            <a:r>
              <a:rPr lang="x-none" sz="54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Roy Fielding también estuvo dentro del desarrollo de los protocolos HTTP y URI</a:t>
            </a:r>
          </a:p>
        </p:txBody>
      </p:sp>
      <p:pic>
        <p:nvPicPr>
          <p:cNvPr id="101" name="Shape 101" descr="mundo conectado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8201525" y="1679133"/>
            <a:ext cx="5078677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822373" y="3209595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r>
              <a:rPr lang="x-none"/>
              <a:t>Los Principios Rest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014344" y="5133533"/>
            <a:ext cx="20497861" cy="60296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Utiliza los métodos HTTP de manera explícita</a:t>
            </a:r>
          </a:p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No mantiene estado</a:t>
            </a:r>
          </a:p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Expone URIs con forma de directorios</a:t>
            </a:r>
          </a:p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Transfiere XML, JavaScript Object Notation (JSON), o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ambos</a:t>
            </a:r>
            <a:endParaRPr lang="es-CL" dirty="0" smtClean="0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Cacheable</a:t>
            </a:r>
            <a:endParaRPr lang="x-none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18987" indent="-914240">
              <a:lnSpc>
                <a:spcPct val="100000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Escalable</a:t>
            </a:r>
          </a:p>
          <a:p>
            <a:pPr>
              <a:buNone/>
            </a:pPr>
            <a:endParaRPr dirty="0"/>
          </a:p>
        </p:txBody>
      </p:sp>
      <p:pic>
        <p:nvPicPr>
          <p:cNvPr id="108" name="Shape 108" descr="mundo conectado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8201525" y="1679133"/>
            <a:ext cx="5078677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6343831" y="753035"/>
            <a:ext cx="115130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Capas de </a:t>
            </a:r>
            <a:r>
              <a:rPr lang="es-CL" sz="8400" b="1" dirty="0" err="1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comunicacion</a:t>
            </a:r>
            <a:endParaRPr lang="es-CL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5689601" y="2620630"/>
          <a:ext cx="12852399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39895" y="22712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>
              <a:lnSpc>
                <a:spcPct val="132352"/>
              </a:lnSpc>
              <a:spcAft>
                <a:spcPts val="2933"/>
              </a:spcAft>
            </a:pPr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REST utiliza los métodos HTTP de manera explícita</a:t>
            </a:r>
          </a:p>
          <a:p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37214" y="3905933"/>
            <a:ext cx="21255263" cy="71728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862341" indent="-914240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usa POST para crear un recurso en el servidor.</a:t>
            </a:r>
          </a:p>
          <a:p>
            <a:pPr marL="1862341" indent="-914240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 usa GET para obtener un recurso.</a:t>
            </a:r>
          </a:p>
          <a:p>
            <a:pPr marL="1862341" indent="-914240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 usa PUT para cambiar el estado de un recurso o actualizarlo.</a:t>
            </a:r>
          </a:p>
          <a:p>
            <a:pPr marL="1862341" indent="-914240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 usa DELETE para eliminar un recurso.</a:t>
            </a:r>
          </a:p>
          <a:p>
            <a:pPr>
              <a:buNone/>
            </a:pPr>
            <a:endParaRPr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183577" y="8535868"/>
            <a:ext cx="6846880" cy="399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774937" y="22146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>
              <a:lnSpc>
                <a:spcPct val="132352"/>
              </a:lnSpc>
              <a:spcAft>
                <a:spcPts val="2933"/>
              </a:spcAft>
            </a:pPr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REST no mantiene estado (STATELESS)</a:t>
            </a:r>
          </a:p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774938" y="3732467"/>
            <a:ext cx="21481604" cy="87384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846519">
              <a:buClr>
                <a:srgbClr val="555555"/>
              </a:buClr>
              <a:buSzPct val="100000"/>
              <a:buFont typeface="Arial"/>
            </a:pPr>
            <a:r>
              <a:rPr lang="x-none" sz="370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 servicios web que no mantienen</a:t>
            </a:r>
            <a:r>
              <a:rPr lang="es-CL" sz="37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370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estado asociado al cliente.</a:t>
            </a:r>
            <a:endParaRPr lang="x-none" sz="37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18987" indent="-846519">
              <a:buClr>
                <a:srgbClr val="555555"/>
              </a:buClr>
              <a:buSzPct val="100000"/>
              <a:buFont typeface="Arial"/>
            </a:pPr>
            <a:r>
              <a:rPr lang="x-none" sz="3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Eso los hace más fáciles de diseñar</a:t>
            </a:r>
            <a:r>
              <a:rPr lang="x-none" sz="370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CL" sz="3700" dirty="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3700" smtClean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escribir </a:t>
            </a:r>
            <a:r>
              <a:rPr lang="x-none" sz="3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distribuir.</a:t>
            </a:r>
          </a:p>
          <a:p>
            <a:pPr marL="1218987" indent="-846519">
              <a:buClr>
                <a:srgbClr val="555555"/>
              </a:buClr>
              <a:buSzPct val="100000"/>
              <a:buFont typeface="Arial"/>
            </a:pPr>
            <a:r>
              <a:rPr lang="x-none" sz="37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Una aplicación o cliente debe incluir dentro del </a:t>
            </a:r>
          </a:p>
          <a:p>
            <a:pPr marL="1218987" indent="0">
              <a:buNone/>
            </a:pPr>
            <a:r>
              <a:rPr lang="x-none" sz="37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encabezado y del cuerpo HTTP de la petición todos</a:t>
            </a:r>
          </a:p>
          <a:p>
            <a:pPr marL="1218987" indent="0">
              <a:buNone/>
            </a:pPr>
            <a:r>
              <a:rPr lang="x-none" sz="37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los parámetros, contexto y datos.</a:t>
            </a:r>
          </a:p>
          <a:p>
            <a:pPr marL="1218987" indent="-846519">
              <a:buClr>
                <a:srgbClr val="333333"/>
              </a:buClr>
              <a:buSzPct val="100000"/>
              <a:buFont typeface="Arial"/>
            </a:pPr>
            <a:r>
              <a:rPr lang="x-none" sz="37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Al ser independiente cada petición de otra, se elimina la </a:t>
            </a:r>
          </a:p>
          <a:p>
            <a:pPr marL="1218987" indent="0">
              <a:buNone/>
            </a:pPr>
            <a:r>
              <a:rPr lang="x-none" sz="37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sesión almacenada en el servidor.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123529" y="4754930"/>
            <a:ext cx="7752847" cy="72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>
              <a:lnSpc>
                <a:spcPct val="132352"/>
              </a:lnSpc>
              <a:spcAft>
                <a:spcPts val="2933"/>
              </a:spcAft>
            </a:pPr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REST expone URIs con forma de directorios</a:t>
            </a:r>
          </a:p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944693" y="5543667"/>
            <a:ext cx="20497861" cy="658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buClr>
                <a:srgbClr val="333333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Las URI de los servicios web REST deben ser intuitivas además de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unicas.</a:t>
            </a:r>
          </a:p>
          <a:p>
            <a:pPr marL="1218987" indent="-914240">
              <a:buClr>
                <a:srgbClr val="333333"/>
              </a:buClr>
              <a:buSzPct val="100000"/>
              <a:buFont typeface="Arial"/>
            </a:pP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Esto se logra al definir URIs con una estructura al estilo de los directorios.</a:t>
            </a:r>
          </a:p>
          <a:p>
            <a:pPr>
              <a:buNone/>
            </a:pPr>
            <a:r>
              <a:rPr lang="x-none" sz="6000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x-none" sz="60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x-none" sz="4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http://www.miservicio.org/discusion/2008/12/23/{tema}</a:t>
            </a:r>
          </a:p>
          <a:p>
            <a:pPr marL="237025" marR="237025" indent="0">
              <a:lnSpc>
                <a:spcPct val="150000"/>
              </a:lnSpc>
              <a:spcAft>
                <a:spcPts val="2133"/>
              </a:spcAft>
              <a:buNone/>
            </a:pPr>
            <a:r>
              <a:rPr lang="x-none" sz="4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http://www.miservicio.org/discusion/{año}/{mes}/{dia}/{tema}</a:t>
            </a:r>
          </a:p>
          <a:p>
            <a:pPr>
              <a:buNone/>
            </a:pPr>
            <a:endParaRPr sz="32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None/>
            </a:pPr>
            <a:endParaRPr sz="6000" dirty="0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20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r>
              <a:rPr lang="x-none" sz="48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Algunas guías generales al momento de crear URIs para un servicio web REST: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5543600"/>
            <a:ext cx="24377650" cy="6988992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862341" indent="-812658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Ocultar la tecnología usada en el servidor que aparecería como extensión de archivos (.jsp, .</a:t>
            </a:r>
            <a:r>
              <a:rPr lang="x-none" sz="3600" strike="sngStrik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, .asp), de manera de poder portar la solución a otra tecnología sin cambiar las URI.</a:t>
            </a:r>
          </a:p>
          <a:p>
            <a:pPr marL="1862341" indent="-812658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Mantener todo en minúsculas.</a:t>
            </a:r>
          </a:p>
          <a:p>
            <a:pPr marL="1862341" indent="-812658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Sustituir los espacios con guiones o guiones bajos (uno u otro).</a:t>
            </a:r>
          </a:p>
          <a:p>
            <a:pPr marL="1862341" indent="-812658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Evitar el uso de strings de consulta.</a:t>
            </a:r>
          </a:p>
          <a:p>
            <a:pPr marL="1862341" indent="-812658">
              <a:lnSpc>
                <a:spcPct val="142857"/>
              </a:lnSpc>
              <a:spcAft>
                <a:spcPts val="2133"/>
              </a:spcAft>
              <a:buClr>
                <a:srgbClr val="333333"/>
              </a:buClr>
              <a:buSzPct val="100000"/>
              <a:buFont typeface="Arial"/>
            </a:pPr>
            <a:r>
              <a:rPr lang="x-none" sz="3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En vez de usar un 404 Not Found si la petición es una URI parcial, devolver una página o un recurso predeterminado como respuesta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Respuestas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CL" sz="4000" b="1" dirty="0"/>
              <a:t>200</a:t>
            </a:r>
            <a:r>
              <a:rPr lang="es-CL" sz="4000" dirty="0"/>
              <a:t> → OK : Petición recibida y procesada de forma correcta</a:t>
            </a:r>
          </a:p>
          <a:p>
            <a:r>
              <a:rPr lang="es-CL" sz="4000" b="1" dirty="0"/>
              <a:t>201</a:t>
            </a:r>
            <a:r>
              <a:rPr lang="es-CL" sz="4000" dirty="0"/>
              <a:t> → </a:t>
            </a:r>
            <a:r>
              <a:rPr lang="es-CL" sz="4000" dirty="0" err="1"/>
              <a:t>Created</a:t>
            </a:r>
            <a:r>
              <a:rPr lang="es-CL" sz="4000" dirty="0"/>
              <a:t> : Petición completada. El resultado ha sido la creación de un nuevo recurso</a:t>
            </a:r>
          </a:p>
          <a:p>
            <a:r>
              <a:rPr lang="es-CL" sz="4000" b="1" dirty="0"/>
              <a:t>204</a:t>
            </a:r>
            <a:r>
              <a:rPr lang="es-CL" sz="4000" dirty="0"/>
              <a:t> → No Content: La petición es correcta, pero la respuesta no tiene ningún contenido</a:t>
            </a:r>
          </a:p>
          <a:p>
            <a:r>
              <a:rPr lang="es-CL" sz="4000" b="1" dirty="0"/>
              <a:t>401</a:t>
            </a:r>
            <a:r>
              <a:rPr lang="es-CL" sz="4000" dirty="0"/>
              <a:t> → </a:t>
            </a:r>
            <a:r>
              <a:rPr lang="es-CL" sz="4000" dirty="0" err="1"/>
              <a:t>Unauthorized</a:t>
            </a:r>
            <a:r>
              <a:rPr lang="es-CL" sz="4000" dirty="0"/>
              <a:t>: La información de autenticación no es </a:t>
            </a:r>
            <a:r>
              <a:rPr lang="es-CL" sz="4000" dirty="0" smtClean="0"/>
              <a:t>válida</a:t>
            </a:r>
          </a:p>
          <a:p>
            <a:r>
              <a:rPr lang="es-CL" sz="4000" b="1" dirty="0"/>
              <a:t>403 </a:t>
            </a:r>
            <a:r>
              <a:rPr lang="es-CL" sz="4000" dirty="0"/>
              <a:t>→ </a:t>
            </a:r>
            <a:r>
              <a:rPr lang="es-CL" sz="4000" dirty="0" err="1" smtClean="0"/>
              <a:t>Forbidden</a:t>
            </a:r>
            <a:r>
              <a:rPr lang="es-CL" sz="4000" dirty="0" smtClean="0"/>
              <a:t>: El </a:t>
            </a:r>
            <a:r>
              <a:rPr lang="es-CL" sz="4000" dirty="0"/>
              <a:t>servidor entiende la petición pero la rechaza o el acceso no está permitido</a:t>
            </a:r>
          </a:p>
          <a:p>
            <a:r>
              <a:rPr lang="es-CL" sz="4000" b="1" dirty="0"/>
              <a:t>404</a:t>
            </a:r>
            <a:r>
              <a:rPr lang="es-CL" sz="4000" dirty="0"/>
              <a:t> → </a:t>
            </a:r>
            <a:r>
              <a:rPr lang="es-CL" sz="4000" dirty="0" err="1"/>
              <a:t>Not</a:t>
            </a:r>
            <a:r>
              <a:rPr lang="es-CL" sz="4000" dirty="0"/>
              <a:t> </a:t>
            </a:r>
            <a:r>
              <a:rPr lang="es-CL" sz="4000" dirty="0" err="1"/>
              <a:t>found</a:t>
            </a:r>
            <a:r>
              <a:rPr lang="es-CL" sz="4000" dirty="0"/>
              <a:t>: El recurso no ha sido </a:t>
            </a:r>
            <a:r>
              <a:rPr lang="es-CL" sz="4000" dirty="0" smtClean="0"/>
              <a:t>encontrado</a:t>
            </a:r>
          </a:p>
          <a:p>
            <a:r>
              <a:rPr lang="es-CL" sz="4000" b="1" dirty="0" smtClean="0"/>
              <a:t>500</a:t>
            </a:r>
            <a:r>
              <a:rPr lang="es-CL" sz="4000" dirty="0"/>
              <a:t> → </a:t>
            </a:r>
            <a:r>
              <a:rPr lang="es-CL" sz="4000" dirty="0" err="1" smtClean="0"/>
              <a:t>Internal</a:t>
            </a:r>
            <a:r>
              <a:rPr lang="es-CL" sz="4000" dirty="0" smtClean="0"/>
              <a:t> Server Error: Indica </a:t>
            </a:r>
            <a:r>
              <a:rPr lang="es-CL" sz="4000" dirty="0"/>
              <a:t>una falla a nivel de servidor</a:t>
            </a:r>
          </a:p>
          <a:p>
            <a:endParaRPr lang="es-CL" sz="6000" dirty="0"/>
          </a:p>
        </p:txBody>
      </p:sp>
    </p:spTree>
    <p:extLst>
      <p:ext uri="{BB962C8B-B14F-4D97-AF65-F5344CB8AC3E}">
        <p14:creationId xmlns:p14="http://schemas.microsoft.com/office/powerpoint/2010/main" xmlns="" val="13386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ddiaz\Downloads\CONSULTOR-SEO-MADRID-EORROR-4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20" y="2134576"/>
            <a:ext cx="11151157" cy="55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ddiaz\Downloads\403err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24597" y="1481403"/>
            <a:ext cx="8671632" cy="68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ddiaz\Downloads\500i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9829" y="6473957"/>
            <a:ext cx="11630133" cy="651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16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>
              <a:lnSpc>
                <a:spcPct val="132352"/>
              </a:lnSpc>
              <a:spcAft>
                <a:spcPts val="2933"/>
              </a:spcAft>
            </a:pPr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REST transfiere XML, JSON, o ambos</a:t>
            </a:r>
          </a:p>
          <a:p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944693" y="5543667"/>
            <a:ext cx="20497861" cy="60296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buSzPct val="100000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Todo lo que se mueve por internet es un Recurso</a:t>
            </a:r>
          </a:p>
          <a:p>
            <a:pPr marL="1218987" indent="-914240">
              <a:buSzPct val="100000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Cada dato se representa por su formato en específico no un archivo físico.</a:t>
            </a:r>
          </a:p>
          <a:p>
            <a:pPr marL="1218987" indent="-914240"/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Un recurso puede existir en un formato XML y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puede</a:t>
            </a:r>
            <a:r>
              <a:rPr lang="es-CL" dirty="0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ser </a:t>
            </a: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enviado como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</a:rPr>
              <a:t>JSON</a:t>
            </a:r>
            <a:r>
              <a:rPr lang="es-CL" b="1" dirty="0"/>
              <a:t>(</a:t>
            </a:r>
            <a:r>
              <a:rPr lang="es-CL" b="1" i="1" dirty="0"/>
              <a:t>JavaScript </a:t>
            </a:r>
            <a:r>
              <a:rPr lang="es-CL" b="1" i="1" dirty="0" err="1"/>
              <a:t>Object</a:t>
            </a:r>
            <a:r>
              <a:rPr lang="es-CL" b="1" i="1" dirty="0"/>
              <a:t> </a:t>
            </a:r>
            <a:r>
              <a:rPr lang="es-CL" b="1" i="1" dirty="0" err="1"/>
              <a:t>Notation</a:t>
            </a:r>
            <a:r>
              <a:rPr lang="es-CL" b="1" dirty="0"/>
              <a:t>)</a:t>
            </a:r>
            <a:endParaRPr lang="x-none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8107347" y="2249488"/>
            <a:ext cx="4470036" cy="3112800"/>
          </a:xfrm>
          <a:prstGeom prst="rect">
            <a:avLst/>
          </a:prstGeom>
          <a:noFill/>
          <a:ln>
            <a:noFill/>
          </a:ln>
        </p:spPr>
        <p:txBody>
          <a:bodyPr lIns="243757" tIns="243757" rIns="243757" bIns="243757" anchor="t" anchorCtr="0">
            <a:noAutofit/>
          </a:bodyPr>
          <a:lstStyle/>
          <a:p>
            <a:r>
              <a:rPr lang="x-none"/>
              <a:t>image/jpeg</a:t>
            </a:r>
          </a:p>
          <a:p>
            <a:r>
              <a:rPr lang="x-none"/>
              <a:t>video/mpeg</a:t>
            </a:r>
          </a:p>
          <a:p>
            <a:r>
              <a:rPr lang="x-none"/>
              <a:t>text/html</a:t>
            </a:r>
          </a:p>
          <a:p>
            <a:r>
              <a:rPr lang="x-none"/>
              <a:t>text/xml</a:t>
            </a:r>
          </a:p>
          <a:p>
            <a:r>
              <a:rPr lang="x-none"/>
              <a:t>application/json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014344" y="3209595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Cacheable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436780" y="4553744"/>
            <a:ext cx="21879901" cy="78864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buSzPct val="100000"/>
            </a:pPr>
            <a:r>
              <a:rPr lang="es-CL" dirty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vez realizada la primera petición al servicio el resto puedan apoyarse en la caché si fuera necesario.</a:t>
            </a:r>
          </a:p>
          <a:p>
            <a:pPr marL="1218987" indent="-914240">
              <a:buClr>
                <a:srgbClr val="555555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Un sistema de caché correcto afecta de forma positiva al rendimiento de y a la escalabilidad del servicio.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733236" y="7854598"/>
            <a:ext cx="7599021" cy="486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>
              <a:lnSpc>
                <a:spcPct val="142857"/>
              </a:lnSpc>
              <a:spcAft>
                <a:spcPts val="2133"/>
              </a:spcAft>
            </a:pPr>
            <a:r>
              <a:rPr lang="x-none" sz="560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Escalable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97885" y="4754400"/>
            <a:ext cx="22728480" cy="8471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buClr>
                <a:srgbClr val="777777"/>
              </a:buClr>
              <a:buSzPct val="100000"/>
              <a:buFont typeface="Arial"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El sistema servidor encargado de recibir y procesar las peticiones debe ser susceptible de ser dividido en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capas</a:t>
            </a:r>
            <a:r>
              <a:rPr lang="es-CL" dirty="0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lang="x-none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endParaRPr dirty="0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18987" indent="-914240">
              <a:buClr>
                <a:srgbClr val="777777"/>
              </a:buClr>
              <a:buSzPct val="100000"/>
              <a:buFont typeface="Arial"/>
            </a:pPr>
            <a:r>
              <a:rPr lang="es-CL" dirty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cliente no será capaz de distinguir entre sí </a:t>
            </a:r>
          </a:p>
          <a:p>
            <a:pPr indent="1218987">
              <a:buNone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está realizando una petición directamente al</a:t>
            </a:r>
          </a:p>
          <a:p>
            <a:pPr>
              <a:buNone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L" dirty="0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servidor, </a:t>
            </a: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o se lo está devolviendo un</a:t>
            </a:r>
          </a:p>
          <a:p>
            <a:pPr>
              <a:buNone/>
            </a:pPr>
            <a:r>
              <a:rPr lang="x-none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	sistema de 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caches</a:t>
            </a:r>
            <a:r>
              <a:rPr lang="es-CL" dirty="0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x-none" smtClean="0">
                <a:solidFill>
                  <a:srgbClr val="333333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lang="x-none">
              <a:solidFill>
                <a:srgbClr val="333333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endParaRPr sz="3700" dirty="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560879" y="5983601"/>
            <a:ext cx="6752372" cy="714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lvl="0"/>
            <a:r>
              <a:rPr lang="x-none" smtClean="0"/>
              <a:t>API</a:t>
            </a:r>
            <a:r>
              <a:rPr lang="es-CL" dirty="0"/>
              <a:t> y API </a:t>
            </a:r>
            <a:r>
              <a:rPr lang="x-none"/>
              <a:t>REST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944693" y="5543666"/>
            <a:ext cx="20497861" cy="6773839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>
              <a:lnSpc>
                <a:spcPct val="150000"/>
              </a:lnSpc>
            </a:pP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Que es una </a:t>
            </a:r>
            <a:r>
              <a:rPr lang="x-none" sz="540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API</a:t>
            </a: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x-none" sz="5400" smtClean="0">
                <a:solidFill>
                  <a:schemeClr val="accent6">
                    <a:lumMod val="50000"/>
                  </a:schemeClr>
                </a:solidFill>
              </a:rPr>
              <a:t>(Application </a:t>
            </a:r>
            <a:r>
              <a:rPr lang="x-none" sz="5400">
                <a:solidFill>
                  <a:schemeClr val="accent6">
                    <a:lumMod val="50000"/>
                  </a:schemeClr>
                </a:solidFill>
              </a:rPr>
              <a:t>Programming Interface</a:t>
            </a:r>
            <a:r>
              <a:rPr lang="x-none" sz="540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?.</a:t>
            </a:r>
          </a:p>
          <a:p>
            <a:pPr marL="1218987" indent="-914240">
              <a:lnSpc>
                <a:spcPct val="150000"/>
              </a:lnSpc>
            </a:pP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Ayuda a la interacción entre distintos programas.</a:t>
            </a:r>
          </a:p>
          <a:p>
            <a:pPr marL="1218987" indent="-914240">
              <a:lnSpc>
                <a:spcPct val="150000"/>
              </a:lnSpc>
            </a:pPr>
            <a:r>
              <a:rPr lang="es-CL" sz="5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Conjunto de comandos, funciones y protocolos </a:t>
            </a: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preestablecidos.</a:t>
            </a:r>
          </a:p>
          <a:p>
            <a:pPr marL="1218987" indent="-914240">
              <a:lnSpc>
                <a:spcPct val="150000"/>
              </a:lnSpc>
            </a:pPr>
            <a:r>
              <a:rPr lang="es-CL" sz="5400" b="1" dirty="0" smtClean="0">
                <a:solidFill>
                  <a:schemeClr val="accent6">
                    <a:lumMod val="50000"/>
                  </a:schemeClr>
                </a:solidFill>
              </a:rPr>
              <a:t>API REST</a:t>
            </a:r>
            <a:r>
              <a:rPr lang="es-CL" sz="5400" dirty="0" smtClean="0">
                <a:solidFill>
                  <a:schemeClr val="accent6">
                    <a:lumMod val="50000"/>
                  </a:schemeClr>
                </a:solidFill>
              </a:rPr>
              <a:t>: U</a:t>
            </a:r>
            <a:r>
              <a:rPr lang="x-none" sz="5400" smtClean="0">
                <a:solidFill>
                  <a:schemeClr val="accent6">
                    <a:lumMod val="50000"/>
                  </a:schemeClr>
                </a:solidFill>
              </a:rPr>
              <a:t>n </a:t>
            </a:r>
            <a:r>
              <a:rPr lang="x-none" sz="5400">
                <a:solidFill>
                  <a:schemeClr val="accent6">
                    <a:lumMod val="50000"/>
                  </a:schemeClr>
                </a:solidFill>
              </a:rPr>
              <a:t>método generalizado de consumir un servicio.</a:t>
            </a:r>
            <a:endParaRPr lang="es-CL" sz="5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2607854" y="4310743"/>
            <a:ext cx="1994328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HTTP </a:t>
            </a:r>
            <a:endParaRPr lang="es-CL" sz="8400" b="1" dirty="0" smtClean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/>
            <a:r>
              <a:rPr lang="es-CL" sz="84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Protocolo de transferencia de hipertexto</a:t>
            </a:r>
            <a:endParaRPr lang="es-CL" sz="8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944693" y="3516400"/>
            <a:ext cx="20497861" cy="14272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lvl="0"/>
            <a:r>
              <a:rPr lang="es-CL" dirty="0" smtClean="0"/>
              <a:t>Empresas que las utilizan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944693" y="5543667"/>
            <a:ext cx="20497861" cy="6029600"/>
          </a:xfrm>
          <a:prstGeom prst="rect">
            <a:avLst/>
          </a:prstGeom>
        </p:spPr>
        <p:txBody>
          <a:bodyPr lIns="243757" tIns="243757" rIns="243757" bIns="243757" anchor="t" anchorCtr="0">
            <a:noAutofit/>
          </a:bodyPr>
          <a:lstStyle/>
          <a:p>
            <a:pPr marL="1218987" indent="-914240"/>
            <a:endParaRPr lang="x-none">
              <a:solidFill>
                <a:schemeClr val="bg2"/>
              </a:solidFill>
              <a:latin typeface="+mj-lt"/>
            </a:endParaRPr>
          </a:p>
          <a:p>
            <a:pPr>
              <a:buNone/>
            </a:pPr>
            <a:endParaRPr dirty="0"/>
          </a:p>
        </p:txBody>
      </p:sp>
      <p:pic>
        <p:nvPicPr>
          <p:cNvPr id="3074" name="Picture 2" descr="C:\Users\cddiaz\Downloads\PayP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345" y="6089915"/>
            <a:ext cx="7176957" cy="19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ddiaz\Downloads\twitter-480x2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88108" y="3401619"/>
            <a:ext cx="537519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ddiaz\Downloads\linkedin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52338" y="7150735"/>
            <a:ext cx="8151370" cy="24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ddiaz\Downloads\unna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1887" y="5321831"/>
            <a:ext cx="8973876" cy="50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ddiaz\Downloads\descarga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524" y="9067571"/>
            <a:ext cx="2495627" cy="24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ddiaz\Downloads\amazon-logo-previ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7572" y="7307399"/>
            <a:ext cx="6208050" cy="620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/>
          <p:cNvGraphicFramePr/>
          <p:nvPr>
            <p:extLst>
              <p:ext uri="{D42A27DB-BD31-4B8C-83A1-F6EECF244321}">
                <p14:modId xmlns:p14="http://schemas.microsoft.com/office/powerpoint/2010/main" xmlns="" val="505002397"/>
              </p:ext>
            </p:extLst>
          </p:nvPr>
        </p:nvGraphicFramePr>
        <p:xfrm>
          <a:off x="1990165" y="2544363"/>
          <a:ext cx="20089906" cy="993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1522413" y="381000"/>
            <a:ext cx="21041752" cy="7437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1500" dirty="0" smtClean="0"/>
              <a:t>REST VS </a:t>
            </a:r>
            <a:r>
              <a:rPr lang="es-ES" sz="11500" dirty="0" smtClean="0"/>
              <a:t>SOAP</a:t>
            </a:r>
            <a:endParaRPr lang="es-ES" sz="115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2413" y="1828800"/>
            <a:ext cx="21041752" cy="898263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9900" b="1" dirty="0" smtClean="0"/>
              <a:t>MODELO DE</a:t>
            </a:r>
            <a:br>
              <a:rPr lang="es-ES" sz="19900" b="1" dirty="0" smtClean="0"/>
            </a:br>
            <a:r>
              <a:rPr lang="es-ES" sz="19900" b="1" dirty="0" smtClean="0"/>
              <a:t>MADUREZ</a:t>
            </a:r>
            <a:br>
              <a:rPr lang="es-ES" sz="19900" b="1" dirty="0" smtClean="0"/>
            </a:br>
            <a:r>
              <a:rPr lang="es-ES" sz="19900" b="1" dirty="0" smtClean="0"/>
              <a:t>DE RICHARDSON</a:t>
            </a:r>
            <a:endParaRPr lang="es-ES" sz="199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Resultado de imagen para modelo de madurez de richard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7" y="1468158"/>
            <a:ext cx="18046981" cy="106726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Resultado de imagen para modelo de madurez de richard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726" y="1216399"/>
            <a:ext cx="19537250" cy="1099353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818964" y="4880609"/>
          <a:ext cx="16701247" cy="2857500"/>
        </p:xfrm>
        <a:graphic>
          <a:graphicData uri="http://schemas.openxmlformats.org/drawingml/2006/table">
            <a:tbl>
              <a:tblPr/>
              <a:tblGrid>
                <a:gridCol w="16701247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CL" sz="6000" b="0" dirty="0"/>
                        <a:t>Nivel 0 – </a:t>
                      </a:r>
                      <a:r>
                        <a:rPr lang="es-CL" sz="6000" b="0" dirty="0" err="1"/>
                        <a:t>Swamp</a:t>
                      </a:r>
                      <a:r>
                        <a:rPr lang="es-CL" sz="6000" b="0" dirty="0"/>
                        <a:t> of POX: Se refiere a usar HTTP para interacciones remotas pero sin usar otros mecanismos existentes para web.</a:t>
                      </a:r>
                    </a:p>
                  </a:txBody>
                  <a:tcPr marL="229343" marR="229343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1"/>
          <p:cNvSpPr>
            <a:spLocks noChangeArrowheads="1"/>
          </p:cNvSpPr>
          <p:nvPr/>
        </p:nvSpPr>
        <p:spPr bwMode="auto">
          <a:xfrm>
            <a:off x="3711388" y="3347392"/>
            <a:ext cx="16217153" cy="73712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Nivel 1 – Recursos: La idea es identificar los recursos a través de un URI sin especificar la acción a realizar sobre el mismo. Ejemplo:</a:t>
            </a:r>
            <a:endParaRPr kumimoji="0" lang="es-CL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La URI “http://www.misitio.com/personas/1” representa a una persona y “http://www.misitio.com/personas/2” representa a otra persona. </a:t>
            </a:r>
            <a:r>
              <a:rPr kumimoji="0" lang="es-CL" sz="3200" b="0" i="0" u="sng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Verdana" pitchFamily="34" charset="0"/>
                <a:cs typeface="Arial" pitchFamily="34" charset="0"/>
                <a:hlinkClick r:id="rId2"/>
              </a:rPr>
              <a:t>  </a:t>
            </a:r>
            <a:r>
              <a:rPr kumimoji="0" lang="es-CL" sz="28700" b="0" i="0" u="sng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s-CL" sz="3200" b="0" i="0" u="sng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Verdana" pitchFamily="34" charset="0"/>
                <a:cs typeface="Arial" pitchFamily="34" charset="0"/>
              </a:rPr>
              <a:t>            </a:t>
            </a:r>
            <a:endParaRPr kumimoji="0" lang="es-CL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En lugar de “</a:t>
            </a:r>
            <a:r>
              <a:rPr kumimoji="0" lang="es-CL" sz="32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http://www.misitio.com/personas?id:1”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3200" b="0" i="0" u="sng" strike="noStrike" cap="none" normalizeH="0" baseline="0" dirty="0" smtClean="0">
              <a:ln>
                <a:noFill/>
              </a:ln>
              <a:solidFill>
                <a:srgbClr val="990000"/>
              </a:solidFill>
              <a:effectLst/>
              <a:latin typeface="Verdana" pitchFamily="34" charset="0"/>
              <a:cs typeface="Arial" pitchFamily="34" charset="0"/>
            </a:endParaRPr>
          </a:p>
        </p:txBody>
      </p:sp>
      <p:pic>
        <p:nvPicPr>
          <p:cNvPr id="409602" name="Picture 2" descr="pers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067" y="5718642"/>
            <a:ext cx="1897156" cy="34672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94013" y="1344706"/>
            <a:ext cx="18137187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sz="5400" dirty="0" smtClean="0"/>
              <a:t>Nivel 2 – Verbos HTTP: Este nivel nos indica que el API debería utilizar los verbos HTTP, mencionados anteriormente. Utilizando correctamente los verbos y las respuestas.</a:t>
            </a:r>
          </a:p>
          <a:p>
            <a:pPr lvl="1" fontAlgn="base"/>
            <a:r>
              <a:rPr lang="es-CL" sz="5400" dirty="0" smtClean="0"/>
              <a:t>Ejemplo:</a:t>
            </a:r>
          </a:p>
          <a:p>
            <a:pPr lvl="2" fontAlgn="base"/>
            <a:r>
              <a:rPr lang="es-CL" sz="5400" dirty="0" smtClean="0"/>
              <a:t>GET </a:t>
            </a:r>
            <a:r>
              <a:rPr lang="es-CL" sz="5400" u="sng" dirty="0" smtClean="0">
                <a:hlinkClick r:id="rId2"/>
              </a:rPr>
              <a:t>http://www.misitio.com/personas/1</a:t>
            </a:r>
            <a:endParaRPr lang="es-CL" sz="5400" dirty="0" smtClean="0"/>
          </a:p>
          <a:p>
            <a:pPr lvl="2" fontAlgn="base"/>
            <a:r>
              <a:rPr lang="es-CL" sz="5400" dirty="0" smtClean="0"/>
              <a:t>DELETE </a:t>
            </a:r>
            <a:r>
              <a:rPr lang="es-CL" sz="5400" u="sng" dirty="0" smtClean="0">
                <a:hlinkClick r:id="rId2"/>
              </a:rPr>
              <a:t>http://www.misitio.com/personas/1</a:t>
            </a:r>
            <a:endParaRPr lang="es-CL" sz="5400" dirty="0" smtClean="0"/>
          </a:p>
          <a:p>
            <a:pPr lvl="2" fontAlgn="base"/>
            <a:r>
              <a:rPr lang="es-CL" sz="5400" dirty="0" smtClean="0"/>
              <a:t>POST </a:t>
            </a:r>
            <a:r>
              <a:rPr lang="es-CL" sz="5400" u="sng" dirty="0" smtClean="0">
                <a:hlinkClick r:id="rId2"/>
              </a:rPr>
              <a:t>http://www.misitio.com/personas/1</a:t>
            </a:r>
            <a:endParaRPr lang="es-CL" sz="5400" dirty="0" smtClean="0"/>
          </a:p>
          <a:p>
            <a:pPr lvl="2" fontAlgn="base"/>
            <a:r>
              <a:rPr lang="es-CL" sz="5400" dirty="0" smtClean="0"/>
              <a:t>PUT </a:t>
            </a:r>
            <a:r>
              <a:rPr lang="es-CL" sz="5400" u="sng" dirty="0" smtClean="0">
                <a:hlinkClick r:id="rId2"/>
              </a:rPr>
              <a:t>http://www.misitio.com/personas/1</a:t>
            </a:r>
            <a:endParaRPr lang="es-CL" sz="5400" dirty="0" smtClean="0"/>
          </a:p>
          <a:p>
            <a:pPr lvl="1" fontAlgn="base"/>
            <a:r>
              <a:rPr lang="es-CL" sz="5400" dirty="0" smtClean="0"/>
              <a:t>Evitando por ejemplo que si ocurre un error lo que se retorne sea un OK (200) que representa una solicitud correcta, sin errores.</a:t>
            </a:r>
            <a:endParaRPr lang="es-CL" sz="5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9483" y="1704551"/>
            <a:ext cx="20654682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dirty="0" smtClean="0"/>
              <a:t>Nivel 3 – Controles de </a:t>
            </a:r>
            <a:r>
              <a:rPr lang="es-CL" dirty="0" err="1" smtClean="0"/>
              <a:t>hypermedia</a:t>
            </a:r>
            <a:r>
              <a:rPr lang="es-CL" dirty="0" smtClean="0"/>
              <a:t>: Básicamente es utilizar HATEOAS (Hipertexto como el mecanismo del estado de la aplicación). Lo que indica HATEOAS es que al realizar un </a:t>
            </a:r>
            <a:r>
              <a:rPr lang="es-CL" dirty="0" err="1" smtClean="0"/>
              <a:t>request</a:t>
            </a:r>
            <a:r>
              <a:rPr lang="es-CL" dirty="0" smtClean="0"/>
              <a:t>, el mismo nos retorne información de como trabajar o manipular el recurso.</a:t>
            </a:r>
          </a:p>
          <a:p>
            <a:pPr lvl="1" fontAlgn="base"/>
            <a:r>
              <a:rPr lang="es-CL" dirty="0" smtClean="0"/>
              <a:t>Ejemplo:</a:t>
            </a:r>
          </a:p>
          <a:p>
            <a:pPr lvl="2" fontAlgn="base"/>
            <a:r>
              <a:rPr lang="es-CL" dirty="0" smtClean="0"/>
              <a:t>Si solicitamos datos de una persona “</a:t>
            </a:r>
            <a:r>
              <a:rPr lang="es-CL" u="sng" dirty="0" smtClean="0">
                <a:hlinkClick r:id="rId2"/>
              </a:rPr>
              <a:t>http://www.misitio.com/personas/1</a:t>
            </a:r>
            <a:r>
              <a:rPr lang="es-CL" dirty="0" smtClean="0"/>
              <a:t>” a través de un Middleware intermediario podemos determinar que permisos tiene la persona y que acciones puede realizar y así retornarlas. Aquí es donde entra HATEOAS para retornarnos acceso a diversas funcionalidades para el elemento, ya sea a través de HTML o XML/JSON.</a:t>
            </a:r>
          </a:p>
          <a:p>
            <a:pPr lvl="3" fontAlgn="base"/>
            <a:r>
              <a:rPr lang="es-CL" dirty="0" smtClean="0"/>
              <a:t>GET </a:t>
            </a:r>
            <a:r>
              <a:rPr lang="es-CL" u="sng" dirty="0" smtClean="0">
                <a:hlinkClick r:id="rId2"/>
              </a:rPr>
              <a:t>http://www.misitio.com/personas/1</a:t>
            </a:r>
            <a:endParaRPr lang="es-CL" dirty="0" smtClean="0"/>
          </a:p>
          <a:p>
            <a:pPr lvl="4" fontAlgn="base"/>
            <a:r>
              <a:rPr lang="es-CL" dirty="0" smtClean="0"/>
              <a:t>Resultado en JSON:</a:t>
            </a:r>
            <a:br>
              <a:rPr lang="es-CL" dirty="0" smtClean="0"/>
            </a:br>
            <a:r>
              <a:rPr lang="es-CL" dirty="0" smtClean="0"/>
              <a:t>{</a:t>
            </a:r>
            <a:br>
              <a:rPr lang="es-CL" dirty="0" smtClean="0"/>
            </a:br>
            <a:r>
              <a:rPr lang="es-CL" dirty="0" smtClean="0"/>
              <a:t>“nombre”: “Walter”,</a:t>
            </a:r>
            <a:br>
              <a:rPr lang="es-CL" dirty="0" smtClean="0"/>
            </a:br>
            <a:r>
              <a:rPr lang="es-CL" dirty="0" smtClean="0"/>
              <a:t>”apellido”: “Montes”,</a:t>
            </a:r>
            <a:br>
              <a:rPr lang="es-CL" dirty="0" smtClean="0"/>
            </a:br>
            <a:r>
              <a:rPr lang="es-CL" dirty="0" smtClean="0"/>
              <a:t>”</a:t>
            </a:r>
            <a:r>
              <a:rPr lang="es-CL" dirty="0" err="1" smtClean="0"/>
              <a:t>href</a:t>
            </a:r>
            <a:r>
              <a:rPr lang="es-CL" dirty="0" smtClean="0"/>
              <a:t>”: “</a:t>
            </a:r>
            <a:r>
              <a:rPr lang="es-CL" u="sng" dirty="0" smtClean="0">
                <a:hlinkClick r:id="rId2"/>
              </a:rPr>
              <a:t>http://www.misitio.com/personas/1</a:t>
            </a:r>
            <a:r>
              <a:rPr lang="es-CL" dirty="0" smtClean="0"/>
              <a:t>”</a:t>
            </a:r>
            <a:br>
              <a:rPr lang="es-CL" dirty="0" smtClean="0"/>
            </a:br>
            <a:r>
              <a:rPr lang="es-CL" dirty="0" smtClean="0"/>
              <a:t>}</a:t>
            </a:r>
          </a:p>
          <a:p>
            <a:pPr lvl="3" fontAlgn="base"/>
            <a:r>
              <a:rPr lang="es-CL" dirty="0" smtClean="0"/>
              <a:t>Con la referencia a la persona junto con la respuesta. Así cuando necesitemos realizar otra acción podemos utilizar los datos de URI del recurso.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22413" y="699247"/>
            <a:ext cx="20956199" cy="23397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¿Qué es HTTP?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22413" y="3751725"/>
            <a:ext cx="20934175" cy="7785849"/>
          </a:xfrm>
          <a:prstGeom prst="rect">
            <a:avLst/>
          </a:prstGeom>
        </p:spPr>
        <p:txBody>
          <a:bodyPr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un protocolo de comunicación que transfiere información en la www.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un protocolo sin estado, no guarda ninguna información de conexión.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Sigue el esquema de petición´-respuesta entre cliente / servidor.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Los mensajes enviados son en texto plano.</a:t>
            </a:r>
          </a:p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2413" y="381000"/>
            <a:ext cx="20821588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Métodos de Petición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522413" y="3388659"/>
            <a:ext cx="20799705" cy="8126507"/>
          </a:xfrm>
          <a:prstGeom prst="rect">
            <a:avLst/>
          </a:prstGeom>
        </p:spPr>
        <p:txBody>
          <a:bodyPr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HEAD: solo pide respuesta a una petición GET (trae solo metadatos).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GET: Transmite la información a través de la URI, agregando parámetros a la URL.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POST: envía los datos en el cuerpo de la petición (los oculta).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PUT: Sube, carga o realiza algún </a:t>
            </a:r>
            <a:r>
              <a:rPr kumimoji="0" lang="es-CL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upload</a:t>
            </a: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de un archivo especifico.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DELETE: Elimina el recurso especificado.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97469" y="380999"/>
            <a:ext cx="21933254" cy="220083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Ejemplo versiones HTTP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pic>
        <p:nvPicPr>
          <p:cNvPr id="3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69" y="3351766"/>
            <a:ext cx="21933254" cy="8992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2413" y="381000"/>
            <a:ext cx="20767742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¿Qué es un Web </a:t>
            </a:r>
            <a:r>
              <a:rPr kumimoji="0" lang="es-CL" sz="1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Services</a:t>
            </a:r>
            <a:r>
              <a:rPr kumimoji="0" lang="es-CL" sz="1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?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522413" y="4087906"/>
            <a:ext cx="20745916" cy="7180731"/>
          </a:xfrm>
          <a:prstGeom prst="rect">
            <a:avLst/>
          </a:prstGeom>
        </p:spPr>
        <p:txBody>
          <a:bodyPr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Es una tecnología que utiliza protocolos y estándares que sirven para intercambiar datos entre distintas aplicaciones.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Las organizaciones OASIS y W3C son responsables de la arquitectura y reglamentación de los servicios web.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2413" y="381000"/>
            <a:ext cx="21063889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+mj-cs"/>
              </a:rPr>
              <a:t>Estándares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522413" y="2904565"/>
            <a:ext cx="21041752" cy="9847730"/>
          </a:xfrm>
          <a:prstGeom prst="rect">
            <a:avLst/>
          </a:prstGeom>
        </p:spPr>
        <p:txBody>
          <a:bodyPr/>
          <a:lstStyle/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Web </a:t>
            </a:r>
            <a:r>
              <a:rPr kumimoji="0" lang="es-CL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Services</a:t>
            </a: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  <a:r>
              <a:rPr kumimoji="0" lang="es-CL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Protocol</a:t>
            </a: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  <a:r>
              <a:rPr kumimoji="0" lang="es-CL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Stack</a:t>
            </a: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: conjunto de servicios y protocolos.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XML: formato estándar para intercambiar datos.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SOAP: protocolo sobre lo que se establece el intercambio.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WSDL: es un lenguaje de interfaz pública para los servicios web.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UDDI: protocolo para publicar la información de los servicios web. 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WS-Security: protocolo de seguridad que garantiza la autentificación y la confidencialidad con los servicios webs.</a:t>
            </a:r>
          </a:p>
          <a:p>
            <a:pPr marL="457109" marR="0" lvl="0" indent="-457109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REST: haciendo uso del HTTP, proporciona una API que utiliza cada uno de sus métodos, para realizar operaciones entre aplicaciones.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988" y="1443154"/>
            <a:ext cx="19873549" cy="9502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20568</TotalTime>
  <Words>1445</Words>
  <Application>Microsoft Office PowerPoint</Application>
  <PresentationFormat>Personalizado</PresentationFormat>
  <Paragraphs>199</Paragraphs>
  <Slides>38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Default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Servicios REST</vt:lpstr>
      <vt:lpstr>Qué es REST? </vt:lpstr>
      <vt:lpstr>Historia</vt:lpstr>
      <vt:lpstr>Los Principios Rest</vt:lpstr>
      <vt:lpstr>REST utiliza los métodos HTTP de manera explícita </vt:lpstr>
      <vt:lpstr>REST no mantiene estado (STATELESS) </vt:lpstr>
      <vt:lpstr>REST expone URIs con forma de directorios </vt:lpstr>
      <vt:lpstr>Algunas guías generales al momento de crear URIs para un servicio web REST:</vt:lpstr>
      <vt:lpstr>Respuestas</vt:lpstr>
      <vt:lpstr>Diapositiva 25</vt:lpstr>
      <vt:lpstr>REST transfiere XML, JSON, o ambos </vt:lpstr>
      <vt:lpstr>Cacheable</vt:lpstr>
      <vt:lpstr>Escalable</vt:lpstr>
      <vt:lpstr>API y API REST</vt:lpstr>
      <vt:lpstr>Empresas que las utilizan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PONYO2</dc:title>
  <dc:subject/>
  <dc:creator>PONYO1</dc:creator>
  <cp:keywords/>
  <dc:description/>
  <cp:lastModifiedBy>Samuel Barrera</cp:lastModifiedBy>
  <cp:revision>3077</cp:revision>
  <dcterms:created xsi:type="dcterms:W3CDTF">2014-11-12T21:47:38Z</dcterms:created>
  <dcterms:modified xsi:type="dcterms:W3CDTF">2017-08-30T17:05:46Z</dcterms:modified>
  <cp:category/>
</cp:coreProperties>
</file>