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04AE35-B244-4656-A8A1-F70E2C57BC98}" type="datetimeFigureOut">
              <a:rPr lang="es-CL" smtClean="0"/>
              <a:t>15-11-2017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87086F-B270-4937-A4DE-1086A4CDF9C9}" type="slidenum">
              <a:rPr lang="es-CL" smtClean="0"/>
              <a:t>‹Nº›</a:t>
            </a:fld>
            <a:endParaRPr lang="es-CL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Ejemplos</a:t>
            </a:r>
            <a:endParaRPr lang="es-CL" dirty="0"/>
          </a:p>
        </p:txBody>
      </p:sp>
      <p:pic>
        <p:nvPicPr>
          <p:cNvPr id="4" name="3 Marcador de contenido" descr="tutorial_reportincident_usecase_ei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4582" y="2420888"/>
            <a:ext cx="7507857" cy="3202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3 Marcador de contenido" descr="EI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79299"/>
            <a:ext cx="8229600" cy="390116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3 Marcador de contenido" descr="Sequenc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420888"/>
            <a:ext cx="8712968" cy="216024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</Words>
  <Application>Microsoft Office PowerPoint</Application>
  <PresentationFormat>Presentación en pantalla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Flujo</vt:lpstr>
      <vt:lpstr>Ejemplos</vt:lpstr>
      <vt:lpstr>Diapositiva 2</vt:lpstr>
      <vt:lpstr>Diapositiva 3</vt:lpstr>
    </vt:vector>
  </TitlesOfParts>
  <Company>Grupo Security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</dc:title>
  <dc:creator>mbriso</dc:creator>
  <cp:lastModifiedBy>mbriso</cp:lastModifiedBy>
  <cp:revision>2</cp:revision>
  <dcterms:created xsi:type="dcterms:W3CDTF">2017-11-15T14:34:09Z</dcterms:created>
  <dcterms:modified xsi:type="dcterms:W3CDTF">2017-11-15T14:44:24Z</dcterms:modified>
</cp:coreProperties>
</file>