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3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84472-4B5E-4F87-8221-15C2D6B294A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83204E1-33D3-4364-8894-6E9DFE91EFEB}">
      <dgm:prSet phldrT="[Texto]"/>
      <dgm:spPr/>
      <dgm:t>
        <a:bodyPr/>
        <a:lstStyle/>
        <a:p>
          <a:r>
            <a:rPr lang="es-ES" dirty="0" smtClean="0"/>
            <a:t>Punto 01</a:t>
          </a:r>
        </a:p>
      </dgm:t>
    </dgm:pt>
    <dgm:pt modelId="{6C6F299A-1975-44F3-B1D7-1E4168B1941E}" type="parTrans" cxnId="{24104C44-3409-4B9A-9313-577D91DB77D1}">
      <dgm:prSet/>
      <dgm:spPr/>
      <dgm:t>
        <a:bodyPr/>
        <a:lstStyle/>
        <a:p>
          <a:endParaRPr lang="es-ES"/>
        </a:p>
      </dgm:t>
    </dgm:pt>
    <dgm:pt modelId="{8F751211-4127-44A0-B178-8D9512128673}" type="sibTrans" cxnId="{24104C44-3409-4B9A-9313-577D91DB77D1}">
      <dgm:prSet/>
      <dgm:spPr/>
      <dgm:t>
        <a:bodyPr/>
        <a:lstStyle/>
        <a:p>
          <a:endParaRPr lang="es-ES"/>
        </a:p>
      </dgm:t>
    </dgm:pt>
    <dgm:pt modelId="{A5BF1BB8-1D95-4B35-91C3-600EC6F5B789}">
      <dgm:prSet phldrT="[Texto]"/>
      <dgm:spPr/>
      <dgm:t>
        <a:bodyPr/>
        <a:lstStyle/>
        <a:p>
          <a:r>
            <a:rPr lang="es-ES" dirty="0" smtClean="0"/>
            <a:t>Punto 02</a:t>
          </a:r>
          <a:endParaRPr lang="es-ES" dirty="0"/>
        </a:p>
      </dgm:t>
    </dgm:pt>
    <dgm:pt modelId="{6F6C5591-E35A-44C0-BBE8-7ACEF7A87C42}" type="parTrans" cxnId="{C5994D5C-026A-461E-86EB-D9CA9DBF6C48}">
      <dgm:prSet/>
      <dgm:spPr/>
      <dgm:t>
        <a:bodyPr/>
        <a:lstStyle/>
        <a:p>
          <a:endParaRPr lang="es-ES"/>
        </a:p>
      </dgm:t>
    </dgm:pt>
    <dgm:pt modelId="{79D32839-5FA1-43DE-BF04-132DE2271D1E}" type="sibTrans" cxnId="{C5994D5C-026A-461E-86EB-D9CA9DBF6C48}">
      <dgm:prSet/>
      <dgm:spPr/>
      <dgm:t>
        <a:bodyPr/>
        <a:lstStyle/>
        <a:p>
          <a:endParaRPr lang="es-ES"/>
        </a:p>
      </dgm:t>
    </dgm:pt>
    <dgm:pt modelId="{580A58A0-745D-4A1E-9667-526FAA12634F}">
      <dgm:prSet phldrT="[Texto]"/>
      <dgm:spPr/>
      <dgm:t>
        <a:bodyPr/>
        <a:lstStyle/>
        <a:p>
          <a:r>
            <a:rPr lang="es-ES" dirty="0" smtClean="0"/>
            <a:t>Punto 03</a:t>
          </a:r>
          <a:endParaRPr lang="es-ES" dirty="0"/>
        </a:p>
      </dgm:t>
    </dgm:pt>
    <dgm:pt modelId="{9894EC44-58A9-42C7-8FF7-46E705C57247}" type="parTrans" cxnId="{481AB1FE-3575-467F-B0C5-F7CC35E0B1CE}">
      <dgm:prSet/>
      <dgm:spPr/>
      <dgm:t>
        <a:bodyPr/>
        <a:lstStyle/>
        <a:p>
          <a:endParaRPr lang="es-ES"/>
        </a:p>
      </dgm:t>
    </dgm:pt>
    <dgm:pt modelId="{3003CDC7-940B-4D34-916E-9D586B71D8E5}" type="sibTrans" cxnId="{481AB1FE-3575-467F-B0C5-F7CC35E0B1CE}">
      <dgm:prSet/>
      <dgm:spPr/>
      <dgm:t>
        <a:bodyPr/>
        <a:lstStyle/>
        <a:p>
          <a:endParaRPr lang="es-ES"/>
        </a:p>
      </dgm:t>
    </dgm:pt>
    <dgm:pt modelId="{ED14973F-D772-45CD-BD3C-BE878F4F7F2D}" type="pres">
      <dgm:prSet presAssocID="{7EC84472-4B5E-4F87-8221-15C2D6B294AB}" presName="CompostProcess" presStyleCnt="0">
        <dgm:presLayoutVars>
          <dgm:dir/>
          <dgm:resizeHandles val="exact"/>
        </dgm:presLayoutVars>
      </dgm:prSet>
      <dgm:spPr/>
    </dgm:pt>
    <dgm:pt modelId="{33CF1FE6-775C-4434-A094-3DC99B300F5C}" type="pres">
      <dgm:prSet presAssocID="{7EC84472-4B5E-4F87-8221-15C2D6B294AB}" presName="arrow" presStyleLbl="bgShp" presStyleIdx="0" presStyleCnt="1"/>
      <dgm:spPr/>
    </dgm:pt>
    <dgm:pt modelId="{385018E2-AB7A-43BB-9023-80B0017E31AC}" type="pres">
      <dgm:prSet presAssocID="{7EC84472-4B5E-4F87-8221-15C2D6B294AB}" presName="linearProcess" presStyleCnt="0"/>
      <dgm:spPr/>
    </dgm:pt>
    <dgm:pt modelId="{783AFA3A-3A75-42E9-A5DB-912C7F113FD6}" type="pres">
      <dgm:prSet presAssocID="{683204E1-33D3-4364-8894-6E9DFE91EFE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EEA31FA-3755-4F27-A6F9-BB3D8DADF28F}" type="pres">
      <dgm:prSet presAssocID="{8F751211-4127-44A0-B178-8D9512128673}" presName="sibTrans" presStyleCnt="0"/>
      <dgm:spPr/>
    </dgm:pt>
    <dgm:pt modelId="{B5B37296-D4AF-447D-8CF3-DA367063A988}" type="pres">
      <dgm:prSet presAssocID="{A5BF1BB8-1D95-4B35-91C3-600EC6F5B789}" presName="textNode" presStyleLbl="node1" presStyleIdx="1" presStyleCnt="3">
        <dgm:presLayoutVars>
          <dgm:bulletEnabled val="1"/>
        </dgm:presLayoutVars>
      </dgm:prSet>
      <dgm:spPr/>
    </dgm:pt>
    <dgm:pt modelId="{DF34F7F4-9BF5-45D5-A0B0-5F3A367D599B}" type="pres">
      <dgm:prSet presAssocID="{79D32839-5FA1-43DE-BF04-132DE2271D1E}" presName="sibTrans" presStyleCnt="0"/>
      <dgm:spPr/>
    </dgm:pt>
    <dgm:pt modelId="{32D39BED-B25B-41F8-A7DC-D41B1E9C62FE}" type="pres">
      <dgm:prSet presAssocID="{580A58A0-745D-4A1E-9667-526FAA12634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084BA14-3C1D-45E4-A24E-5C83720A6E56}" type="presOf" srcId="{580A58A0-745D-4A1E-9667-526FAA12634F}" destId="{32D39BED-B25B-41F8-A7DC-D41B1E9C62FE}" srcOrd="0" destOrd="0" presId="urn:microsoft.com/office/officeart/2005/8/layout/hProcess9"/>
    <dgm:cxn modelId="{C5994D5C-026A-461E-86EB-D9CA9DBF6C48}" srcId="{7EC84472-4B5E-4F87-8221-15C2D6B294AB}" destId="{A5BF1BB8-1D95-4B35-91C3-600EC6F5B789}" srcOrd="1" destOrd="0" parTransId="{6F6C5591-E35A-44C0-BBE8-7ACEF7A87C42}" sibTransId="{79D32839-5FA1-43DE-BF04-132DE2271D1E}"/>
    <dgm:cxn modelId="{24104C44-3409-4B9A-9313-577D91DB77D1}" srcId="{7EC84472-4B5E-4F87-8221-15C2D6B294AB}" destId="{683204E1-33D3-4364-8894-6E9DFE91EFEB}" srcOrd="0" destOrd="0" parTransId="{6C6F299A-1975-44F3-B1D7-1E4168B1941E}" sibTransId="{8F751211-4127-44A0-B178-8D9512128673}"/>
    <dgm:cxn modelId="{AA4C6A07-1C74-4C6A-8B1C-3985462DCB05}" type="presOf" srcId="{A5BF1BB8-1D95-4B35-91C3-600EC6F5B789}" destId="{B5B37296-D4AF-447D-8CF3-DA367063A988}" srcOrd="0" destOrd="0" presId="urn:microsoft.com/office/officeart/2005/8/layout/hProcess9"/>
    <dgm:cxn modelId="{CB028D06-0A36-470A-BD55-DD31D69DCE52}" type="presOf" srcId="{7EC84472-4B5E-4F87-8221-15C2D6B294AB}" destId="{ED14973F-D772-45CD-BD3C-BE878F4F7F2D}" srcOrd="0" destOrd="0" presId="urn:microsoft.com/office/officeart/2005/8/layout/hProcess9"/>
    <dgm:cxn modelId="{481AB1FE-3575-467F-B0C5-F7CC35E0B1CE}" srcId="{7EC84472-4B5E-4F87-8221-15C2D6B294AB}" destId="{580A58A0-745D-4A1E-9667-526FAA12634F}" srcOrd="2" destOrd="0" parTransId="{9894EC44-58A9-42C7-8FF7-46E705C57247}" sibTransId="{3003CDC7-940B-4D34-916E-9D586B71D8E5}"/>
    <dgm:cxn modelId="{0A16CF6A-D14A-4BDD-9BB9-D483A6270B0D}" type="presOf" srcId="{683204E1-33D3-4364-8894-6E9DFE91EFEB}" destId="{783AFA3A-3A75-42E9-A5DB-912C7F113FD6}" srcOrd="0" destOrd="0" presId="urn:microsoft.com/office/officeart/2005/8/layout/hProcess9"/>
    <dgm:cxn modelId="{EFC7FAD6-D7D0-40D1-AC39-3E8A7599F155}" type="presParOf" srcId="{ED14973F-D772-45CD-BD3C-BE878F4F7F2D}" destId="{33CF1FE6-775C-4434-A094-3DC99B300F5C}" srcOrd="0" destOrd="0" presId="urn:microsoft.com/office/officeart/2005/8/layout/hProcess9"/>
    <dgm:cxn modelId="{3CE0DD6C-484E-4F4A-BCF2-A13019270E17}" type="presParOf" srcId="{ED14973F-D772-45CD-BD3C-BE878F4F7F2D}" destId="{385018E2-AB7A-43BB-9023-80B0017E31AC}" srcOrd="1" destOrd="0" presId="urn:microsoft.com/office/officeart/2005/8/layout/hProcess9"/>
    <dgm:cxn modelId="{7BD1C5EC-A844-4A0A-9D64-3E8C47331AD1}" type="presParOf" srcId="{385018E2-AB7A-43BB-9023-80B0017E31AC}" destId="{783AFA3A-3A75-42E9-A5DB-912C7F113FD6}" srcOrd="0" destOrd="0" presId="urn:microsoft.com/office/officeart/2005/8/layout/hProcess9"/>
    <dgm:cxn modelId="{A3ADFB90-D7E5-4ABD-A50A-F1DC64EFC092}" type="presParOf" srcId="{385018E2-AB7A-43BB-9023-80B0017E31AC}" destId="{BEEA31FA-3755-4F27-A6F9-BB3D8DADF28F}" srcOrd="1" destOrd="0" presId="urn:microsoft.com/office/officeart/2005/8/layout/hProcess9"/>
    <dgm:cxn modelId="{590D06C3-86FC-46DE-981A-6529D6D6B574}" type="presParOf" srcId="{385018E2-AB7A-43BB-9023-80B0017E31AC}" destId="{B5B37296-D4AF-447D-8CF3-DA367063A988}" srcOrd="2" destOrd="0" presId="urn:microsoft.com/office/officeart/2005/8/layout/hProcess9"/>
    <dgm:cxn modelId="{794BC5E8-5CE3-433C-ABFA-3F5F42EAC965}" type="presParOf" srcId="{385018E2-AB7A-43BB-9023-80B0017E31AC}" destId="{DF34F7F4-9BF5-45D5-A0B0-5F3A367D599B}" srcOrd="3" destOrd="0" presId="urn:microsoft.com/office/officeart/2005/8/layout/hProcess9"/>
    <dgm:cxn modelId="{470F1EED-EF4B-4892-B41D-7E4D190F1200}" type="presParOf" srcId="{385018E2-AB7A-43BB-9023-80B0017E31AC}" destId="{32D39BED-B25B-41F8-A7DC-D41B1E9C62F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3CF1FE6-775C-4434-A094-3DC99B300F5C}">
      <dsp:nvSpPr>
        <dsp:cNvPr id="0" name=""/>
        <dsp:cNvSpPr/>
      </dsp:nvSpPr>
      <dsp:spPr>
        <a:xfrm>
          <a:off x="582929" y="0"/>
          <a:ext cx="6606540" cy="3429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AFA3A-3A75-42E9-A5DB-912C7F113FD6}">
      <dsp:nvSpPr>
        <dsp:cNvPr id="0" name=""/>
        <dsp:cNvSpPr/>
      </dsp:nvSpPr>
      <dsp:spPr>
        <a:xfrm>
          <a:off x="1660" y="1028700"/>
          <a:ext cx="2433334" cy="137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Punto 01</a:t>
          </a:r>
        </a:p>
      </dsp:txBody>
      <dsp:txXfrm>
        <a:off x="1660" y="1028700"/>
        <a:ext cx="2433334" cy="1371600"/>
      </dsp:txXfrm>
    </dsp:sp>
    <dsp:sp modelId="{B5B37296-D4AF-447D-8CF3-DA367063A988}">
      <dsp:nvSpPr>
        <dsp:cNvPr id="0" name=""/>
        <dsp:cNvSpPr/>
      </dsp:nvSpPr>
      <dsp:spPr>
        <a:xfrm>
          <a:off x="2669532" y="1028700"/>
          <a:ext cx="2433334" cy="137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Punto 02</a:t>
          </a:r>
          <a:endParaRPr lang="es-ES" sz="3900" kern="1200" dirty="0"/>
        </a:p>
      </dsp:txBody>
      <dsp:txXfrm>
        <a:off x="2669532" y="1028700"/>
        <a:ext cx="2433334" cy="1371600"/>
      </dsp:txXfrm>
    </dsp:sp>
    <dsp:sp modelId="{32D39BED-B25B-41F8-A7DC-D41B1E9C62FE}">
      <dsp:nvSpPr>
        <dsp:cNvPr id="0" name=""/>
        <dsp:cNvSpPr/>
      </dsp:nvSpPr>
      <dsp:spPr>
        <a:xfrm>
          <a:off x="5337405" y="1028700"/>
          <a:ext cx="2433334" cy="137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Punto 03</a:t>
          </a:r>
          <a:endParaRPr lang="es-ES" sz="3900" kern="1200" dirty="0"/>
        </a:p>
      </dsp:txBody>
      <dsp:txXfrm>
        <a:off x="5337405" y="1028700"/>
        <a:ext cx="2433334" cy="137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4ADA-B207-45E1-85E6-3E0208B630C6}" type="datetimeFigureOut">
              <a:rPr lang="es-ES" smtClean="0"/>
              <a:t>07/08/2017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635F0-7B42-474B-9C2D-3EDE4BCB466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recomienda usar las notas…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35F0-7B42-474B-9C2D-3EDE4BCB4661}" type="slidenum">
              <a:rPr lang="es-ES" smtClean="0"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Se recomienda usar las notas…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35F0-7B42-474B-9C2D-3EDE4BCB4661}" type="slidenum">
              <a:rPr lang="es-ES" smtClean="0"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Se recomienda usar las notas…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35F0-7B42-474B-9C2D-3EDE4BCB4661}" type="slidenum">
              <a:rPr lang="es-ES" smtClean="0"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B563-79C4-429D-AC78-0E87A8C9BB8E}" type="datetimeFigureOut">
              <a:rPr lang="es-ES" smtClean="0"/>
              <a:t>07/08/2017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8BF241-3B2C-4BF8-9CA6-D34CA386C73B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B563-79C4-429D-AC78-0E87A8C9BB8E}" type="datetimeFigureOut">
              <a:rPr lang="es-ES" smtClean="0"/>
              <a:t>07/08/2017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241-3B2C-4BF8-9CA6-D34CA386C73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B563-79C4-429D-AC78-0E87A8C9BB8E}" type="datetimeFigureOut">
              <a:rPr lang="es-ES" smtClean="0"/>
              <a:t>07/08/2017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241-3B2C-4BF8-9CA6-D34CA386C73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B563-79C4-429D-AC78-0E87A8C9BB8E}" type="datetimeFigureOut">
              <a:rPr lang="es-ES" smtClean="0"/>
              <a:t>07/08/2017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241-3B2C-4BF8-9CA6-D34CA386C73B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B563-79C4-429D-AC78-0E87A8C9BB8E}" type="datetimeFigureOut">
              <a:rPr lang="es-ES" smtClean="0"/>
              <a:t>07/08/2017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28BF241-3B2C-4BF8-9CA6-D34CA386C73B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B563-79C4-429D-AC78-0E87A8C9BB8E}" type="datetimeFigureOut">
              <a:rPr lang="es-ES" smtClean="0"/>
              <a:t>07/08/2017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241-3B2C-4BF8-9CA6-D34CA386C73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B563-79C4-429D-AC78-0E87A8C9BB8E}" type="datetimeFigureOut">
              <a:rPr lang="es-ES" smtClean="0"/>
              <a:t>07/08/2017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241-3B2C-4BF8-9CA6-D34CA386C73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B563-79C4-429D-AC78-0E87A8C9BB8E}" type="datetimeFigureOut">
              <a:rPr lang="es-ES" smtClean="0"/>
              <a:t>07/08/2017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241-3B2C-4BF8-9CA6-D34CA386C73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B563-79C4-429D-AC78-0E87A8C9BB8E}" type="datetimeFigureOut">
              <a:rPr lang="es-ES" smtClean="0"/>
              <a:t>07/08/2017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241-3B2C-4BF8-9CA6-D34CA386C73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B563-79C4-429D-AC78-0E87A8C9BB8E}" type="datetimeFigureOut">
              <a:rPr lang="es-ES" smtClean="0"/>
              <a:t>07/08/2017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241-3B2C-4BF8-9CA6-D34CA386C73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B563-79C4-429D-AC78-0E87A8C9BB8E}" type="datetimeFigureOut">
              <a:rPr lang="es-ES" smtClean="0"/>
              <a:t>07/08/2017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28BF241-3B2C-4BF8-9CA6-D34CA386C73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BEB563-79C4-429D-AC78-0E87A8C9BB8E}" type="datetimeFigureOut">
              <a:rPr lang="es-ES" smtClean="0"/>
              <a:t>07/08/2017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28BF241-3B2C-4BF8-9CA6-D34CA386C73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Charlas tecnológicas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[Tema de la presentación]</a:t>
            </a:r>
            <a:endParaRPr lang="es-ES" dirty="0"/>
          </a:p>
        </p:txBody>
      </p:sp>
      <p:pic>
        <p:nvPicPr>
          <p:cNvPr id="49154" name="Picture 2" descr="Resultado de imagen para anonymous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939902"/>
            <a:ext cx="960499" cy="936104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7164288" y="414634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[AUTOR]</a:t>
            </a:r>
          </a:p>
          <a:p>
            <a:r>
              <a:rPr lang="es-ES" sz="1400" dirty="0" smtClean="0"/>
              <a:t>[FECHA]</a:t>
            </a:r>
            <a:endParaRPr lang="es-E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[Tema 01]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843808" y="1491630"/>
            <a:ext cx="5842992" cy="3023220"/>
          </a:xfrm>
        </p:spPr>
        <p:txBody>
          <a:bodyPr/>
          <a:lstStyle/>
          <a:p>
            <a:r>
              <a:rPr lang="es-ES" dirty="0" smtClean="0"/>
              <a:t>Punto relevante 01</a:t>
            </a:r>
          </a:p>
          <a:p>
            <a:r>
              <a:rPr lang="es-ES" dirty="0" smtClean="0"/>
              <a:t>Punto relevante </a:t>
            </a:r>
            <a:r>
              <a:rPr lang="es-ES" dirty="0" smtClean="0"/>
              <a:t>02</a:t>
            </a:r>
            <a:endParaRPr lang="es-ES" dirty="0" smtClean="0"/>
          </a:p>
          <a:p>
            <a:r>
              <a:rPr lang="es-ES" dirty="0" smtClean="0"/>
              <a:t>Punto relevante </a:t>
            </a:r>
            <a:r>
              <a:rPr lang="es-ES" dirty="0" smtClean="0"/>
              <a:t>03</a:t>
            </a:r>
            <a:endParaRPr lang="es-ES" dirty="0" smtClean="0"/>
          </a:p>
          <a:p>
            <a:r>
              <a:rPr lang="es-ES" dirty="0" smtClean="0"/>
              <a:t>Punto </a:t>
            </a:r>
            <a:r>
              <a:rPr lang="es-ES" dirty="0" smtClean="0"/>
              <a:t>relevante </a:t>
            </a:r>
            <a:r>
              <a:rPr lang="es-ES" dirty="0" smtClean="0"/>
              <a:t>04</a:t>
            </a:r>
            <a:endParaRPr lang="es-ES" dirty="0" smtClean="0"/>
          </a:p>
          <a:p>
            <a:r>
              <a:rPr lang="es-ES" dirty="0" smtClean="0"/>
              <a:t>Punto </a:t>
            </a:r>
            <a:r>
              <a:rPr lang="es-ES" dirty="0" smtClean="0"/>
              <a:t>relevante </a:t>
            </a:r>
            <a:r>
              <a:rPr lang="es-ES" dirty="0" smtClean="0"/>
              <a:t>05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[Tema 02]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914400" y="1085850"/>
          <a:ext cx="7772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[Tema 03]</a:t>
            </a:r>
            <a:endParaRPr lang="es-ES" dirty="0"/>
          </a:p>
        </p:txBody>
      </p:sp>
      <p:pic>
        <p:nvPicPr>
          <p:cNvPr id="4" name="3 Marcador de contenido" descr="Tema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699792" y="1012726"/>
            <a:ext cx="3888432" cy="388843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¿Consultas?</a:t>
            </a:r>
            <a:endParaRPr lang="es-ES" dirty="0"/>
          </a:p>
        </p:txBody>
      </p:sp>
      <p:pic>
        <p:nvPicPr>
          <p:cNvPr id="5" name="4 Marcador de contenido" descr="consultascop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979683" y="1085850"/>
            <a:ext cx="3641834" cy="3429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</TotalTime>
  <Words>71</Words>
  <Application>Microsoft Office PowerPoint</Application>
  <PresentationFormat>Presentación en pantalla (16:9)</PresentationFormat>
  <Paragraphs>23</Paragraphs>
  <Slides>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Equidad</vt:lpstr>
      <vt:lpstr>[Tema de la presentación]</vt:lpstr>
      <vt:lpstr>[Tema 01]</vt:lpstr>
      <vt:lpstr>[Tema 02]</vt:lpstr>
      <vt:lpstr>[Tema 03]</vt:lpstr>
      <vt:lpstr>¿Consultas?</vt:lpstr>
    </vt:vector>
  </TitlesOfParts>
  <Company>Grupo Security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[Tema de la presentación]</dc:title>
  <dc:creator>Samuel Barrera</dc:creator>
  <cp:lastModifiedBy>Samuel Barrera</cp:lastModifiedBy>
  <cp:revision>2</cp:revision>
  <dcterms:created xsi:type="dcterms:W3CDTF">2017-08-07T21:17:35Z</dcterms:created>
  <dcterms:modified xsi:type="dcterms:W3CDTF">2017-08-07T21:31:24Z</dcterms:modified>
</cp:coreProperties>
</file>