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04/09/2017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esti%C3%B3n_de_proyecto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es.wikipedia.org/wiki/Clien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482"/>
            <a:ext cx="8624143" cy="660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10735" y="2967335"/>
            <a:ext cx="83225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Calidad y entrega</a:t>
            </a:r>
            <a:endParaRPr lang="es-E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04248" y="5742836"/>
            <a:ext cx="21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Expone:</a:t>
            </a:r>
          </a:p>
          <a:p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Jenny Morales</a:t>
            </a:r>
            <a:endParaRPr lang="es-CL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9"/>
    </mc:Choice>
    <mc:Fallback>
      <p:transition spd="slow" advTm="31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Definición de Calidad</a:t>
            </a:r>
            <a:endParaRPr lang="es-CL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algn="just"/>
            <a:r>
              <a:rPr lang="es-CL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otalidad de características de un producto o servicio que le confieren su aptitud para satisfacer unas necesidades expresadas o implícitas, en el requerimiento de cliente o usuario.</a:t>
            </a:r>
            <a:endParaRPr lang="es-CL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8" y="3212976"/>
            <a:ext cx="8275475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35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3"/>
    </mc:Choice>
    <mc:Fallback>
      <p:transition spd="slow" advTm="5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Definición de Entrega</a:t>
            </a:r>
            <a:endParaRPr lang="es-CL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79"/>
          </a:xfrm>
        </p:spPr>
        <p:txBody>
          <a:bodyPr>
            <a:noAutofit/>
          </a:bodyPr>
          <a:lstStyle/>
          <a:p>
            <a:pPr algn="just"/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utilizado en la 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3" tooltip="Gestión de proyectos"/>
              </a:rPr>
              <a:t>gestión de proyectos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para describir un objeto, tangible o intangible, como resultado del proyecto, destinado a un 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4" tooltip="Cliente"/>
              </a:rPr>
              <a:t>cliente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ya sea interno o externo a la 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organización (</a:t>
            </a:r>
            <a:r>
              <a:rPr lang="es-CL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Kermit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2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Burley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2013).</a:t>
            </a:r>
            <a:endParaRPr lang="es-CL" sz="2000" baseline="30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entregable puede ser un reporte, un documento, un paquete de trabajo, una actualización de servidor o cualquier otro 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resultado </a:t>
            </a:r>
            <a:r>
              <a:rPr lang="es-CL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del proyecto en su totalidad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CL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5695950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65105"/>
            <a:ext cx="1871224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802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0"/>
    </mc:Choice>
    <mc:Fallback>
      <p:transition spd="slow" advTm="11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1097658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 el desarrollo de software, la calidad </a:t>
            </a:r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del </a:t>
            </a:r>
            <a:r>
              <a:rPr lang="es-CL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diseño </a:t>
            </a:r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es acompañada de </a:t>
            </a:r>
            <a:r>
              <a:rPr lang="es-CL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requisitos</a:t>
            </a:r>
            <a:r>
              <a:rPr lang="es-CL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 especificaciones. </a:t>
            </a:r>
            <a:r>
              <a:rPr lang="es-CL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 calidad de concordancia es un aspecto centrado principalmente en la implementación; </a:t>
            </a:r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s-CL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 implementación sigue al diseño, y el sistema resultante cumple con los objetivos de requisitos y de rendimiento, la calidad de concordancia es alta</a:t>
            </a:r>
            <a:r>
              <a:rPr lang="es-CL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CL" dirty="0"/>
          </a:p>
        </p:txBody>
      </p:sp>
      <p:pic>
        <p:nvPicPr>
          <p:cNvPr id="3" name="Picture 2" descr="https://3.bp.blogspot.com/-JXJAXyF5NLg/V6oP3-VuQfI/AAAAAAAAAFg/uL4jrvpvKIAyi6KIGNG2NZ3OPLph2GgMwCLcB/s1600/calidad_del_softw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3810000" cy="349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2" y="47667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Calidad del Software</a:t>
            </a:r>
            <a:endParaRPr lang="es-CL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89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3"/>
    </mc:Choice>
    <mc:Fallback>
      <p:transition spd="slow" advTm="7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3412584"/>
            <a:ext cx="3227053" cy="2790056"/>
          </a:xfrm>
          <a:noFill/>
          <a:ln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692" y="3491794"/>
            <a:ext cx="4042772" cy="2833084"/>
          </a:xfrm>
          <a:prstGeom prst="rect">
            <a:avLst/>
          </a:prstGeom>
          <a:noFill/>
          <a:ln/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744300" y="4149273"/>
            <a:ext cx="1359998" cy="488091"/>
          </a:xfrm>
          <a:prstGeom prst="rightArrow">
            <a:avLst>
              <a:gd name="adj1" fmla="val 50000"/>
              <a:gd name="adj2" fmla="val 719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1 CuadroTexto"/>
          <p:cNvSpPr txBox="1"/>
          <p:nvPr/>
        </p:nvSpPr>
        <p:spPr>
          <a:xfrm>
            <a:off x="683568" y="54868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Métricas para la calidad</a:t>
            </a:r>
            <a:endParaRPr lang="es-CL" sz="2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1340768"/>
            <a:ext cx="784887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pt-BR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Una métrica es una asignación de un valor a un atributo (tiempo, complejidad, etc.) de una entidad software, ya sea un producto (código) o un proceso (pruebas</a:t>
            </a:r>
            <a:r>
              <a:rPr lang="es-ES" alt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altLang="pt-BR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Métricas basadas en estructura de </a:t>
            </a:r>
            <a:r>
              <a:rPr lang="es-ES" alt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diseño.</a:t>
            </a:r>
            <a:endParaRPr lang="es-ES" altLang="pt-BR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s-ES" altLang="pt-BR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Métricas basadas en código </a:t>
            </a:r>
            <a:r>
              <a:rPr lang="es-ES" alt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fuente.</a:t>
            </a:r>
            <a:endParaRPr lang="es-ES" altLang="pt-BR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1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s-ES" altLang="pt-BR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Métricas para sistemas orientados a </a:t>
            </a:r>
            <a:r>
              <a:rPr lang="es-ES" alt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objetos.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96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10"/>
    </mc:Choice>
    <mc:Fallback>
      <p:transition spd="slow" advTm="17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mprarmejor.files.wordpress.com/2012/04/negocios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6"/>
          <a:stretch/>
        </p:blipFill>
        <p:spPr bwMode="auto">
          <a:xfrm>
            <a:off x="987791" y="1274130"/>
            <a:ext cx="2422078" cy="16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092473" y="2920530"/>
            <a:ext cx="1819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L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</a:t>
            </a:r>
            <a:endParaRPr lang="es-CL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1 Imagen" descr="http://blogs.infobae.com/pymes/files/2013/10/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71" y="999260"/>
            <a:ext cx="2671777" cy="20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382569" y="3122253"/>
            <a:ext cx="1846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Hacer</a:t>
            </a:r>
          </a:p>
        </p:txBody>
      </p:sp>
      <p:pic>
        <p:nvPicPr>
          <p:cNvPr id="6" name="3 Imagen" descr="http://2.bp.blogspot.com/-1ygG58SAJNQ/Uv-6_gI-3sI/AAAAAAAAAFE/Ot-NSpIuuXw/s1600/669x39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39" y="4837259"/>
            <a:ext cx="2609110" cy="15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5991428" y="6097330"/>
            <a:ext cx="2757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Verificar</a:t>
            </a:r>
          </a:p>
        </p:txBody>
      </p:sp>
      <p:pic>
        <p:nvPicPr>
          <p:cNvPr id="8" name="4 Imagen" descr="http://www.grandespymes.com.ar/wp-content/uploads/2016/01/4554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91" y="4862775"/>
            <a:ext cx="2029234" cy="151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5 Imagen" descr="http://cdn2.hubspot.net/hub/83405/file-689272916-jpg/images/power_of_storytelling.jpg?t=146844697693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0996" b="11684"/>
          <a:stretch/>
        </p:blipFill>
        <p:spPr bwMode="auto">
          <a:xfrm>
            <a:off x="3039722" y="3192876"/>
            <a:ext cx="3126004" cy="16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694314" y="4837259"/>
            <a:ext cx="2282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L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Mejora Continua</a:t>
            </a:r>
            <a:endParaRPr lang="es-CL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arriba"/>
          <p:cNvSpPr/>
          <p:nvPr/>
        </p:nvSpPr>
        <p:spPr>
          <a:xfrm>
            <a:off x="1680868" y="3668204"/>
            <a:ext cx="815494" cy="783452"/>
          </a:xfrm>
          <a:prstGeom prst="upArrow">
            <a:avLst>
              <a:gd name="adj1" fmla="val 27610"/>
              <a:gd name="adj2" fmla="val 444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Flecha arriba"/>
          <p:cNvSpPr/>
          <p:nvPr/>
        </p:nvSpPr>
        <p:spPr>
          <a:xfrm rot="16200000">
            <a:off x="4437298" y="4624143"/>
            <a:ext cx="462670" cy="1958942"/>
          </a:xfrm>
          <a:prstGeom prst="upArrow">
            <a:avLst>
              <a:gd name="adj1" fmla="val 27610"/>
              <a:gd name="adj2" fmla="val 444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Flecha arriba"/>
          <p:cNvSpPr/>
          <p:nvPr/>
        </p:nvSpPr>
        <p:spPr>
          <a:xfrm rot="5400000">
            <a:off x="4481905" y="1184055"/>
            <a:ext cx="373451" cy="1958942"/>
          </a:xfrm>
          <a:prstGeom prst="upArrow">
            <a:avLst>
              <a:gd name="adj1" fmla="val 27610"/>
              <a:gd name="adj2" fmla="val 444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Flecha arriba"/>
          <p:cNvSpPr/>
          <p:nvPr/>
        </p:nvSpPr>
        <p:spPr>
          <a:xfrm rot="10800000">
            <a:off x="7049569" y="3518171"/>
            <a:ext cx="763051" cy="887888"/>
          </a:xfrm>
          <a:prstGeom prst="upArrow">
            <a:avLst>
              <a:gd name="adj1" fmla="val 27610"/>
              <a:gd name="adj2" fmla="val 444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827584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Área de Calidad </a:t>
            </a:r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(Aseguramiento y Control de calidad)</a:t>
            </a:r>
            <a:endParaRPr lang="es-CL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64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63"/>
    </mc:Choice>
    <mc:Fallback>
      <p:transition spd="slow" advTm="3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64705"/>
            <a:ext cx="835292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95537" y="164540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Todos somos Equipo</a:t>
            </a:r>
          </a:p>
          <a:p>
            <a:endParaRPr lang="es-CL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L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Gerente TI – Jefe Proyecto – Analista - Desarrollador</a:t>
            </a:r>
            <a:endParaRPr lang="es-CL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98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1"/>
    </mc:Choice>
    <mc:Fallback>
      <p:transition spd="slow" advTm="10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4" y="764704"/>
            <a:ext cx="8599770" cy="56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743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81"/>
    </mc:Choice>
    <mc:Fallback>
      <p:transition spd="slow" advTm="11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8|1.7|2.4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4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2|1.8|3.7|1.3|1.4|1.4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1.4|1.5|1.6|1.6|1.6|1.6|4.6|1.7|1.3|1.5|4.8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4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376</TotalTime>
  <Words>195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Presentación de PowerPoint</vt:lpstr>
      <vt:lpstr>Definición de Calidad</vt:lpstr>
      <vt:lpstr>Definición de Entrega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Jenny Morales</cp:lastModifiedBy>
  <cp:revision>29</cp:revision>
  <dcterms:created xsi:type="dcterms:W3CDTF">2017-09-03T20:34:57Z</dcterms:created>
  <dcterms:modified xsi:type="dcterms:W3CDTF">2017-09-04T19:39:55Z</dcterms:modified>
</cp:coreProperties>
</file>