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3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7"/>
    <a:srgbClr val="E8E8EB"/>
    <a:srgbClr val="EAEAEA"/>
    <a:srgbClr val="EBEBEB"/>
    <a:srgbClr val="EAEBEE"/>
    <a:srgbClr val="E8E9EB"/>
    <a:srgbClr val="E6E7E9"/>
    <a:srgbClr val="E8EAE9"/>
    <a:srgbClr val="EAEAEC"/>
    <a:srgbClr val="E9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8" y="888"/>
      </p:cViewPr>
      <p:guideLst>
        <p:guide orient="horz" pos="2160"/>
        <p:guide pos="3840"/>
        <p:guide orient="horz" pos="3634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9B2BB-9203-2C71-C6AA-02217AF1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9197-EF48-80D2-3E2C-8875D2FAE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3B4BE-14C7-8C66-E136-59324E14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D9803-AC5A-61AF-B877-1D48F04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EE0-383D-DE43-4CF0-A4E8450E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2141F-914F-C70F-8B43-311894A2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0A04EE-7FED-A72E-8C09-800C7316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D49A3-358B-32BE-957C-79A51FF2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884B0-CD5D-6754-268C-F6989D05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B0A65-99C5-3A21-C4F1-7A42533E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7EB900-9F6E-CF1A-D7B4-D0990A06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09B3E-6AA5-B42D-8AE3-1BF564BD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4DB49-EE2F-3912-534D-D3886441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C90F5-88C0-48FD-08EC-24567FAF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6E16D-210D-E780-0E21-D6379061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0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CA42-A5B0-772C-3AB7-34CDCBF3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F3A29-63DF-EF72-24F8-CAA3B0BE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76308-6D45-8941-8F61-87DDFBF6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FA7B8-FFBF-2F97-2E53-3B5A9AF2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93469-B67D-5349-00BC-BB23E3D1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972EA-17B1-DB47-366F-2ED08C5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260A2-2213-E994-5C8D-05B50F9B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AFE95-5011-EFC6-4A06-7FE2630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92FE-8D40-A6DA-1F9F-85D77AB2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7EFDA-3891-63E2-0872-0BDBC092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810A6-576C-5932-2252-E092F246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5C8D9-7569-B2B4-905B-D2D60D5A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75C39-8AA7-EDF1-159B-F6F37BC5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30F04-DFF1-F081-BFD1-FE8F3200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D4FA5-F301-2642-F899-2D869D4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806DA-D334-500B-8D23-DE99F517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57856-D313-5769-3486-33ECAA69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3B0BF-6F64-C8D1-3D81-E0BDBEB4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139B4-ED3C-BF0E-2224-D9536818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26BCA-72D4-26A3-49B8-90815DFC6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0EC62-F189-F8BE-6E2C-75CC9AC62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9A6341-7652-8359-A745-36DE78D7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416D45-879A-622C-B875-AE25F2A4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73800-696A-4F31-F494-2260050B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FB47-06CC-EFE2-421F-5C0C2EB8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EBFEB-A061-4767-6329-EF7651AA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24DEC-FF4B-F252-5700-66DB5170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D9C0A-8CAA-0F27-F30B-6EAA3973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6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A8AA64-3F9B-AEFC-92D1-64A7B8F6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CE4F5F-DF1C-12B3-BDFD-EDABCD0B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0D1BF-2E4B-C1D6-B5AA-D79760AC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B648-BC2E-DFC7-324D-7B0845F4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16FE7-72D6-5EA6-3E7B-376A0517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B576D-8B84-12AF-D979-FB1A94F55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03F01-20C0-78BE-ECD6-EF9DEE4C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AB58-E943-C777-D98C-CD10082C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9DDEA-3DC6-D16E-DEE4-B6C72A77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4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63A38-DF99-7AAF-0408-F3AAC39E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F9B55-D1CE-386C-3889-D705936C1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E1141-C20B-1FA7-5A4B-6F38282D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8FF22-F21E-A62E-8E2C-A90B360E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18EFC-5D83-9040-A70C-D548AC1B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BA45D-751A-2467-8E42-7880B2FD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B8F56-B477-6E84-0D7E-9ECF7CF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7C983-7E65-4E82-6960-258B8C97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51073-4173-7D3C-09E1-01980A8A6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BEEC-B6AD-483D-B7A4-4E26DD6A716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491B-7329-02AB-6D95-E378BE5DA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C465A-7BEE-DF00-3FC3-8273B082B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8193-9C17-4513-8B53-B993BA86E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9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케치, 화이트이(가) 표시된 사진&#10;&#10;자동 생성된 설명">
            <a:extLst>
              <a:ext uri="{FF2B5EF4-FFF2-40B4-BE49-F238E27FC236}">
                <a16:creationId xmlns:a16="http://schemas.microsoft.com/office/drawing/2014/main" id="{D061DBDA-E5F7-9F24-26D7-280F76E02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9" t="16921" r="28020" b="15880"/>
          <a:stretch/>
        </p:blipFill>
        <p:spPr>
          <a:xfrm>
            <a:off x="3725333" y="716562"/>
            <a:ext cx="5664199" cy="53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4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2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849B3-DB1D-66B0-95FF-052100A66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3" t="16921" r="48213" b="7407"/>
          <a:stretch/>
        </p:blipFill>
        <p:spPr>
          <a:xfrm>
            <a:off x="4250268" y="770997"/>
            <a:ext cx="3445933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2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실린더이(가) 표시된 사진&#10;&#10;자동 생성된 설명">
            <a:extLst>
              <a:ext uri="{FF2B5EF4-FFF2-40B4-BE49-F238E27FC236}">
                <a16:creationId xmlns:a16="http://schemas.microsoft.com/office/drawing/2014/main" id="{0E98F2A7-C406-F844-A8A5-FC8368C5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26" y="948426"/>
            <a:ext cx="3340048" cy="51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5C067-F101-4E6F-40C7-87599FE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9C854-71FC-622C-AB0B-E34073BE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B8FECC-6B71-29E0-A9DB-F3DCC278578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실린더이(가) 표시된 사진&#10;&#10;자동 생성된 설명">
            <a:extLst>
              <a:ext uri="{FF2B5EF4-FFF2-40B4-BE49-F238E27FC236}">
                <a16:creationId xmlns:a16="http://schemas.microsoft.com/office/drawing/2014/main" id="{B6C979F3-5D20-F47B-04DC-210F7C4ED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/>
          <a:stretch/>
        </p:blipFill>
        <p:spPr>
          <a:xfrm>
            <a:off x="5291665" y="948426"/>
            <a:ext cx="2284641" cy="51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실린더, 스케치, 양초이(가) 표시된 사진&#10;&#10;자동 생성된 설명">
            <a:extLst>
              <a:ext uri="{FF2B5EF4-FFF2-40B4-BE49-F238E27FC236}">
                <a16:creationId xmlns:a16="http://schemas.microsoft.com/office/drawing/2014/main" id="{1A606AC9-5E5F-C97C-6C8E-02066ACA0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149"/>
          <a:stretch/>
        </p:blipFill>
        <p:spPr>
          <a:xfrm>
            <a:off x="3545794" y="575732"/>
            <a:ext cx="5100411" cy="55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실린더, 컵, 테이블웨어이(가) 표시된 사진&#10;&#10;자동 생성된 설명">
            <a:extLst>
              <a:ext uri="{FF2B5EF4-FFF2-40B4-BE49-F238E27FC236}">
                <a16:creationId xmlns:a16="http://schemas.microsoft.com/office/drawing/2014/main" id="{35FEA022-BEDC-6DDB-91D8-F1E3B52C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26" y="152398"/>
            <a:ext cx="5337218" cy="62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용기, 유리이(가) 표시된 사진&#10;&#10;자동 생성된 설명">
            <a:extLst>
              <a:ext uri="{FF2B5EF4-FFF2-40B4-BE49-F238E27FC236}">
                <a16:creationId xmlns:a16="http://schemas.microsoft.com/office/drawing/2014/main" id="{9A0FA6D1-CDC6-52F3-F6AA-D749BB925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9"/>
          <a:stretch/>
        </p:blipFill>
        <p:spPr>
          <a:xfrm>
            <a:off x="3141219" y="383553"/>
            <a:ext cx="5909561" cy="58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7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24889B-EAA9-9AF3-E989-D05B049CE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1" b="15880"/>
          <a:stretch/>
        </p:blipFill>
        <p:spPr>
          <a:xfrm>
            <a:off x="2222158" y="1439862"/>
            <a:ext cx="827261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7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DECD39-4146-C7FB-F9DD-6F2DE0A20D6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CC91E-1259-349A-E9AE-3851278B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61" y="1012382"/>
            <a:ext cx="4477677" cy="49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Oliver</dc:creator>
  <cp:lastModifiedBy>은형 최</cp:lastModifiedBy>
  <cp:revision>10</cp:revision>
  <dcterms:created xsi:type="dcterms:W3CDTF">2024-01-17T02:41:04Z</dcterms:created>
  <dcterms:modified xsi:type="dcterms:W3CDTF">2024-06-03T14:17:44Z</dcterms:modified>
</cp:coreProperties>
</file>