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1E4E5-714F-4B74-ABF1-5AE143AA2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24B83-66C3-44A7-82D5-B7BE4F3F8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56B6A6-4C6D-4BFC-BEF2-0F0DCCD2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2182-C86D-449B-A7BB-8EBD87E3EBEC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856BD8-FA7F-41B6-AC97-D74644A6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74BED9-D82F-4D45-916A-23F1225D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9D9-D989-4419-9A4D-EA6C68420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14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BF0E8-631C-49A2-8930-D2786C0A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AE7C86-4A98-422E-AF8E-E11FAFEC4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514617-50FC-471E-95DB-6178FC1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2182-C86D-449B-A7BB-8EBD87E3EBEC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8215C2-47C0-4010-A72D-1C4075A0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96658-8D2E-45EA-821A-842B2B14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9D9-D989-4419-9A4D-EA6C68420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18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250F9B-E33D-40E3-A0AD-F1C8F8177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DC1D58-F095-40E7-A1E5-745A60F79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F91CE-4778-44A4-A3A0-BA7026B6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2182-C86D-449B-A7BB-8EBD87E3EBEC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666100-1FCE-4984-9795-023809F4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8A3C5-D5DE-4731-A068-A45F254F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9D9-D989-4419-9A4D-EA6C68420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58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8C78D-B1D7-4627-8EF7-C76367FC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A75D74-9B7D-45AC-B286-632DC2CA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0FD03-FD28-4B3A-850C-AE11AA95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2182-C86D-449B-A7BB-8EBD87E3EBEC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F468AF-A693-480C-8D6C-5270783E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D97ABD-0118-4D90-811C-C25DFB06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9D9-D989-4419-9A4D-EA6C68420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83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27FD7-81C4-4497-BF28-9D863FB3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1B841F-33C7-49E0-9A70-3EDAA29F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F2F54-4A15-41E9-8A01-C6136EBB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2182-C86D-449B-A7BB-8EBD87E3EBEC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B008A8-6112-46F0-9E05-BFA42D58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C03E63-6869-47FA-BA1D-1D9241DF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9D9-D989-4419-9A4D-EA6C68420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75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E65C-D74D-4D45-98A0-2877895F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B66BD-ED59-4C51-9A46-B86A4CDBD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CB2E42-AF3B-4B18-B3BD-59672B26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8DF24C-0C8B-439F-85F7-10689BE4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2182-C86D-449B-A7BB-8EBD87E3EBEC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C0920E-98C7-4584-B3FF-2329FAF8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739442-EB08-42A7-9DB9-08C7FC97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9D9-D989-4419-9A4D-EA6C68420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48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500DD-538F-46F8-83F9-CA4D53D3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C759E6-2B0D-43FB-9DD6-9F4907358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EFBEB9-D052-46D5-B02C-FA50BE1EE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1FFF72-5115-4A41-A8A7-E390565FC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4C3B05-380F-43B0-9169-EC5018C6D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B66A32B-7643-414E-BAD5-6EFD0522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2182-C86D-449B-A7BB-8EBD87E3EBEC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377327-3CAD-41F1-B6E6-53A6B239A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46D1B5-8B10-4B0A-AD54-9E74C403C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9D9-D989-4419-9A4D-EA6C68420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8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69DC0-0C3F-4457-BF93-69CE5B69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92BA0B-0EF0-400B-9B1A-A4E862C4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2182-C86D-449B-A7BB-8EBD87E3EBEC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B2B409-925C-4483-AD47-A5709D80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D26833-9D83-4487-9180-E2075577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9D9-D989-4419-9A4D-EA6C68420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552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539AFD-D002-4D74-B81B-FA95CD16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2182-C86D-449B-A7BB-8EBD87E3EBEC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A71202-9C95-4B2D-BF39-AA0E50BA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0DFD31-2FDC-406E-8011-55612F28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9D9-D989-4419-9A4D-EA6C68420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63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53AED-87D6-4C23-B36A-A6A9F802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2CC873-BBA5-4049-8E81-00346CF3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597C5B-3B32-465D-8CAC-F313E70C2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8C74DA-B94E-4D0B-BF9C-FEE71D02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2182-C86D-449B-A7BB-8EBD87E3EBEC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C4E36A-76DD-4E77-AEB2-089266664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796BD5-68E6-49EF-9096-F0333824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9D9-D989-4419-9A4D-EA6C68420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98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45E16-BBA2-49EA-9ADF-9DF0FED7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2B400F-4B92-4507-B364-167859750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4E5005-7474-4F98-80F8-C974695A4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8D407F-A566-4C20-AC45-C7D70FBC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02182-C86D-449B-A7BB-8EBD87E3EBEC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9B9C09-5CBA-418F-9026-C0A1FA3C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8FA240-ECB0-4E94-89D1-FDA553D9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359D9-D989-4419-9A4D-EA6C68420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60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4E55B2-188E-4726-A417-EA57DEF8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3D80DA-1FDF-42B9-AD80-E6F47E3B4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59B047-7299-49BC-989E-37F995BB2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02182-C86D-449B-A7BB-8EBD87E3EBEC}" type="datetimeFigureOut">
              <a:rPr lang="pt-BR" smtClean="0"/>
              <a:t>01/04/2021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A91905-FB79-487B-B0D2-E90BD298D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DE01C4-4849-4BF9-824A-4C5942298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359D9-D989-4419-9A4D-EA6C684205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2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A8171C2-05F0-4EAF-8392-F5C385774D55}"/>
              </a:ext>
            </a:extLst>
          </p:cNvPr>
          <p:cNvSpPr/>
          <p:nvPr/>
        </p:nvSpPr>
        <p:spPr>
          <a:xfrm>
            <a:off x="1871318" y="3020961"/>
            <a:ext cx="1717592" cy="8175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Processamento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Arquivo XML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88BE6DB-1F05-4018-894F-71849F252218}"/>
              </a:ext>
            </a:extLst>
          </p:cNvPr>
          <p:cNvSpPr/>
          <p:nvPr/>
        </p:nvSpPr>
        <p:spPr>
          <a:xfrm>
            <a:off x="4120828" y="809777"/>
            <a:ext cx="1717592" cy="8175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ElemSingle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781F320-6219-466B-B9A2-8A25884C623A}"/>
              </a:ext>
            </a:extLst>
          </p:cNvPr>
          <p:cNvSpPr/>
          <p:nvPr/>
        </p:nvSpPr>
        <p:spPr>
          <a:xfrm>
            <a:off x="4120828" y="4525754"/>
            <a:ext cx="1717592" cy="8175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ElemMult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5751DD65-B1BF-4240-BFEB-9DE0242C8B8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588910" y="1218528"/>
            <a:ext cx="531918" cy="22111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719B20EC-3800-4EF2-A13C-6D4487C0569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588910" y="3429712"/>
            <a:ext cx="531918" cy="15047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93C541A5-2B2A-402B-84D9-786E2944EC39}"/>
              </a:ext>
            </a:extLst>
          </p:cNvPr>
          <p:cNvSpPr/>
          <p:nvPr/>
        </p:nvSpPr>
        <p:spPr>
          <a:xfrm>
            <a:off x="6143834" y="1054656"/>
            <a:ext cx="320948" cy="1753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C6C5B19-23D2-4E5B-879A-ED3566E3C321}"/>
              </a:ext>
            </a:extLst>
          </p:cNvPr>
          <p:cNvSpPr/>
          <p:nvPr/>
        </p:nvSpPr>
        <p:spPr>
          <a:xfrm>
            <a:off x="6148741" y="4846834"/>
            <a:ext cx="320948" cy="1753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Fluxograma: Armazenamento de Acesso Sequencial 16">
            <a:extLst>
              <a:ext uri="{FF2B5EF4-FFF2-40B4-BE49-F238E27FC236}">
                <a16:creationId xmlns:a16="http://schemas.microsoft.com/office/drawing/2014/main" id="{BB8D9DE0-FC4F-4ED9-A270-D743E4400E51}"/>
              </a:ext>
            </a:extLst>
          </p:cNvPr>
          <p:cNvSpPr/>
          <p:nvPr/>
        </p:nvSpPr>
        <p:spPr>
          <a:xfrm>
            <a:off x="2261773" y="4613425"/>
            <a:ext cx="927279" cy="817502"/>
          </a:xfrm>
          <a:prstGeom prst="flowChartMagneticTap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XSD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36A204B-BC77-431B-B8EF-1169861A72A3}"/>
              </a:ext>
            </a:extLst>
          </p:cNvPr>
          <p:cNvCxnSpPr>
            <a:stCxn id="17" idx="0"/>
            <a:endCxn id="4" idx="2"/>
          </p:cNvCxnSpPr>
          <p:nvPr/>
        </p:nvCxnSpPr>
        <p:spPr>
          <a:xfrm flipV="1">
            <a:off x="2725413" y="3838463"/>
            <a:ext cx="4701" cy="77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uxograma: Armazenamento de Acesso Sequencial 15">
            <a:extLst>
              <a:ext uri="{FF2B5EF4-FFF2-40B4-BE49-F238E27FC236}">
                <a16:creationId xmlns:a16="http://schemas.microsoft.com/office/drawing/2014/main" id="{4CB95D8F-BDDD-4B07-B31C-EFA6DC0E356C}"/>
              </a:ext>
            </a:extLst>
          </p:cNvPr>
          <p:cNvSpPr/>
          <p:nvPr/>
        </p:nvSpPr>
        <p:spPr>
          <a:xfrm>
            <a:off x="1801350" y="841238"/>
            <a:ext cx="927279" cy="817502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25" name="Fluxograma: Armazenamento de Acesso Sequencial 24">
            <a:extLst>
              <a:ext uri="{FF2B5EF4-FFF2-40B4-BE49-F238E27FC236}">
                <a16:creationId xmlns:a16="http://schemas.microsoft.com/office/drawing/2014/main" id="{F45FCE1F-1552-4767-9AF5-94920B52BD84}"/>
              </a:ext>
            </a:extLst>
          </p:cNvPr>
          <p:cNvSpPr/>
          <p:nvPr/>
        </p:nvSpPr>
        <p:spPr>
          <a:xfrm>
            <a:off x="1953750" y="993638"/>
            <a:ext cx="927279" cy="817502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26" name="Fluxograma: Armazenamento de Acesso Sequencial 25">
            <a:extLst>
              <a:ext uri="{FF2B5EF4-FFF2-40B4-BE49-F238E27FC236}">
                <a16:creationId xmlns:a16="http://schemas.microsoft.com/office/drawing/2014/main" id="{AA1C204E-90E5-42DB-BE7C-CC47C6C223D2}"/>
              </a:ext>
            </a:extLst>
          </p:cNvPr>
          <p:cNvSpPr/>
          <p:nvPr/>
        </p:nvSpPr>
        <p:spPr>
          <a:xfrm>
            <a:off x="2106150" y="1146038"/>
            <a:ext cx="927279" cy="817502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27" name="Fluxograma: Armazenamento de Acesso Sequencial 26">
            <a:extLst>
              <a:ext uri="{FF2B5EF4-FFF2-40B4-BE49-F238E27FC236}">
                <a16:creationId xmlns:a16="http://schemas.microsoft.com/office/drawing/2014/main" id="{DC7640F7-7310-4B0D-8FA0-65F87EF69BCD}"/>
              </a:ext>
            </a:extLst>
          </p:cNvPr>
          <p:cNvSpPr/>
          <p:nvPr/>
        </p:nvSpPr>
        <p:spPr>
          <a:xfrm>
            <a:off x="2258550" y="1298438"/>
            <a:ext cx="927279" cy="817502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XML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8F0245A-0BE5-499E-AAB3-F958AA5DFC6A}"/>
              </a:ext>
            </a:extLst>
          </p:cNvPr>
          <p:cNvCxnSpPr>
            <a:cxnSpLocks/>
            <a:stCxn id="27" idx="2"/>
            <a:endCxn id="4" idx="0"/>
          </p:cNvCxnSpPr>
          <p:nvPr/>
        </p:nvCxnSpPr>
        <p:spPr>
          <a:xfrm>
            <a:off x="2722190" y="2115940"/>
            <a:ext cx="7924" cy="90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uxograma: Armazenamento de Acesso Sequencial 35">
            <a:extLst>
              <a:ext uri="{FF2B5EF4-FFF2-40B4-BE49-F238E27FC236}">
                <a16:creationId xmlns:a16="http://schemas.microsoft.com/office/drawing/2014/main" id="{BDD6E8A5-1B43-4BC0-8958-5E288BE2BC52}"/>
              </a:ext>
            </a:extLst>
          </p:cNvPr>
          <p:cNvSpPr/>
          <p:nvPr/>
        </p:nvSpPr>
        <p:spPr>
          <a:xfrm>
            <a:off x="6641406" y="202100"/>
            <a:ext cx="1140237" cy="817502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Emitente</a:t>
            </a:r>
          </a:p>
        </p:txBody>
      </p:sp>
      <p:sp>
        <p:nvSpPr>
          <p:cNvPr id="37" name="Fluxograma: Armazenamento de Acesso Sequencial 36">
            <a:extLst>
              <a:ext uri="{FF2B5EF4-FFF2-40B4-BE49-F238E27FC236}">
                <a16:creationId xmlns:a16="http://schemas.microsoft.com/office/drawing/2014/main" id="{824E29DD-E4A7-4CEE-B6DD-3F0F9B6F0EDD}"/>
              </a:ext>
            </a:extLst>
          </p:cNvPr>
          <p:cNvSpPr/>
          <p:nvPr/>
        </p:nvSpPr>
        <p:spPr>
          <a:xfrm>
            <a:off x="8189860" y="202100"/>
            <a:ext cx="1140237" cy="817502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Cliente</a:t>
            </a:r>
          </a:p>
        </p:txBody>
      </p:sp>
      <p:sp>
        <p:nvSpPr>
          <p:cNvPr id="38" name="Fluxograma: Armazenamento de Acesso Sequencial 37">
            <a:extLst>
              <a:ext uri="{FF2B5EF4-FFF2-40B4-BE49-F238E27FC236}">
                <a16:creationId xmlns:a16="http://schemas.microsoft.com/office/drawing/2014/main" id="{47DF29F5-E223-402C-8EE6-3F49CAC7648A}"/>
              </a:ext>
            </a:extLst>
          </p:cNvPr>
          <p:cNvSpPr/>
          <p:nvPr/>
        </p:nvSpPr>
        <p:spPr>
          <a:xfrm>
            <a:off x="6641406" y="1212953"/>
            <a:ext cx="1140237" cy="817502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Nota Fiscal</a:t>
            </a:r>
          </a:p>
        </p:txBody>
      </p:sp>
      <p:sp>
        <p:nvSpPr>
          <p:cNvPr id="39" name="Fluxograma: Armazenamento de Acesso Sequencial 38">
            <a:extLst>
              <a:ext uri="{FF2B5EF4-FFF2-40B4-BE49-F238E27FC236}">
                <a16:creationId xmlns:a16="http://schemas.microsoft.com/office/drawing/2014/main" id="{A16ED2BB-BDCD-4439-AB7A-765FBF81F453}"/>
              </a:ext>
            </a:extLst>
          </p:cNvPr>
          <p:cNvSpPr/>
          <p:nvPr/>
        </p:nvSpPr>
        <p:spPr>
          <a:xfrm>
            <a:off x="8189860" y="1212953"/>
            <a:ext cx="1140237" cy="817502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Evento</a:t>
            </a:r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B79BD231-4A30-4BAD-9EFC-21F2BA23CA3F}"/>
              </a:ext>
            </a:extLst>
          </p:cNvPr>
          <p:cNvSpPr/>
          <p:nvPr/>
        </p:nvSpPr>
        <p:spPr>
          <a:xfrm>
            <a:off x="4379017" y="2871990"/>
            <a:ext cx="1219201" cy="9278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Atributos NFE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55B7CF32-20EA-4F0C-8D72-5B2072706626}"/>
              </a:ext>
            </a:extLst>
          </p:cNvPr>
          <p:cNvCxnSpPr>
            <a:cxnSpLocks/>
            <a:stCxn id="3" idx="1"/>
            <a:endCxn id="5" idx="2"/>
          </p:cNvCxnSpPr>
          <p:nvPr/>
        </p:nvCxnSpPr>
        <p:spPr>
          <a:xfrm flipH="1" flipV="1">
            <a:off x="4979624" y="1627279"/>
            <a:ext cx="8994" cy="124471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AF1D02B-EE24-4CEA-A299-5878194EC423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 flipH="1">
            <a:off x="4979624" y="3799827"/>
            <a:ext cx="8994" cy="72592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ilindro 48">
            <a:extLst>
              <a:ext uri="{FF2B5EF4-FFF2-40B4-BE49-F238E27FC236}">
                <a16:creationId xmlns:a16="http://schemas.microsoft.com/office/drawing/2014/main" id="{51E357A1-E18F-482B-B4D2-476711648B38}"/>
              </a:ext>
            </a:extLst>
          </p:cNvPr>
          <p:cNvSpPr/>
          <p:nvPr/>
        </p:nvSpPr>
        <p:spPr>
          <a:xfrm>
            <a:off x="120199" y="2965081"/>
            <a:ext cx="1219201" cy="92783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Tipo</a:t>
            </a:r>
          </a:p>
          <a:p>
            <a:pPr algn="ctr"/>
            <a:r>
              <a:rPr lang="pt-BR" dirty="0"/>
              <a:t> NFE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1C46457B-93A2-495F-AF5E-BE65E469C123}"/>
              </a:ext>
            </a:extLst>
          </p:cNvPr>
          <p:cNvCxnSpPr>
            <a:cxnSpLocks/>
            <a:stCxn id="49" idx="4"/>
            <a:endCxn id="4" idx="1"/>
          </p:cNvCxnSpPr>
          <p:nvPr/>
        </p:nvCxnSpPr>
        <p:spPr>
          <a:xfrm>
            <a:off x="1339400" y="3429000"/>
            <a:ext cx="531918" cy="7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uxograma: Armazenamento de Acesso Sequencial 40">
            <a:extLst>
              <a:ext uri="{FF2B5EF4-FFF2-40B4-BE49-F238E27FC236}">
                <a16:creationId xmlns:a16="http://schemas.microsoft.com/office/drawing/2014/main" id="{3E56B700-DA10-459D-B499-980D19B2C340}"/>
              </a:ext>
            </a:extLst>
          </p:cNvPr>
          <p:cNvSpPr/>
          <p:nvPr/>
        </p:nvSpPr>
        <p:spPr>
          <a:xfrm>
            <a:off x="6499119" y="4156225"/>
            <a:ext cx="927279" cy="817502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42" name="Fluxograma: Armazenamento de Acesso Sequencial 41">
            <a:extLst>
              <a:ext uri="{FF2B5EF4-FFF2-40B4-BE49-F238E27FC236}">
                <a16:creationId xmlns:a16="http://schemas.microsoft.com/office/drawing/2014/main" id="{93AF33E5-6585-4A63-B3FA-1835A46D8C7D}"/>
              </a:ext>
            </a:extLst>
          </p:cNvPr>
          <p:cNvSpPr/>
          <p:nvPr/>
        </p:nvSpPr>
        <p:spPr>
          <a:xfrm>
            <a:off x="6651519" y="4308625"/>
            <a:ext cx="927279" cy="817502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44" name="Fluxograma: Armazenamento de Acesso Sequencial 43">
            <a:extLst>
              <a:ext uri="{FF2B5EF4-FFF2-40B4-BE49-F238E27FC236}">
                <a16:creationId xmlns:a16="http://schemas.microsoft.com/office/drawing/2014/main" id="{5C694DCD-9CB5-41AB-9DFE-472154CFD2C2}"/>
              </a:ext>
            </a:extLst>
          </p:cNvPr>
          <p:cNvSpPr/>
          <p:nvPr/>
        </p:nvSpPr>
        <p:spPr>
          <a:xfrm>
            <a:off x="6803919" y="4461025"/>
            <a:ext cx="927279" cy="817502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45" name="Fluxograma: Armazenamento de Acesso Sequencial 44">
            <a:extLst>
              <a:ext uri="{FF2B5EF4-FFF2-40B4-BE49-F238E27FC236}">
                <a16:creationId xmlns:a16="http://schemas.microsoft.com/office/drawing/2014/main" id="{02337ABB-751E-4C34-B510-4A52D773243F}"/>
              </a:ext>
            </a:extLst>
          </p:cNvPr>
          <p:cNvSpPr/>
          <p:nvPr/>
        </p:nvSpPr>
        <p:spPr>
          <a:xfrm>
            <a:off x="6956319" y="4613425"/>
            <a:ext cx="927279" cy="817502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Arq.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01847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6">
            <a:extLst>
              <a:ext uri="{FF2B5EF4-FFF2-40B4-BE49-F238E27FC236}">
                <a16:creationId xmlns:a16="http://schemas.microsoft.com/office/drawing/2014/main" id="{5E6CCBD5-D37C-4F6C-93CD-2CCC295D7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50005"/>
              </p:ext>
            </p:extLst>
          </p:nvPr>
        </p:nvGraphicFramePr>
        <p:xfrm>
          <a:off x="477999" y="2009302"/>
          <a:ext cx="4967513" cy="3596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8343">
                  <a:extLst>
                    <a:ext uri="{9D8B030D-6E8A-4147-A177-3AD203B41FA5}">
                      <a16:colId xmlns:a16="http://schemas.microsoft.com/office/drawing/2014/main" val="2008036245"/>
                    </a:ext>
                  </a:extLst>
                </a:gridCol>
                <a:gridCol w="992459">
                  <a:extLst>
                    <a:ext uri="{9D8B030D-6E8A-4147-A177-3AD203B41FA5}">
                      <a16:colId xmlns:a16="http://schemas.microsoft.com/office/drawing/2014/main" val="2132585883"/>
                    </a:ext>
                  </a:extLst>
                </a:gridCol>
                <a:gridCol w="1516566">
                  <a:extLst>
                    <a:ext uri="{9D8B030D-6E8A-4147-A177-3AD203B41FA5}">
                      <a16:colId xmlns:a16="http://schemas.microsoft.com/office/drawing/2014/main" val="3049258014"/>
                    </a:ext>
                  </a:extLst>
                </a:gridCol>
                <a:gridCol w="2100145">
                  <a:extLst>
                    <a:ext uri="{9D8B030D-6E8A-4147-A177-3AD203B41FA5}">
                      <a16:colId xmlns:a16="http://schemas.microsoft.com/office/drawing/2014/main" val="963684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Cardinalidade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65137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Nfref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1..500]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Nota fiscal de referencia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119007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autXML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[1..10]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Pessoas autorizadas para download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71827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Det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[1..990]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Detalhes da NF – Produtos e Serviços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99492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[1..8]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Valor </a:t>
                      </a:r>
                      <a:r>
                        <a:rPr lang="pt-BR" sz="1200" dirty="0" err="1"/>
                        <a:t>Aduaneio</a:t>
                      </a:r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300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[1..100]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Declaração Import.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97389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[1..100]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Adições NT2011/004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89313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detExport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[1..500]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Detalhes Exportação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24953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rastro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[1..500]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Rastro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55995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[1..500]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Armamento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54614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Reboque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[1..5]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Dados do reboque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698749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6973"/>
                  </a:ext>
                </a:extLst>
              </a:tr>
            </a:tbl>
          </a:graphicData>
        </a:graphic>
      </p:graphicFrame>
      <p:graphicFrame>
        <p:nvGraphicFramePr>
          <p:cNvPr id="30" name="Tabela 6">
            <a:extLst>
              <a:ext uri="{FF2B5EF4-FFF2-40B4-BE49-F238E27FC236}">
                <a16:creationId xmlns:a16="http://schemas.microsoft.com/office/drawing/2014/main" id="{C82C916A-CE58-4566-B34A-3287AF42C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67922"/>
              </p:ext>
            </p:extLst>
          </p:nvPr>
        </p:nvGraphicFramePr>
        <p:xfrm>
          <a:off x="6354691" y="2014878"/>
          <a:ext cx="4967513" cy="36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1798">
                  <a:extLst>
                    <a:ext uri="{9D8B030D-6E8A-4147-A177-3AD203B41FA5}">
                      <a16:colId xmlns:a16="http://schemas.microsoft.com/office/drawing/2014/main" val="2008036245"/>
                    </a:ext>
                  </a:extLst>
                </a:gridCol>
                <a:gridCol w="951570">
                  <a:extLst>
                    <a:ext uri="{9D8B030D-6E8A-4147-A177-3AD203B41FA5}">
                      <a16:colId xmlns:a16="http://schemas.microsoft.com/office/drawing/2014/main" val="2132585883"/>
                    </a:ext>
                  </a:extLst>
                </a:gridCol>
                <a:gridCol w="1527717">
                  <a:extLst>
                    <a:ext uri="{9D8B030D-6E8A-4147-A177-3AD203B41FA5}">
                      <a16:colId xmlns:a16="http://schemas.microsoft.com/office/drawing/2014/main" val="3049258014"/>
                    </a:ext>
                  </a:extLst>
                </a:gridCol>
                <a:gridCol w="2096428">
                  <a:extLst>
                    <a:ext uri="{9D8B030D-6E8A-4147-A177-3AD203B41FA5}">
                      <a16:colId xmlns:a16="http://schemas.microsoft.com/office/drawing/2014/main" val="963684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0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Elemento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Cardinalidade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65137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vol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[1..5000]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Dados dos volumes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119007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lacres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[1..5000]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Numero dos lacres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71827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dup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[1..120]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Dados de duplicatas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99492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detPag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[1..100]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Detalhamento forma de pagamento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300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obsCont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[1..10]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Campo livre contribuinte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497389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obsFisco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[1..10]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Campo de uso do fisco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89313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procRef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[1..100]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Processo referenciado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24953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forDia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[1..31]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Fornecimentos diários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55995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deduc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[1..10]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Deduções taxas e contribuições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154614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Nfe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[1..50]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698749"/>
                  </a:ext>
                </a:extLst>
              </a:tr>
              <a:tr h="238825">
                <a:tc>
                  <a:txBody>
                    <a:bodyPr/>
                    <a:lstStyle/>
                    <a:p>
                      <a:r>
                        <a:rPr lang="pt-BR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err="1"/>
                        <a:t>protNFe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[1..50]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Protocolo de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76973"/>
                  </a:ext>
                </a:extLst>
              </a:tr>
            </a:tbl>
          </a:graphicData>
        </a:graphic>
      </p:graphicFrame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8941130C-2F54-4323-9FFB-560C8C299EB6}"/>
              </a:ext>
            </a:extLst>
          </p:cNvPr>
          <p:cNvSpPr/>
          <p:nvPr/>
        </p:nvSpPr>
        <p:spPr>
          <a:xfrm>
            <a:off x="2557678" y="455432"/>
            <a:ext cx="1717592" cy="8175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Processamento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Arquivo XML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FE2125D0-4AA9-413C-B272-4F163263673C}"/>
              </a:ext>
            </a:extLst>
          </p:cNvPr>
          <p:cNvSpPr/>
          <p:nvPr/>
        </p:nvSpPr>
        <p:spPr>
          <a:xfrm>
            <a:off x="4935969" y="455432"/>
            <a:ext cx="1717592" cy="8175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ElemMult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Seta: para a Direita 32">
            <a:extLst>
              <a:ext uri="{FF2B5EF4-FFF2-40B4-BE49-F238E27FC236}">
                <a16:creationId xmlns:a16="http://schemas.microsoft.com/office/drawing/2014/main" id="{F840CCFE-0814-421B-BC74-53D84DC57B5C}"/>
              </a:ext>
            </a:extLst>
          </p:cNvPr>
          <p:cNvSpPr/>
          <p:nvPr/>
        </p:nvSpPr>
        <p:spPr>
          <a:xfrm>
            <a:off x="6963882" y="776512"/>
            <a:ext cx="320948" cy="1753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luxograma: Armazenamento de Acesso Sequencial 33">
            <a:extLst>
              <a:ext uri="{FF2B5EF4-FFF2-40B4-BE49-F238E27FC236}">
                <a16:creationId xmlns:a16="http://schemas.microsoft.com/office/drawing/2014/main" id="{8B3D26A2-7277-448C-B218-441D6DE9289A}"/>
              </a:ext>
            </a:extLst>
          </p:cNvPr>
          <p:cNvSpPr/>
          <p:nvPr/>
        </p:nvSpPr>
        <p:spPr>
          <a:xfrm>
            <a:off x="7553451" y="150632"/>
            <a:ext cx="927279" cy="817502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35" name="Fluxograma: Armazenamento de Acesso Sequencial 34">
            <a:extLst>
              <a:ext uri="{FF2B5EF4-FFF2-40B4-BE49-F238E27FC236}">
                <a16:creationId xmlns:a16="http://schemas.microsoft.com/office/drawing/2014/main" id="{2321BC11-E67C-4421-A95C-E6AB49A8D22F}"/>
              </a:ext>
            </a:extLst>
          </p:cNvPr>
          <p:cNvSpPr/>
          <p:nvPr/>
        </p:nvSpPr>
        <p:spPr>
          <a:xfrm>
            <a:off x="7705851" y="303032"/>
            <a:ext cx="927279" cy="817502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40" name="Fluxograma: Armazenamento de Acesso Sequencial 39">
            <a:extLst>
              <a:ext uri="{FF2B5EF4-FFF2-40B4-BE49-F238E27FC236}">
                <a16:creationId xmlns:a16="http://schemas.microsoft.com/office/drawing/2014/main" id="{D57D961F-9B1D-452C-81A3-8CF0F10485B5}"/>
              </a:ext>
            </a:extLst>
          </p:cNvPr>
          <p:cNvSpPr/>
          <p:nvPr/>
        </p:nvSpPr>
        <p:spPr>
          <a:xfrm>
            <a:off x="7858251" y="455432"/>
            <a:ext cx="927279" cy="817502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XML</a:t>
            </a:r>
          </a:p>
        </p:txBody>
      </p:sp>
      <p:sp>
        <p:nvSpPr>
          <p:cNvPr id="47" name="Fluxograma: Armazenamento de Acesso Sequencial 46">
            <a:extLst>
              <a:ext uri="{FF2B5EF4-FFF2-40B4-BE49-F238E27FC236}">
                <a16:creationId xmlns:a16="http://schemas.microsoft.com/office/drawing/2014/main" id="{667ECE20-65B1-489E-AC43-E59C85B0D031}"/>
              </a:ext>
            </a:extLst>
          </p:cNvPr>
          <p:cNvSpPr/>
          <p:nvPr/>
        </p:nvSpPr>
        <p:spPr>
          <a:xfrm>
            <a:off x="8010651" y="607832"/>
            <a:ext cx="927279" cy="817502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Arq.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049641C8-9FE6-4E78-A6E9-793DAA9E0F25}"/>
              </a:ext>
            </a:extLst>
          </p:cNvPr>
          <p:cNvSpPr/>
          <p:nvPr/>
        </p:nvSpPr>
        <p:spPr>
          <a:xfrm>
            <a:off x="4383417" y="806405"/>
            <a:ext cx="320948" cy="17534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3226C4-1359-4F44-B764-476F61EC3D90}"/>
              </a:ext>
            </a:extLst>
          </p:cNvPr>
          <p:cNvSpPr txBox="1"/>
          <p:nvPr/>
        </p:nvSpPr>
        <p:spPr>
          <a:xfrm>
            <a:off x="3271841" y="1557678"/>
            <a:ext cx="5513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Relação de Elementos de Dados com Cardinalidade 1 .. N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D177079C-2D0A-4ACA-9B23-DAC3F549F583}"/>
              </a:ext>
            </a:extLst>
          </p:cNvPr>
          <p:cNvSpPr/>
          <p:nvPr/>
        </p:nvSpPr>
        <p:spPr>
          <a:xfrm>
            <a:off x="323385" y="1557678"/>
            <a:ext cx="11390616" cy="4341317"/>
          </a:xfrm>
          <a:prstGeom prst="roundRect">
            <a:avLst>
              <a:gd name="adj" fmla="val 61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912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261</Words>
  <Application>Microsoft Office PowerPoint</Application>
  <PresentationFormat>Widescreen</PresentationFormat>
  <Paragraphs>121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Silverio Leite</dc:creator>
  <cp:lastModifiedBy>Silverio Leite</cp:lastModifiedBy>
  <cp:revision>15</cp:revision>
  <dcterms:created xsi:type="dcterms:W3CDTF">2021-03-31T18:23:31Z</dcterms:created>
  <dcterms:modified xsi:type="dcterms:W3CDTF">2021-04-01T17:30:59Z</dcterms:modified>
</cp:coreProperties>
</file>