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2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민성" initials="김민" lastIdx="13" clrIdx="0">
    <p:extLst>
      <p:ext uri="{19B8F6BF-5375-455C-9EA6-DF929625EA0E}">
        <p15:presenceInfo xmlns:p15="http://schemas.microsoft.com/office/powerpoint/2012/main" userId="1ddc5d658d1122dd" providerId="Windows Live"/>
      </p:ext>
    </p:extLst>
  </p:cmAuthor>
  <p:cmAuthor id="2" name="박 주형" initials="박주" lastIdx="1" clrIdx="1">
    <p:extLst>
      <p:ext uri="{19B8F6BF-5375-455C-9EA6-DF929625EA0E}">
        <p15:presenceInfo xmlns:p15="http://schemas.microsoft.com/office/powerpoint/2012/main" userId="4270e266be7df5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6" d="100"/>
          <a:sy n="76" d="100"/>
        </p:scale>
        <p:origin x="245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주형" userId="4270e266be7df590" providerId="LiveId" clId="{2E3D0B4E-AEC6-4BA0-AA5E-E821026B77EB}"/>
    <pc:docChg chg="undo custSel addSld delSld modSld sldOrd">
      <pc:chgData name="박 주형" userId="4270e266be7df590" providerId="LiveId" clId="{2E3D0B4E-AEC6-4BA0-AA5E-E821026B77EB}" dt="2022-01-06T01:14:09.865" v="174" actId="20577"/>
      <pc:docMkLst>
        <pc:docMk/>
      </pc:docMkLst>
      <pc:sldChg chg="modSp mod delCm">
        <pc:chgData name="박 주형" userId="4270e266be7df590" providerId="LiveId" clId="{2E3D0B4E-AEC6-4BA0-AA5E-E821026B77EB}" dt="2022-01-06T01:14:09.865" v="174" actId="20577"/>
        <pc:sldMkLst>
          <pc:docMk/>
          <pc:sldMk cId="2889217631" sldId="258"/>
        </pc:sldMkLst>
        <pc:spChg chg="mod">
          <ac:chgData name="박 주형" userId="4270e266be7df590" providerId="LiveId" clId="{2E3D0B4E-AEC6-4BA0-AA5E-E821026B77EB}" dt="2022-01-06T00:58:31.156" v="167" actId="20577"/>
          <ac:spMkLst>
            <pc:docMk/>
            <pc:sldMk cId="2889217631" sldId="258"/>
            <ac:spMk id="8" creationId="{DF1C292B-F2B1-4680-AE8D-73B658349E08}"/>
          </ac:spMkLst>
        </pc:spChg>
        <pc:graphicFrameChg chg="mod modGraphic">
          <ac:chgData name="박 주형" userId="4270e266be7df590" providerId="LiveId" clId="{2E3D0B4E-AEC6-4BA0-AA5E-E821026B77EB}" dt="2022-01-06T01:14:09.865" v="174" actId="20577"/>
          <ac:graphicFrameMkLst>
            <pc:docMk/>
            <pc:sldMk cId="2889217631" sldId="258"/>
            <ac:graphicFrameMk id="2" creationId="{99E7786B-B830-406C-9AEB-6C0CF92E736F}"/>
          </ac:graphicFrameMkLst>
        </pc:graphicFrameChg>
      </pc:sldChg>
      <pc:sldChg chg="addSp delSp mod">
        <pc:chgData name="박 주형" userId="4270e266be7df590" providerId="LiveId" clId="{2E3D0B4E-AEC6-4BA0-AA5E-E821026B77EB}" dt="2022-01-06T00:55:22.985" v="126" actId="9405"/>
        <pc:sldMkLst>
          <pc:docMk/>
          <pc:sldMk cId="995692455" sldId="261"/>
        </pc:sldMkLst>
        <pc:inkChg chg="add del">
          <ac:chgData name="박 주형" userId="4270e266be7df590" providerId="LiveId" clId="{2E3D0B4E-AEC6-4BA0-AA5E-E821026B77EB}" dt="2022-01-06T00:55:22.985" v="126" actId="9405"/>
          <ac:inkMkLst>
            <pc:docMk/>
            <pc:sldMk cId="995692455" sldId="261"/>
            <ac:inkMk id="5" creationId="{04300E45-275E-477E-A4F4-9C9910278BF7}"/>
          </ac:inkMkLst>
        </pc:inkChg>
      </pc:sldChg>
      <pc:sldChg chg="addSp delSp modSp add del mod ord">
        <pc:chgData name="박 주형" userId="4270e266be7df590" providerId="LiveId" clId="{2E3D0B4E-AEC6-4BA0-AA5E-E821026B77EB}" dt="2022-01-06T00:56:44.566" v="137" actId="2696"/>
        <pc:sldMkLst>
          <pc:docMk/>
          <pc:sldMk cId="2242714123" sldId="263"/>
        </pc:sldMkLst>
        <pc:grpChg chg="del mod">
          <ac:chgData name="박 주형" userId="4270e266be7df590" providerId="LiveId" clId="{2E3D0B4E-AEC6-4BA0-AA5E-E821026B77EB}" dt="2022-01-06T00:56:34.182" v="135"/>
          <ac:grpSpMkLst>
            <pc:docMk/>
            <pc:sldMk cId="2242714123" sldId="263"/>
            <ac:grpSpMk id="10" creationId="{D66ED905-5663-44F9-8DAA-573ADB234CEF}"/>
          </ac:grpSpMkLst>
        </pc:grpChg>
        <pc:inkChg chg="add del">
          <ac:chgData name="박 주형" userId="4270e266be7df590" providerId="LiveId" clId="{2E3D0B4E-AEC6-4BA0-AA5E-E821026B77EB}" dt="2022-01-06T00:56:17.570" v="131"/>
          <ac:inkMkLst>
            <pc:docMk/>
            <pc:sldMk cId="2242714123" sldId="263"/>
            <ac:inkMk id="5" creationId="{7F358297-EA1A-4937-85AB-EB57BD664709}"/>
          </ac:inkMkLst>
        </pc:inkChg>
        <pc:inkChg chg="add del mod">
          <ac:chgData name="박 주형" userId="4270e266be7df590" providerId="LiveId" clId="{2E3D0B4E-AEC6-4BA0-AA5E-E821026B77EB}" dt="2022-01-06T00:56:34.182" v="136"/>
          <ac:inkMkLst>
            <pc:docMk/>
            <pc:sldMk cId="2242714123" sldId="263"/>
            <ac:inkMk id="6" creationId="{D9315D74-D1CB-429E-9906-54B4844AAA39}"/>
          </ac:inkMkLst>
        </pc:inkChg>
        <pc:inkChg chg="add del mod">
          <ac:chgData name="박 주형" userId="4270e266be7df590" providerId="LiveId" clId="{2E3D0B4E-AEC6-4BA0-AA5E-E821026B77EB}" dt="2022-01-06T00:56:34.182" v="135"/>
          <ac:inkMkLst>
            <pc:docMk/>
            <pc:sldMk cId="2242714123" sldId="263"/>
            <ac:inkMk id="9" creationId="{B4073826-D7AF-4E5F-9EF2-C68FD82CEBD2}"/>
          </ac:inkMkLst>
        </pc:inkChg>
      </pc:sldChg>
    </pc:docChg>
  </pc:docChgLst>
  <pc:docChgLst>
    <pc:chgData name="박 주형" userId="4270e266be7df590" providerId="LiveId" clId="{493D2D92-7D55-47AE-9DAA-A1B18EF82817}"/>
    <pc:docChg chg="undo custSel addSld delSld modSld">
      <pc:chgData name="박 주형" userId="4270e266be7df590" providerId="LiveId" clId="{493D2D92-7D55-47AE-9DAA-A1B18EF82817}" dt="2022-01-05T08:04:58.522" v="818" actId="1076"/>
      <pc:docMkLst>
        <pc:docMk/>
      </pc:docMkLst>
      <pc:sldChg chg="modSp mod delCm modCm">
        <pc:chgData name="박 주형" userId="4270e266be7df590" providerId="LiveId" clId="{493D2D92-7D55-47AE-9DAA-A1B18EF82817}" dt="2022-01-05T07:20:13.164" v="791" actId="1592"/>
        <pc:sldMkLst>
          <pc:docMk/>
          <pc:sldMk cId="2889217631" sldId="258"/>
        </pc:sldMkLst>
        <pc:spChg chg="mod">
          <ac:chgData name="박 주형" userId="4270e266be7df590" providerId="LiveId" clId="{493D2D92-7D55-47AE-9DAA-A1B18EF82817}" dt="2022-01-05T07:15:53.611" v="657" actId="20577"/>
          <ac:spMkLst>
            <pc:docMk/>
            <pc:sldMk cId="2889217631" sldId="258"/>
            <ac:spMk id="8" creationId="{DF1C292B-F2B1-4680-AE8D-73B658349E08}"/>
          </ac:spMkLst>
        </pc:spChg>
        <pc:graphicFrameChg chg="mod modGraphic">
          <ac:chgData name="박 주형" userId="4270e266be7df590" providerId="LiveId" clId="{493D2D92-7D55-47AE-9DAA-A1B18EF82817}" dt="2022-01-05T07:17:34.560" v="766" actId="20577"/>
          <ac:graphicFrameMkLst>
            <pc:docMk/>
            <pc:sldMk cId="2889217631" sldId="258"/>
            <ac:graphicFrameMk id="2" creationId="{99E7786B-B830-406C-9AEB-6C0CF92E736F}"/>
          </ac:graphicFrameMkLst>
        </pc:graphicFrameChg>
      </pc:sldChg>
      <pc:sldChg chg="new del">
        <pc:chgData name="박 주형" userId="4270e266be7df590" providerId="LiveId" clId="{493D2D92-7D55-47AE-9DAA-A1B18EF82817}" dt="2022-01-05T07:15:07.452" v="606" actId="2696"/>
        <pc:sldMkLst>
          <pc:docMk/>
          <pc:sldMk cId="1253788114" sldId="259"/>
        </pc:sldMkLst>
      </pc:sldChg>
      <pc:sldChg chg="addSp delSp modSp add mod addCm delCm">
        <pc:chgData name="박 주형" userId="4270e266be7df590" providerId="LiveId" clId="{493D2D92-7D55-47AE-9DAA-A1B18EF82817}" dt="2022-01-05T08:04:41.794" v="813" actId="1076"/>
        <pc:sldMkLst>
          <pc:docMk/>
          <pc:sldMk cId="1286636390" sldId="260"/>
        </pc:sldMkLst>
        <pc:spChg chg="mod">
          <ac:chgData name="박 주형" userId="4270e266be7df590" providerId="LiveId" clId="{493D2D92-7D55-47AE-9DAA-A1B18EF82817}" dt="2022-01-05T07:15:24.834" v="656" actId="20577"/>
          <ac:spMkLst>
            <pc:docMk/>
            <pc:sldMk cId="1286636390" sldId="260"/>
            <ac:spMk id="7" creationId="{28B27406-1591-421C-A36C-C78331D3E539}"/>
          </ac:spMkLst>
        </pc:spChg>
        <pc:spChg chg="del mod">
          <ac:chgData name="박 주형" userId="4270e266be7df590" providerId="LiveId" clId="{493D2D92-7D55-47AE-9DAA-A1B18EF82817}" dt="2022-01-05T07:18:57.085" v="778"/>
          <ac:spMkLst>
            <pc:docMk/>
            <pc:sldMk cId="1286636390" sldId="260"/>
            <ac:spMk id="8" creationId="{DF1C292B-F2B1-4680-AE8D-73B658349E08}"/>
          </ac:spMkLst>
        </pc:spChg>
        <pc:graphicFrameChg chg="mod modGraphic">
          <ac:chgData name="박 주형" userId="4270e266be7df590" providerId="LiveId" clId="{493D2D92-7D55-47AE-9DAA-A1B18EF82817}" dt="2022-01-05T07:19:35.435" v="787" actId="1076"/>
          <ac:graphicFrameMkLst>
            <pc:docMk/>
            <pc:sldMk cId="1286636390" sldId="260"/>
            <ac:graphicFrameMk id="2" creationId="{99E7786B-B830-406C-9AEB-6C0CF92E736F}"/>
          </ac:graphicFrameMkLst>
        </pc:graphicFrameChg>
        <pc:picChg chg="add del mod">
          <ac:chgData name="박 주형" userId="4270e266be7df590" providerId="LiveId" clId="{493D2D92-7D55-47AE-9DAA-A1B18EF82817}" dt="2022-01-05T08:04:31.039" v="809" actId="21"/>
          <ac:picMkLst>
            <pc:docMk/>
            <pc:sldMk cId="1286636390" sldId="260"/>
            <ac:picMk id="6" creationId="{1DD49ECD-68B1-40D5-B25A-BC95AF0DA508}"/>
          </ac:picMkLst>
        </pc:picChg>
        <pc:picChg chg="add mod">
          <ac:chgData name="박 주형" userId="4270e266be7df590" providerId="LiveId" clId="{493D2D92-7D55-47AE-9DAA-A1B18EF82817}" dt="2022-01-05T08:04:41.794" v="813" actId="1076"/>
          <ac:picMkLst>
            <pc:docMk/>
            <pc:sldMk cId="1286636390" sldId="260"/>
            <ac:picMk id="9" creationId="{3B8AA0D4-730E-4178-A531-91CB5495EB07}"/>
          </ac:picMkLst>
        </pc:picChg>
      </pc:sldChg>
      <pc:sldChg chg="addSp delSp modSp add mod">
        <pc:chgData name="박 주형" userId="4270e266be7df590" providerId="LiveId" clId="{493D2D92-7D55-47AE-9DAA-A1B18EF82817}" dt="2022-01-05T08:04:58.522" v="818" actId="1076"/>
        <pc:sldMkLst>
          <pc:docMk/>
          <pc:sldMk cId="995692455" sldId="261"/>
        </pc:sldMkLst>
        <pc:picChg chg="del">
          <ac:chgData name="박 주형" userId="4270e266be7df590" providerId="LiveId" clId="{493D2D92-7D55-47AE-9DAA-A1B18EF82817}" dt="2022-01-05T08:04:48.490" v="814" actId="21"/>
          <ac:picMkLst>
            <pc:docMk/>
            <pc:sldMk cId="995692455" sldId="261"/>
            <ac:picMk id="6" creationId="{1DD49ECD-68B1-40D5-B25A-BC95AF0DA508}"/>
          </ac:picMkLst>
        </pc:picChg>
        <pc:picChg chg="add mod">
          <ac:chgData name="박 주형" userId="4270e266be7df590" providerId="LiveId" clId="{493D2D92-7D55-47AE-9DAA-A1B18EF82817}" dt="2022-01-05T08:04:58.522" v="818" actId="1076"/>
          <ac:picMkLst>
            <pc:docMk/>
            <pc:sldMk cId="995692455" sldId="261"/>
            <ac:picMk id="8" creationId="{458803F6-5C91-4E47-92C4-5FF9AD6297D5}"/>
          </ac:picMkLst>
        </pc:picChg>
        <pc:picChg chg="del">
          <ac:chgData name="박 주형" userId="4270e266be7df590" providerId="LiveId" clId="{493D2D92-7D55-47AE-9DAA-A1B18EF82817}" dt="2022-01-05T08:04:50.174" v="815" actId="21"/>
          <ac:picMkLst>
            <pc:docMk/>
            <pc:sldMk cId="995692455" sldId="261"/>
            <ac:picMk id="9" creationId="{3B8AA0D4-730E-4178-A531-91CB5495EB07}"/>
          </ac:picMkLst>
        </pc:picChg>
      </pc:sldChg>
      <pc:sldChg chg="delSp modSp add mod">
        <pc:chgData name="박 주형" userId="4270e266be7df590" providerId="LiveId" clId="{493D2D92-7D55-47AE-9DAA-A1B18EF82817}" dt="2022-01-05T08:04:27.858" v="808" actId="1076"/>
        <pc:sldMkLst>
          <pc:docMk/>
          <pc:sldMk cId="861743289" sldId="262"/>
        </pc:sldMkLst>
        <pc:picChg chg="mod">
          <ac:chgData name="박 주형" userId="4270e266be7df590" providerId="LiveId" clId="{493D2D92-7D55-47AE-9DAA-A1B18EF82817}" dt="2022-01-05T08:04:27.858" v="808" actId="1076"/>
          <ac:picMkLst>
            <pc:docMk/>
            <pc:sldMk cId="861743289" sldId="262"/>
            <ac:picMk id="6" creationId="{1DD49ECD-68B1-40D5-B25A-BC95AF0DA508}"/>
          </ac:picMkLst>
        </pc:picChg>
        <pc:picChg chg="del">
          <ac:chgData name="박 주형" userId="4270e266be7df590" providerId="LiveId" clId="{493D2D92-7D55-47AE-9DAA-A1B18EF82817}" dt="2022-01-05T08:04:19.698" v="805" actId="21"/>
          <ac:picMkLst>
            <pc:docMk/>
            <pc:sldMk cId="861743289" sldId="262"/>
            <ac:picMk id="9" creationId="{3B8AA0D4-730E-4178-A531-91CB5495EB07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1-05T19:17:13.206" idx="13">
    <p:pos x="3437" y="1504"/>
    <p:text>공부라고 추상적으로 말하는 것 보다, turtlebot 원격 제어를 위한 desktop, 터틀봇 환경 세팅 과 같이  무슨 공부를 할건지 나중 조금 바뀌더라도 구체적으로 적을 것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F45F3-4979-4F35-8D35-9364C5C79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461BAC-4DA1-4C71-B4D9-A432F5568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106C6B-259F-4692-A8B9-EA79BE5F3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BABA-C6FC-41B4-A131-57DD77703D61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19D225-6A95-4908-9EAE-6FF8B0F31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3A02AC-FE33-4999-A0B3-B3783EC12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25B7-CAF2-47C7-9500-DBB7461E2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4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2CD4F-4490-43EA-9EC5-9DB5DEAFA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F545C4-57D1-4BC0-99A1-94AA5126A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F3DAF4-A28C-453B-B3CC-89C26BDD2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BABA-C6FC-41B4-A131-57DD77703D61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95E45D-D6AA-4533-9AAF-BAD8C6A8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4797A1-9C1D-482A-8FDA-5817A78A5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25B7-CAF2-47C7-9500-DBB7461E2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669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E56F96-3083-4EE2-B321-0625589C46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E16D1C-5F77-4DAA-9DED-379FA95D2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F3F376-AF15-4CDE-A50C-69E28E5A6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BABA-C6FC-41B4-A131-57DD77703D61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33C7AD-65D1-4317-8CB6-AD07BFF76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45FC25-1F3C-4301-A9AC-07C3F51FD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25B7-CAF2-47C7-9500-DBB7461E2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98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4F166-8325-46BC-9A8B-F24BDC770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565ADC-F743-49DE-811B-7049DDD98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27CB9F-9B4D-4888-81FA-B3978D263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BABA-C6FC-41B4-A131-57DD77703D61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8A3FC5-CA02-4EB2-91F5-6901F0BC3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E088B8-85EB-406A-ACE5-F26DBCBB9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25B7-CAF2-47C7-9500-DBB7461E2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516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B716D-C4C6-4E0B-8C37-5E07ED4F1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66BF68-CBC5-4B3D-8F6E-D21365294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90BEB-7A51-4D24-A75D-952835B6E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BABA-C6FC-41B4-A131-57DD77703D61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821865-EF9C-4D6A-8E3F-F9DBF7F6B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F9FC26-2130-49B6-9F2B-49FA483C2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25B7-CAF2-47C7-9500-DBB7461E2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930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67F76-79CF-4C33-A0FA-0769B46ED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BEF984-26F0-4558-BE44-AE0D35FD0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BCE393-9E90-452F-AA5A-C68C2072F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71EAAF-4B3D-4CA4-92F9-DDD470210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BABA-C6FC-41B4-A131-57DD77703D61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AF06B7-33A3-46D6-A5B8-771970BEA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534F8B-5809-4411-8C0A-6F3657872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25B7-CAF2-47C7-9500-DBB7461E2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834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19BF4-BDBA-47A7-811B-68DADCD64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A8ECFA-536F-474D-BF0B-BF7303228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9600B7-08F2-445D-A0A2-306A589C8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C3F8F3-1A99-4441-84C5-BEE3702B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C029C6-BBBB-4D32-A57C-54C54E9E39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1D3AE0-BA77-422A-8357-25EFD1237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BABA-C6FC-41B4-A131-57DD77703D61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A12637-391C-4CC2-A972-89EE20AAF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9CBA380-5E64-4770-ADCB-7B127D22D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25B7-CAF2-47C7-9500-DBB7461E2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081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43969-E7BF-4C96-A822-0EC90D8DB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97F0DD-9DDA-4887-9AF4-B702E116E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BABA-C6FC-41B4-A131-57DD77703D61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E6BE63-6ABA-4D89-8F5F-6CD425EA7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927BF1-6747-4A23-B6C3-FF673FEED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25B7-CAF2-47C7-9500-DBB7461E2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756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DA1E3C-2E0E-4341-AE66-A43907FFC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BABA-C6FC-41B4-A131-57DD77703D61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FD14CE-613C-409B-B3EA-18F466DF7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6B9908-EC48-4FF6-8E8A-323F463AE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25B7-CAF2-47C7-9500-DBB7461E2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723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C241BE-FEBF-44B8-A22C-29F36960C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E20BDD-3CCF-4C8A-9D76-A13E5600B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AFF93A-A66C-4906-80CC-ABA7FED4F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CC84E7-5932-4BF5-888E-18E0E4274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BABA-C6FC-41B4-A131-57DD77703D61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21D341-5354-45E8-85E0-93549CF71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4B2B90-69BA-4300-990D-CD0D7E3F9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25B7-CAF2-47C7-9500-DBB7461E2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132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B58A20-1ECE-4C97-83A8-A4FC4C961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B1F1E4-F6D5-41AD-B218-6A8B396BAD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54778A-6DB9-4E5D-B3CE-9606A1B0D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F56A9F-0F1C-49F1-9F20-A0663DF1F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BABA-C6FC-41B4-A131-57DD77703D61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976B00-CC6A-45CE-A8CF-632AB12D3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DA3BBB-94A7-439D-8930-313810FEF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25B7-CAF2-47C7-9500-DBB7461E2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126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345BC8-22F7-4EF5-9309-CD1D95795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29E19F-3941-47DD-91F0-D67824DB1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D6EADB-298E-4008-9F18-47C81F58E4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8BABA-C6FC-41B4-A131-57DD77703D61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B1297C-FA1D-4C85-A1D7-D30430CC4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D7C570-41E7-49C2-A422-7EA62BB333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925B7-CAF2-47C7-9500-DBB7461E2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736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D54F115-6616-40F3-9658-DED5F4BAB2FD}"/>
              </a:ext>
            </a:extLst>
          </p:cNvPr>
          <p:cNvCxnSpPr>
            <a:cxnSpLocks/>
          </p:cNvCxnSpPr>
          <p:nvPr/>
        </p:nvCxnSpPr>
        <p:spPr>
          <a:xfrm>
            <a:off x="0" y="57045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9E7786B-B830-406C-9AEB-6C0CF92E7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622444"/>
              </p:ext>
            </p:extLst>
          </p:nvPr>
        </p:nvGraphicFramePr>
        <p:xfrm>
          <a:off x="246867" y="1623506"/>
          <a:ext cx="11674337" cy="48003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8994">
                  <a:extLst>
                    <a:ext uri="{9D8B030D-6E8A-4147-A177-3AD203B41FA5}">
                      <a16:colId xmlns:a16="http://schemas.microsoft.com/office/drawing/2014/main" val="3661545536"/>
                    </a:ext>
                  </a:extLst>
                </a:gridCol>
                <a:gridCol w="757555">
                  <a:extLst>
                    <a:ext uri="{9D8B030D-6E8A-4147-A177-3AD203B41FA5}">
                      <a16:colId xmlns:a16="http://schemas.microsoft.com/office/drawing/2014/main" val="3415768793"/>
                    </a:ext>
                  </a:extLst>
                </a:gridCol>
                <a:gridCol w="4853227">
                  <a:extLst>
                    <a:ext uri="{9D8B030D-6E8A-4147-A177-3AD203B41FA5}">
                      <a16:colId xmlns:a16="http://schemas.microsoft.com/office/drawing/2014/main" val="2424644014"/>
                    </a:ext>
                  </a:extLst>
                </a:gridCol>
                <a:gridCol w="5134561">
                  <a:extLst>
                    <a:ext uri="{9D8B030D-6E8A-4147-A177-3AD203B41FA5}">
                      <a16:colId xmlns:a16="http://schemas.microsoft.com/office/drawing/2014/main" val="3364244665"/>
                    </a:ext>
                  </a:extLst>
                </a:gridCol>
              </a:tblGrid>
              <a:tr h="21464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일정</a:t>
                      </a:r>
                    </a:p>
                  </a:txBody>
                  <a:tcPr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주요 계획</a:t>
                      </a:r>
                    </a:p>
                  </a:txBody>
                  <a:tcPr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주요 산출물</a:t>
                      </a:r>
                    </a:p>
                  </a:txBody>
                  <a:tcPr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35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월</a:t>
                      </a:r>
                      <a:r>
                        <a:rPr lang="en-US" altLang="ko-KR" sz="1000" b="1" dirty="0"/>
                        <a:t>(month)</a:t>
                      </a:r>
                      <a:endParaRPr lang="ko-KR" altLang="en-US" sz="1000" b="1" dirty="0"/>
                    </a:p>
                  </a:txBody>
                  <a:tcPr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주</a:t>
                      </a:r>
                      <a:r>
                        <a:rPr lang="en-US" altLang="ko-KR" sz="1000" b="1" dirty="0"/>
                        <a:t>(week)</a:t>
                      </a:r>
                      <a:endParaRPr lang="ko-KR" altLang="en-US" sz="1000" b="1" dirty="0"/>
                    </a:p>
                  </a:txBody>
                  <a:tcPr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879584"/>
                  </a:ext>
                </a:extLst>
              </a:tr>
              <a:tr h="868175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</a:t>
                      </a:r>
                    </a:p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</a:t>
                      </a:r>
                    </a:p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ROS</a:t>
                      </a:r>
                      <a:r>
                        <a:rPr lang="ko-KR" altLang="en-US" sz="1600" dirty="0"/>
                        <a:t>를 공부하고</a:t>
                      </a:r>
                      <a:r>
                        <a:rPr lang="en-US" altLang="ko-KR" sz="1600" dirty="0"/>
                        <a:t>, </a:t>
                      </a:r>
                      <a:r>
                        <a:rPr lang="en-US" altLang="ko-KR" sz="1600" dirty="0" err="1"/>
                        <a:t>Turtlebot</a:t>
                      </a:r>
                      <a:r>
                        <a:rPr lang="ko-KR" altLang="en-US" sz="1600" dirty="0"/>
                        <a:t>에 대해 공부한다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dirty="0"/>
                        <a:t> </a:t>
                      </a:r>
                      <a:endParaRPr lang="en-US" altLang="ko-KR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Node</a:t>
                      </a:r>
                      <a:r>
                        <a:rPr lang="ko-KR" altLang="en-US" sz="1600" dirty="0"/>
                        <a:t>간 통신한 그래프</a:t>
                      </a:r>
                      <a:endParaRPr lang="en-US" altLang="ko-KR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683497"/>
                  </a:ext>
                </a:extLst>
              </a:tr>
              <a:tr h="868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3~4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SLAM</a:t>
                      </a:r>
                      <a:r>
                        <a:rPr lang="ko-KR" altLang="en-US" sz="1800" dirty="0"/>
                        <a:t>을 이용하여 </a:t>
                      </a:r>
                      <a:r>
                        <a:rPr lang="en-US" altLang="ko-KR" sz="1800" dirty="0"/>
                        <a:t>Mapping</a:t>
                      </a:r>
                      <a:r>
                        <a:rPr lang="ko-KR" altLang="en-US" sz="1800" dirty="0"/>
                        <a:t>을</a:t>
                      </a:r>
                      <a:r>
                        <a:rPr lang="en-US" altLang="ko-KR" sz="1800" dirty="0"/>
                        <a:t> </a:t>
                      </a:r>
                      <a:r>
                        <a:rPr lang="ko-KR" altLang="en-US" sz="1800" dirty="0"/>
                        <a:t>한다</a:t>
                      </a:r>
                      <a:r>
                        <a:rPr lang="en-US" altLang="ko-KR" sz="1800" dirty="0"/>
                        <a:t>.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E8-7</a:t>
                      </a:r>
                      <a:r>
                        <a:rPr lang="ko-KR" altLang="en-US" sz="1800" dirty="0"/>
                        <a:t> </a:t>
                      </a:r>
                      <a:r>
                        <a:rPr lang="en-US" altLang="ko-KR" sz="1800" dirty="0"/>
                        <a:t>Map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825818"/>
                  </a:ext>
                </a:extLst>
              </a:tr>
              <a:tr h="4174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5~1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Navigation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Navigation </a:t>
                      </a:r>
                      <a:r>
                        <a:rPr lang="ko-KR" altLang="en-US" dirty="0"/>
                        <a:t>영상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37502"/>
                  </a:ext>
                </a:extLst>
              </a:tr>
              <a:tr h="450749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657367"/>
                  </a:ext>
                </a:extLst>
              </a:tr>
              <a:tr h="868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2~3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+mj-lt"/>
                        </a:rPr>
                        <a:t>Kalman filter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Kalman filter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가 적용된 </a:t>
                      </a:r>
                      <a:r>
                        <a:rPr lang="en-US" altLang="ko-KR" sz="1800" b="0" i="0" kern="1200" dirty="0" err="1">
                          <a:solidFill>
                            <a:srgbClr val="40404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Turtlebot</a:t>
                      </a:r>
                      <a:r>
                        <a:rPr lang="en-US" altLang="ko-KR" sz="1800" b="0" i="0" kern="1200" dirty="0">
                          <a:solidFill>
                            <a:srgbClr val="40404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>
                          <a:solidFill>
                            <a:srgbClr val="40404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영상</a:t>
                      </a:r>
                      <a:endParaRPr lang="en-US" altLang="ko-KR" sz="1800" b="0" i="0" kern="1200" dirty="0">
                        <a:solidFill>
                          <a:srgbClr val="40404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206777"/>
                  </a:ext>
                </a:extLst>
              </a:tr>
              <a:tr h="8681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4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Kalman filter8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7799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7AAD4EF-6537-4C44-88F7-00AC554D291E}"/>
              </a:ext>
            </a:extLst>
          </p:cNvPr>
          <p:cNvSpPr txBox="1"/>
          <p:nvPr/>
        </p:nvSpPr>
        <p:spPr>
          <a:xfrm>
            <a:off x="10748514" y="300938"/>
            <a:ext cx="1443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/>
              <a:t>2022.01.06 </a:t>
            </a:r>
            <a:r>
              <a:rPr lang="ko-KR" altLang="en-US" sz="1200" b="1" dirty="0"/>
              <a:t>기준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B27406-1591-421C-A36C-C78331D3E539}"/>
              </a:ext>
            </a:extLst>
          </p:cNvPr>
          <p:cNvSpPr txBox="1"/>
          <p:nvPr/>
        </p:nvSpPr>
        <p:spPr>
          <a:xfrm>
            <a:off x="0" y="109057"/>
            <a:ext cx="6236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박주형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방학 중 학습 계획 및 주요 일정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1C292B-F2B1-4680-AE8D-73B658349E08}"/>
              </a:ext>
            </a:extLst>
          </p:cNvPr>
          <p:cNvSpPr txBox="1"/>
          <p:nvPr/>
        </p:nvSpPr>
        <p:spPr>
          <a:xfrm>
            <a:off x="246867" y="570451"/>
            <a:ext cx="11980061" cy="911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학습 목표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Turtlebot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사용하여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Mapping, Navigation, </a:t>
            </a:r>
            <a:r>
              <a:rPr lang="en-US" altLang="ko-KR" sz="1400" dirty="0">
                <a:latin typeface="+mj-lt"/>
              </a:rPr>
              <a:t>Kalman filter</a:t>
            </a:r>
            <a:r>
              <a:rPr lang="ko-KR" altLang="en-US" sz="1400" i="0" kern="1200" dirty="0">
                <a:solidFill>
                  <a:srgbClr val="40404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en-US" altLang="ko-KR" sz="140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한다</a:t>
            </a:r>
            <a:r>
              <a:rPr lang="en-US" altLang="ko-KR" sz="140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2200"/>
              </a:lnSpc>
            </a:pP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추진 전략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-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직접 코드를 짜기 어려워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Github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코드를 가져온다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9217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D54F115-6616-40F3-9658-DED5F4BAB2FD}"/>
              </a:ext>
            </a:extLst>
          </p:cNvPr>
          <p:cNvCxnSpPr>
            <a:cxnSpLocks/>
          </p:cNvCxnSpPr>
          <p:nvPr/>
        </p:nvCxnSpPr>
        <p:spPr>
          <a:xfrm>
            <a:off x="0" y="57045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9E7786B-B830-406C-9AEB-6C0CF92E7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419865"/>
              </p:ext>
            </p:extLst>
          </p:nvPr>
        </p:nvGraphicFramePr>
        <p:xfrm>
          <a:off x="172644" y="778680"/>
          <a:ext cx="11674337" cy="13767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8994">
                  <a:extLst>
                    <a:ext uri="{9D8B030D-6E8A-4147-A177-3AD203B41FA5}">
                      <a16:colId xmlns:a16="http://schemas.microsoft.com/office/drawing/2014/main" val="3661545536"/>
                    </a:ext>
                  </a:extLst>
                </a:gridCol>
                <a:gridCol w="757555">
                  <a:extLst>
                    <a:ext uri="{9D8B030D-6E8A-4147-A177-3AD203B41FA5}">
                      <a16:colId xmlns:a16="http://schemas.microsoft.com/office/drawing/2014/main" val="3415768793"/>
                    </a:ext>
                  </a:extLst>
                </a:gridCol>
                <a:gridCol w="4853227">
                  <a:extLst>
                    <a:ext uri="{9D8B030D-6E8A-4147-A177-3AD203B41FA5}">
                      <a16:colId xmlns:a16="http://schemas.microsoft.com/office/drawing/2014/main" val="2424644014"/>
                    </a:ext>
                  </a:extLst>
                </a:gridCol>
                <a:gridCol w="5134561">
                  <a:extLst>
                    <a:ext uri="{9D8B030D-6E8A-4147-A177-3AD203B41FA5}">
                      <a16:colId xmlns:a16="http://schemas.microsoft.com/office/drawing/2014/main" val="3364244665"/>
                    </a:ext>
                  </a:extLst>
                </a:gridCol>
              </a:tblGrid>
              <a:tr h="5300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일정</a:t>
                      </a:r>
                    </a:p>
                  </a:txBody>
                  <a:tcPr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주요 계획</a:t>
                      </a:r>
                    </a:p>
                  </a:txBody>
                  <a:tcPr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주요 산출물</a:t>
                      </a:r>
                    </a:p>
                  </a:txBody>
                  <a:tcPr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35437"/>
                  </a:ext>
                </a:extLst>
              </a:tr>
              <a:tr h="376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월</a:t>
                      </a:r>
                      <a:r>
                        <a:rPr lang="en-US" altLang="ko-KR" sz="1000" b="1" dirty="0"/>
                        <a:t>(month)</a:t>
                      </a:r>
                      <a:endParaRPr lang="ko-KR" altLang="en-US" sz="1000" b="1" dirty="0"/>
                    </a:p>
                  </a:txBody>
                  <a:tcPr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주</a:t>
                      </a:r>
                      <a:r>
                        <a:rPr lang="en-US" altLang="ko-KR" sz="1000" b="1" dirty="0"/>
                        <a:t>(week)</a:t>
                      </a:r>
                      <a:endParaRPr lang="ko-KR" altLang="en-US" sz="1000" b="1" dirty="0"/>
                    </a:p>
                  </a:txBody>
                  <a:tcPr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879584"/>
                  </a:ext>
                </a:extLst>
              </a:tr>
              <a:tr h="1071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</a:t>
                      </a:r>
                    </a:p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</a:t>
                      </a:r>
                    </a:p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ROS</a:t>
                      </a:r>
                      <a:r>
                        <a:rPr lang="ko-KR" altLang="en-US" sz="1600" dirty="0"/>
                        <a:t>를 공부하고</a:t>
                      </a:r>
                      <a:r>
                        <a:rPr lang="en-US" altLang="ko-KR" sz="1600" dirty="0"/>
                        <a:t>, </a:t>
                      </a:r>
                      <a:r>
                        <a:rPr lang="en-US" altLang="ko-KR" sz="1600" dirty="0" err="1"/>
                        <a:t>Turtlebot</a:t>
                      </a:r>
                      <a:r>
                        <a:rPr lang="ko-KR" altLang="en-US" sz="1600" dirty="0"/>
                        <a:t>에 대해 공부한다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dirty="0"/>
                        <a:t> </a:t>
                      </a:r>
                      <a:endParaRPr lang="en-US" altLang="ko-KR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/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Node</a:t>
                      </a:r>
                      <a:r>
                        <a:rPr lang="ko-KR" altLang="en-US" sz="1600" dirty="0"/>
                        <a:t>간 통신한 그래프</a:t>
                      </a:r>
                      <a:endParaRPr lang="en-US" altLang="ko-KR" sz="1600" dirty="0"/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68349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7AAD4EF-6537-4C44-88F7-00AC554D291E}"/>
              </a:ext>
            </a:extLst>
          </p:cNvPr>
          <p:cNvSpPr txBox="1"/>
          <p:nvPr/>
        </p:nvSpPr>
        <p:spPr>
          <a:xfrm>
            <a:off x="10748514" y="300938"/>
            <a:ext cx="1443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/>
              <a:t>2022.01.06 </a:t>
            </a:r>
            <a:r>
              <a:rPr lang="ko-KR" altLang="en-US" sz="1200" b="1" dirty="0"/>
              <a:t>기준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B27406-1591-421C-A36C-C78331D3E539}"/>
              </a:ext>
            </a:extLst>
          </p:cNvPr>
          <p:cNvSpPr txBox="1"/>
          <p:nvPr/>
        </p:nvSpPr>
        <p:spPr>
          <a:xfrm>
            <a:off x="0" y="109057"/>
            <a:ext cx="6236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Month 1 Week 2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B8AA0D4-730E-4178-A531-91CB5495E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852" y="2155447"/>
            <a:ext cx="8353894" cy="469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636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D54F115-6616-40F3-9658-DED5F4BAB2FD}"/>
              </a:ext>
            </a:extLst>
          </p:cNvPr>
          <p:cNvCxnSpPr>
            <a:cxnSpLocks/>
          </p:cNvCxnSpPr>
          <p:nvPr/>
        </p:nvCxnSpPr>
        <p:spPr>
          <a:xfrm>
            <a:off x="0" y="57045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9E7786B-B830-406C-9AEB-6C0CF92E736F}"/>
              </a:ext>
            </a:extLst>
          </p:cNvPr>
          <p:cNvGraphicFramePr>
            <a:graphicFrameLocks noGrp="1"/>
          </p:cNvGraphicFramePr>
          <p:nvPr/>
        </p:nvGraphicFramePr>
        <p:xfrm>
          <a:off x="172644" y="778680"/>
          <a:ext cx="11674337" cy="13767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8994">
                  <a:extLst>
                    <a:ext uri="{9D8B030D-6E8A-4147-A177-3AD203B41FA5}">
                      <a16:colId xmlns:a16="http://schemas.microsoft.com/office/drawing/2014/main" val="3661545536"/>
                    </a:ext>
                  </a:extLst>
                </a:gridCol>
                <a:gridCol w="757555">
                  <a:extLst>
                    <a:ext uri="{9D8B030D-6E8A-4147-A177-3AD203B41FA5}">
                      <a16:colId xmlns:a16="http://schemas.microsoft.com/office/drawing/2014/main" val="3415768793"/>
                    </a:ext>
                  </a:extLst>
                </a:gridCol>
                <a:gridCol w="4853227">
                  <a:extLst>
                    <a:ext uri="{9D8B030D-6E8A-4147-A177-3AD203B41FA5}">
                      <a16:colId xmlns:a16="http://schemas.microsoft.com/office/drawing/2014/main" val="2424644014"/>
                    </a:ext>
                  </a:extLst>
                </a:gridCol>
                <a:gridCol w="5134561">
                  <a:extLst>
                    <a:ext uri="{9D8B030D-6E8A-4147-A177-3AD203B41FA5}">
                      <a16:colId xmlns:a16="http://schemas.microsoft.com/office/drawing/2014/main" val="3364244665"/>
                    </a:ext>
                  </a:extLst>
                </a:gridCol>
              </a:tblGrid>
              <a:tr h="5300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일정</a:t>
                      </a:r>
                    </a:p>
                  </a:txBody>
                  <a:tcPr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주요 계획</a:t>
                      </a:r>
                    </a:p>
                  </a:txBody>
                  <a:tcPr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주요 산출물</a:t>
                      </a:r>
                    </a:p>
                  </a:txBody>
                  <a:tcPr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35437"/>
                  </a:ext>
                </a:extLst>
              </a:tr>
              <a:tr h="376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월</a:t>
                      </a:r>
                      <a:r>
                        <a:rPr lang="en-US" altLang="ko-KR" sz="1000" b="1" dirty="0"/>
                        <a:t>(month)</a:t>
                      </a:r>
                      <a:endParaRPr lang="ko-KR" altLang="en-US" sz="1000" b="1" dirty="0"/>
                    </a:p>
                  </a:txBody>
                  <a:tcPr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주</a:t>
                      </a:r>
                      <a:r>
                        <a:rPr lang="en-US" altLang="ko-KR" sz="1000" b="1" dirty="0"/>
                        <a:t>(week)</a:t>
                      </a:r>
                      <a:endParaRPr lang="ko-KR" altLang="en-US" sz="1000" b="1" dirty="0"/>
                    </a:p>
                  </a:txBody>
                  <a:tcPr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879584"/>
                  </a:ext>
                </a:extLst>
              </a:tr>
              <a:tr h="1071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</a:t>
                      </a:r>
                    </a:p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</a:t>
                      </a:r>
                    </a:p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ROS</a:t>
                      </a:r>
                      <a:r>
                        <a:rPr lang="ko-KR" altLang="en-US" sz="1600" dirty="0"/>
                        <a:t>를 공부하고</a:t>
                      </a:r>
                      <a:r>
                        <a:rPr lang="en-US" altLang="ko-KR" sz="1600" dirty="0"/>
                        <a:t>, </a:t>
                      </a:r>
                      <a:r>
                        <a:rPr lang="en-US" altLang="ko-KR" sz="1600" dirty="0" err="1"/>
                        <a:t>Turtlebot</a:t>
                      </a:r>
                      <a:r>
                        <a:rPr lang="ko-KR" altLang="en-US" sz="1600" dirty="0"/>
                        <a:t>에 대해 공부한다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dirty="0"/>
                        <a:t> </a:t>
                      </a:r>
                      <a:endParaRPr lang="en-US" altLang="ko-KR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/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Node</a:t>
                      </a:r>
                      <a:r>
                        <a:rPr lang="ko-KR" altLang="en-US" sz="1600" dirty="0"/>
                        <a:t>간 통신한 그래프</a:t>
                      </a:r>
                      <a:endParaRPr lang="en-US" altLang="ko-KR" sz="1600" dirty="0"/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68349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7AAD4EF-6537-4C44-88F7-00AC554D291E}"/>
              </a:ext>
            </a:extLst>
          </p:cNvPr>
          <p:cNvSpPr txBox="1"/>
          <p:nvPr/>
        </p:nvSpPr>
        <p:spPr>
          <a:xfrm>
            <a:off x="10748514" y="300938"/>
            <a:ext cx="1443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/>
              <a:t>2022.01.06 </a:t>
            </a:r>
            <a:r>
              <a:rPr lang="ko-KR" altLang="en-US" sz="1200" b="1" dirty="0"/>
              <a:t>기준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B27406-1591-421C-A36C-C78331D3E539}"/>
              </a:ext>
            </a:extLst>
          </p:cNvPr>
          <p:cNvSpPr txBox="1"/>
          <p:nvPr/>
        </p:nvSpPr>
        <p:spPr>
          <a:xfrm>
            <a:off x="0" y="109057"/>
            <a:ext cx="6236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Month 1 Week 2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DD49ECD-68B1-40D5-B25A-BC95AF0DA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144" y="2155447"/>
            <a:ext cx="8166215" cy="459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743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D54F115-6616-40F3-9658-DED5F4BAB2FD}"/>
              </a:ext>
            </a:extLst>
          </p:cNvPr>
          <p:cNvCxnSpPr>
            <a:cxnSpLocks/>
          </p:cNvCxnSpPr>
          <p:nvPr/>
        </p:nvCxnSpPr>
        <p:spPr>
          <a:xfrm>
            <a:off x="0" y="57045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9E7786B-B830-406C-9AEB-6C0CF92E736F}"/>
              </a:ext>
            </a:extLst>
          </p:cNvPr>
          <p:cNvGraphicFramePr>
            <a:graphicFrameLocks noGrp="1"/>
          </p:cNvGraphicFramePr>
          <p:nvPr/>
        </p:nvGraphicFramePr>
        <p:xfrm>
          <a:off x="172644" y="778680"/>
          <a:ext cx="11674337" cy="13767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8994">
                  <a:extLst>
                    <a:ext uri="{9D8B030D-6E8A-4147-A177-3AD203B41FA5}">
                      <a16:colId xmlns:a16="http://schemas.microsoft.com/office/drawing/2014/main" val="3661545536"/>
                    </a:ext>
                  </a:extLst>
                </a:gridCol>
                <a:gridCol w="757555">
                  <a:extLst>
                    <a:ext uri="{9D8B030D-6E8A-4147-A177-3AD203B41FA5}">
                      <a16:colId xmlns:a16="http://schemas.microsoft.com/office/drawing/2014/main" val="3415768793"/>
                    </a:ext>
                  </a:extLst>
                </a:gridCol>
                <a:gridCol w="4853227">
                  <a:extLst>
                    <a:ext uri="{9D8B030D-6E8A-4147-A177-3AD203B41FA5}">
                      <a16:colId xmlns:a16="http://schemas.microsoft.com/office/drawing/2014/main" val="2424644014"/>
                    </a:ext>
                  </a:extLst>
                </a:gridCol>
                <a:gridCol w="5134561">
                  <a:extLst>
                    <a:ext uri="{9D8B030D-6E8A-4147-A177-3AD203B41FA5}">
                      <a16:colId xmlns:a16="http://schemas.microsoft.com/office/drawing/2014/main" val="3364244665"/>
                    </a:ext>
                  </a:extLst>
                </a:gridCol>
              </a:tblGrid>
              <a:tr h="5300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일정</a:t>
                      </a:r>
                    </a:p>
                  </a:txBody>
                  <a:tcPr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주요 계획</a:t>
                      </a:r>
                    </a:p>
                  </a:txBody>
                  <a:tcPr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주요 산출물</a:t>
                      </a:r>
                    </a:p>
                  </a:txBody>
                  <a:tcPr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35437"/>
                  </a:ext>
                </a:extLst>
              </a:tr>
              <a:tr h="376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월</a:t>
                      </a:r>
                      <a:r>
                        <a:rPr lang="en-US" altLang="ko-KR" sz="1000" b="1" dirty="0"/>
                        <a:t>(month)</a:t>
                      </a:r>
                      <a:endParaRPr lang="ko-KR" altLang="en-US" sz="1000" b="1" dirty="0"/>
                    </a:p>
                  </a:txBody>
                  <a:tcPr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주</a:t>
                      </a:r>
                      <a:r>
                        <a:rPr lang="en-US" altLang="ko-KR" sz="1000" b="1" dirty="0"/>
                        <a:t>(week)</a:t>
                      </a:r>
                      <a:endParaRPr lang="ko-KR" altLang="en-US" sz="1000" b="1" dirty="0"/>
                    </a:p>
                  </a:txBody>
                  <a:tcPr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879584"/>
                  </a:ext>
                </a:extLst>
              </a:tr>
              <a:tr h="1071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</a:t>
                      </a:r>
                    </a:p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</a:t>
                      </a:r>
                    </a:p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ROS</a:t>
                      </a:r>
                      <a:r>
                        <a:rPr lang="ko-KR" altLang="en-US" sz="1600" dirty="0"/>
                        <a:t>를 공부하고</a:t>
                      </a:r>
                      <a:r>
                        <a:rPr lang="en-US" altLang="ko-KR" sz="1600" dirty="0"/>
                        <a:t>, </a:t>
                      </a:r>
                      <a:r>
                        <a:rPr lang="en-US" altLang="ko-KR" sz="1600" dirty="0" err="1"/>
                        <a:t>Turtlebot</a:t>
                      </a:r>
                      <a:r>
                        <a:rPr lang="ko-KR" altLang="en-US" sz="1600" dirty="0"/>
                        <a:t>에 대해 공부한다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dirty="0"/>
                        <a:t> </a:t>
                      </a:r>
                      <a:endParaRPr lang="en-US" altLang="ko-KR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/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Node</a:t>
                      </a:r>
                      <a:r>
                        <a:rPr lang="ko-KR" altLang="en-US" sz="1600" dirty="0"/>
                        <a:t>간 통신한 그래프</a:t>
                      </a:r>
                      <a:endParaRPr lang="en-US" altLang="ko-KR" sz="1600" dirty="0"/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68349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7AAD4EF-6537-4C44-88F7-00AC554D291E}"/>
              </a:ext>
            </a:extLst>
          </p:cNvPr>
          <p:cNvSpPr txBox="1"/>
          <p:nvPr/>
        </p:nvSpPr>
        <p:spPr>
          <a:xfrm>
            <a:off x="10748514" y="300938"/>
            <a:ext cx="1443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/>
              <a:t>2022.01.06 </a:t>
            </a:r>
            <a:r>
              <a:rPr lang="ko-KR" altLang="en-US" sz="1200" b="1" dirty="0"/>
              <a:t>기준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B27406-1591-421C-A36C-C78331D3E539}"/>
              </a:ext>
            </a:extLst>
          </p:cNvPr>
          <p:cNvSpPr txBox="1"/>
          <p:nvPr/>
        </p:nvSpPr>
        <p:spPr>
          <a:xfrm>
            <a:off x="0" y="109057"/>
            <a:ext cx="6236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Month 1 Week 2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58803F6-5C91-4E47-92C4-5FF9AD629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363675"/>
            <a:ext cx="79248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692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201</Words>
  <Application>Microsoft Office PowerPoint</Application>
  <PresentationFormat>와이드스크린</PresentationFormat>
  <Paragraphs>64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주형</dc:creator>
  <cp:lastModifiedBy>박 주형</cp:lastModifiedBy>
  <cp:revision>8</cp:revision>
  <dcterms:created xsi:type="dcterms:W3CDTF">2022-01-04T06:19:44Z</dcterms:created>
  <dcterms:modified xsi:type="dcterms:W3CDTF">2022-01-06T01:14:15Z</dcterms:modified>
</cp:coreProperties>
</file>