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76" d="100"/>
          <a:sy n="76" d="100"/>
        </p:scale>
        <p:origin x="5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46B3-2D99-4C9E-A83A-B85367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162E-5A40-4F61-BF1F-87824A7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BD60-68D9-4974-A23E-585693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398F9-E896-4059-BDA8-00466B7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1E8E-375A-4309-B725-FC56894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671A-272A-4569-AA85-63F100A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4FD7C-3254-46B9-98DD-846BB526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2D3C-5B93-4D86-9750-7B7CD2AC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D3BE-364A-4629-A576-5EFACD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4EF1-9A30-4144-A600-CF3D605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EB060-C163-473C-ABB3-E61505ED3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F71CF-55D8-4A9C-AC27-C7690F16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CB62-D203-46F5-B1E5-52E1D50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84AA-E6CB-446A-B2FB-A883A1F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CDD-739D-4ABF-AE4C-6D5F2D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770B-26CB-49FF-B0F6-3BB0671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0218-63D4-4988-9F4A-BD79DF5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07BD-6AFC-4914-9C80-D9ED7FA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9F7A-D3F4-4A35-BFC6-91355A3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FC55-F1F8-4AF8-9779-BE09651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DF72-5788-4B7B-BAF9-1E0541C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72BF-CE13-4F78-95EC-AD15DDC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915B-234E-4B77-87CA-0CF9AE0A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E814-28D8-4642-AEBB-3F30CF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49D1-3F97-4368-B8ED-EB8DEF1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4F5A-3765-42BD-AB66-01B5D19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E21D-17DB-4875-9448-A91A07B7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F7027-66A0-485B-8E4F-9D0AF511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AD74A-A43E-4723-931F-7786DB70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4E16-AB37-4693-B1D2-C5B14BB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2CB-6BC3-495A-9648-178397E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AED5-F848-499C-B296-003EC15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CB990-AA58-454B-A4D8-FB7D5DAE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4B313-D270-44DF-AFC9-9831F87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FAA56-68D8-4BF8-9E22-43205404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FE2B-6E6A-4E60-A7D6-10EFBCE6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D97A7-960E-467C-8739-435032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76255-15A1-4E33-BF14-7F61C2C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4B9E7-4D7B-4EC3-8F5C-91BF4FA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FB9B-5016-42BD-BB71-0E054F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269DB-6365-40DE-8A4E-2444F53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1B24E-EB4C-4ACA-A78A-3C6BC0B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0505-F351-4B42-8F18-86DE983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236-6D66-44EE-BD76-C107E17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1AAE9-6CBB-4001-B825-4474009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36DFA-7658-43B1-A8C6-A0434AB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DEAB1-5FD9-4419-9991-C1DD9EA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E4E7E-7428-40F1-BFBB-9206280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7A7B8-3469-43CD-9A9E-2ED2E4A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1419-56A1-415A-A393-BD55529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0AF-A4BA-45BA-94E8-D9C66808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D47B6-E7FF-4069-8FBA-7CB4763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6BC-8CD8-4F4B-B844-35105ACA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E301-E9C4-4DDF-89EA-E28F5A2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E0D0C-B062-472C-9C54-1AB3BFE3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CCC8B-6938-4A40-B511-23DEA34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CF791-B8E6-458D-AC4A-027270D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C56B6-851F-452B-BBFF-E994E24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F894D-B2CD-4023-A928-2CCC858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1DF-0AFB-4E7E-8C0F-F63FF9D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E06D4-C271-4748-B9E7-F30A2EAF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8E7A-99BB-4388-8740-FFADADE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D102-C675-4E15-A198-AF553AFA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7" y="543697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7" y="1659925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43697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= $(‘.container &gt; div').eq(0).offset().top;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43697"/>
            <a:ext cx="0" cy="11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685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$(‘.container &gt; div 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43697"/>
            <a:ext cx="0" cy="22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$(‘.container &gt; div ').eq(2).offset().top; //1938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9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TJ</cp:lastModifiedBy>
  <cp:revision>3</cp:revision>
  <dcterms:created xsi:type="dcterms:W3CDTF">2024-02-19T06:28:24Z</dcterms:created>
  <dcterms:modified xsi:type="dcterms:W3CDTF">2025-10-15T04:02:07Z</dcterms:modified>
</cp:coreProperties>
</file>