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24-Jan-16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24-Jan-16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24-Jan-16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24-Jan-16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TripPlanner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Laura </a:t>
            </a:r>
            <a:r>
              <a:rPr lang="en-US" dirty="0" err="1" smtClean="0"/>
              <a:t>Lilleste</a:t>
            </a:r>
            <a:r>
              <a:rPr lang="en-US" dirty="0" smtClean="0"/>
              <a:t>, Silver </a:t>
            </a:r>
            <a:r>
              <a:rPr lang="en-US" dirty="0" err="1" smtClean="0"/>
              <a:t>Pajumäe</a:t>
            </a:r>
            <a:r>
              <a:rPr lang="en-US" dirty="0" smtClean="0"/>
              <a:t>, Rando Tõnisson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Trip planning</a:t>
            </a:r>
          </a:p>
          <a:p>
            <a:r>
              <a:rPr lang="en-US" sz="2800" dirty="0" smtClean="0"/>
              <a:t>End users: everyday public transport users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903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</a:t>
            </a:r>
            <a:r>
              <a:rPr lang="en-US" dirty="0" smtClean="0"/>
              <a:t>mock-up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6" y="1388532"/>
            <a:ext cx="10805056" cy="3970478"/>
          </a:xfrm>
        </p:spPr>
      </p:pic>
    </p:spTree>
    <p:extLst>
      <p:ext uri="{BB962C8B-B14F-4D97-AF65-F5344CB8AC3E}">
        <p14:creationId xmlns:p14="http://schemas.microsoft.com/office/powerpoint/2010/main" val="114335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3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you for listening!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473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</TotalTime>
  <Words>27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TripPlanner</vt:lpstr>
      <vt:lpstr>Problem</vt:lpstr>
      <vt:lpstr>GUI mock-up</vt:lpstr>
      <vt:lpstr>Demo</vt:lpstr>
      <vt:lpstr>Thanks you for listening!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TripPlanner</dc:title>
  <dc:creator>Rando Tõnisson</dc:creator>
  <cp:lastModifiedBy>Rando Tõnisson</cp:lastModifiedBy>
  <cp:revision>3</cp:revision>
  <dcterms:created xsi:type="dcterms:W3CDTF">2016-01-24T16:25:47Z</dcterms:created>
  <dcterms:modified xsi:type="dcterms:W3CDTF">2016-01-24T16:37:51Z</dcterms:modified>
</cp:coreProperties>
</file>