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2" r:id="rId3"/>
    <p:sldId id="283" r:id="rId4"/>
    <p:sldId id="284" r:id="rId5"/>
    <p:sldId id="285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71" r:id="rId17"/>
    <p:sldId id="261" r:id="rId18"/>
    <p:sldId id="264" r:id="rId19"/>
    <p:sldId id="265" r:id="rId20"/>
    <p:sldId id="263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2/16/2017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2/16/2017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Zachary </a:t>
            </a:r>
            <a:r>
              <a:rPr lang="en-US" altLang="en-US" dirty="0" err="1">
                <a:latin typeface="Cambria" panose="02040503050406030204" pitchFamily="18" charset="0"/>
              </a:rPr>
              <a:t>DeVita</a:t>
            </a:r>
            <a:r>
              <a:rPr lang="en-US" altLang="en-US" dirty="0">
                <a:latin typeface="Cambria" panose="02040503050406030204" pitchFamily="18" charset="0"/>
              </a:rPr>
              <a:t> – My Current Tasks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Creating Edge Detected Images from Video Frames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Using Machine Learning for Object Recognition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Building the Framework that Holds Together Individual Classes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4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with entire ARLISS group</a:t>
            </a:r>
          </a:p>
          <a:p>
            <a:pPr lvl="1"/>
            <a:r>
              <a:rPr lang="en-US" dirty="0"/>
              <a:t>Discussed other team’s due dates</a:t>
            </a:r>
          </a:p>
          <a:p>
            <a:pPr lvl="1"/>
            <a:r>
              <a:rPr lang="en-US" dirty="0"/>
              <a:t>Learned specific hardware (Raspberry Pi Zero)</a:t>
            </a:r>
          </a:p>
          <a:p>
            <a:pPr lvl="1"/>
            <a:endParaRPr lang="en-US" dirty="0"/>
          </a:p>
          <a:p>
            <a:r>
              <a:rPr lang="en-US" dirty="0"/>
              <a:t>Made significant progress on parachute deployment</a:t>
            </a:r>
          </a:p>
          <a:p>
            <a:endParaRPr lang="en-US" dirty="0"/>
          </a:p>
          <a:p>
            <a:r>
              <a:rPr lang="en-US" dirty="0"/>
              <a:t>Began work on getting unstuck from obstacles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003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working on modules</a:t>
            </a:r>
          </a:p>
          <a:p>
            <a:endParaRPr lang="en-US" dirty="0"/>
          </a:p>
          <a:p>
            <a:r>
              <a:rPr lang="en-US" dirty="0"/>
              <a:t>Began working on OneNote page</a:t>
            </a:r>
          </a:p>
          <a:p>
            <a:pPr lvl="1"/>
            <a:r>
              <a:rPr lang="en-US" dirty="0"/>
              <a:t>Revised Tech Review and Design Document (Minor)</a:t>
            </a:r>
          </a:p>
          <a:p>
            <a:pPr lvl="2"/>
            <a:r>
              <a:rPr lang="en-US" dirty="0"/>
              <a:t>Changed Technology for finding and touching finish pole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7460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parachute deployment and getting unstuck from obstacles modules.</a:t>
            </a:r>
          </a:p>
          <a:p>
            <a:pPr lvl="1"/>
            <a:r>
              <a:rPr lang="en-US" dirty="0"/>
              <a:t>Simulated GPS by decreasing altitude by constant value after each call</a:t>
            </a:r>
          </a:p>
          <a:p>
            <a:pPr lvl="1"/>
            <a:r>
              <a:rPr lang="en-US" dirty="0"/>
              <a:t>Simulated Camera finding finish pole with a random value</a:t>
            </a:r>
          </a:p>
          <a:p>
            <a:pPr lvl="1"/>
            <a:endParaRPr lang="en-US" dirty="0"/>
          </a:p>
          <a:p>
            <a:r>
              <a:rPr lang="en-US" dirty="0"/>
              <a:t>Later, will need to test with actual hardware.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5857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the find/touch the finish pole module.</a:t>
            </a:r>
          </a:p>
          <a:p>
            <a:pPr lvl="1"/>
            <a:r>
              <a:rPr lang="en-US" dirty="0"/>
              <a:t>All of my code is complete for alpha</a:t>
            </a:r>
          </a:p>
          <a:p>
            <a:pPr lvl="1"/>
            <a:endParaRPr lang="en-US" dirty="0"/>
          </a:p>
          <a:p>
            <a:r>
              <a:rPr lang="en-US" dirty="0"/>
              <a:t>Worked on writing progress report and presentation</a:t>
            </a:r>
          </a:p>
          <a:p>
            <a:endParaRPr lang="en-US" dirty="0"/>
          </a:p>
          <a:p>
            <a:r>
              <a:rPr lang="en-US" dirty="0"/>
              <a:t>Should easily finish by Friday deadline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9483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working simulations for my three modules</a:t>
            </a:r>
          </a:p>
          <a:p>
            <a:pPr lvl="1"/>
            <a:r>
              <a:rPr lang="en-US" dirty="0"/>
              <a:t>Will need to be tested later more thoroughly (With actual hardware)</a:t>
            </a:r>
          </a:p>
          <a:p>
            <a:pPr lvl="1"/>
            <a:endParaRPr lang="en-US" dirty="0"/>
          </a:p>
          <a:p>
            <a:r>
              <a:rPr lang="en-US" dirty="0"/>
              <a:t>By beta, all modules need to be combined to create one program, and program needs to run on real hardware.</a:t>
            </a:r>
          </a:p>
          <a:p>
            <a:endParaRPr lang="en-US" dirty="0"/>
          </a:p>
          <a:p>
            <a:r>
              <a:rPr lang="en-US" dirty="0"/>
              <a:t>Next term, individual modules need to be refined based on testing using the real hardware.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060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Parachute Deployment</a:t>
            </a:r>
          </a:p>
          <a:p>
            <a:endParaRPr lang="en-US" dirty="0"/>
          </a:p>
          <a:p>
            <a:r>
              <a:rPr lang="en-US" dirty="0"/>
              <a:t>Getting Unstuck from Obstacles</a:t>
            </a:r>
          </a:p>
          <a:p>
            <a:endParaRPr lang="en-US" dirty="0"/>
          </a:p>
          <a:p>
            <a:r>
              <a:rPr lang="en-US" dirty="0"/>
              <a:t>Finding/Touching the Finish Pole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052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Steven Silvers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Winter Break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TA Meeting time set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ARLISS Team meeting time undecided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TA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Set what Alpha version would look like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to make simulators for testing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First ARLISS Team meeting of the term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Control board set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Wheel system under development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Continued progress on alpha release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Wrote Program During Break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Converted 24-bit .bmp image to 2-dimensional array of binary values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Zeros indicate terrain is safe to traverse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Program Ended up Not being Used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Confusion and Disarray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Hadn’t Met with Team Yet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9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Client was present at team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Change to obstacle avoidance module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Change won’t be applied until after alpha release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3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Continued work on obstacle avoidance module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Edits made to tech review and design document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Write progress report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Short team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Rover frame broke during testing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9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Raspberry Pi Zero</a:t>
            </a:r>
          </a:p>
          <a:p>
            <a:r>
              <a:rPr lang="en-US" dirty="0"/>
              <a:t>Meets size constraints </a:t>
            </a:r>
          </a:p>
          <a:p>
            <a:r>
              <a:rPr lang="en-US" dirty="0"/>
              <a:t>Still powerful enough to run our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176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and built by ME team</a:t>
            </a:r>
          </a:p>
          <a:p>
            <a:r>
              <a:rPr lang="en-US" dirty="0"/>
              <a:t>Three wheel caterpillar track</a:t>
            </a:r>
          </a:p>
          <a:p>
            <a:r>
              <a:rPr lang="en-US" dirty="0"/>
              <a:t>Hasn’t been built yet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230" t="-34132" r="5009" b="-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904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Zach’s image conversion as input</a:t>
            </a:r>
          </a:p>
          <a:p>
            <a:r>
              <a:rPr lang="en-US" dirty="0"/>
              <a:t>Split into three “lanes”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3855" t="-1469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506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Mentor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Prototype Due Date at End of 6</a:t>
            </a:r>
            <a:r>
              <a:rPr lang="en-US" altLang="en-US" baseline="30000" dirty="0">
                <a:latin typeface="Calibri" panose="020F0502020204030204" pitchFamily="34" charset="0"/>
              </a:rPr>
              <a:t>th</a:t>
            </a:r>
            <a:r>
              <a:rPr lang="en-US" altLang="en-US" dirty="0">
                <a:latin typeface="Calibri" panose="020F0502020204030204" pitchFamily="34" charset="0"/>
              </a:rPr>
              <a:t> Week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No Meeting with Collaborating Engineers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Don’t Know what Hardware is being Used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Extended Team!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Decided on a Microcontroller!!!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We know our Processor Speed!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C++ is Now an Option!!!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Began Writing Software for Edge Detection System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Uses a Combination of… 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Grayscale, Blurring, Threshing, &amp; Canny Filters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4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Team Meeting with Client Present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Determined the Remainder of Hardware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Chose Camera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Memory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Capstone Lecture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Described Middle of Term Progress Report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Described Alpha Prototype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Contacted Bill Smart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5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Capstone Lecture Again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Middle of Term Progress Report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30 minute Presentation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Update Documents from Fall Term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Publish Documents on OneNote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Bill Smart’s Grad Students Help with Object Recognition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Machine Learning Research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start of this term, I had the implementation of my modules planned, but not written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Parachute Deployment</a:t>
            </a:r>
          </a:p>
          <a:p>
            <a:pPr lvl="1"/>
            <a:r>
              <a:rPr lang="en-US" dirty="0"/>
              <a:t>Deploy the parachute at the target altitude.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Getting Unstuck from Obstacles</a:t>
            </a:r>
          </a:p>
          <a:p>
            <a:pPr lvl="1"/>
            <a:r>
              <a:rPr lang="en-US" dirty="0"/>
              <a:t>Back up in different directions.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Finding/Touching the Finish Pole</a:t>
            </a:r>
          </a:p>
          <a:p>
            <a:pPr lvl="1"/>
            <a:r>
              <a:rPr lang="en-US" dirty="0"/>
              <a:t>Instruct rover which direction to move to hit the pole.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256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weekly meetings with 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Researched hardware components I use</a:t>
            </a:r>
          </a:p>
          <a:p>
            <a:pPr lvl="1"/>
            <a:r>
              <a:rPr lang="en-US" dirty="0"/>
              <a:t>GPS – Altitude Sensor</a:t>
            </a:r>
          </a:p>
          <a:p>
            <a:pPr lvl="2"/>
            <a:r>
              <a:rPr lang="en-US" dirty="0"/>
              <a:t>1.5 times less accurate than horizontal coordinates</a:t>
            </a:r>
          </a:p>
          <a:p>
            <a:pPr lvl="2"/>
            <a:endParaRPr lang="en-US" dirty="0"/>
          </a:p>
          <a:p>
            <a:r>
              <a:rPr lang="en-US" dirty="0"/>
              <a:t>Thought about how to simulate hardware components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Camera object detection module (Written by other team member)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9954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accomplished</a:t>
            </a:r>
          </a:p>
          <a:p>
            <a:endParaRPr lang="en-US" dirty="0"/>
          </a:p>
          <a:p>
            <a:r>
              <a:rPr lang="en-US" dirty="0"/>
              <a:t>Planned what needed to be completed for alpha build</a:t>
            </a:r>
          </a:p>
          <a:p>
            <a:pPr lvl="1"/>
            <a:r>
              <a:rPr lang="en-US" dirty="0"/>
              <a:t>Simulate each module.</a:t>
            </a:r>
          </a:p>
          <a:p>
            <a:pPr lvl="2"/>
            <a:r>
              <a:rPr lang="en-US" dirty="0"/>
              <a:t>Simulating some portions, like the object detection, was difficult.</a:t>
            </a:r>
          </a:p>
          <a:p>
            <a:pPr lvl="2"/>
            <a:endParaRPr lang="en-US" dirty="0"/>
          </a:p>
          <a:p>
            <a:r>
              <a:rPr lang="en-US" dirty="0"/>
              <a:t>ARLISS Group meetings planned for Tuesdays 6:00 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884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1518</TotalTime>
  <Words>745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Zachary DeVita – My Current Tasks</vt:lpstr>
      <vt:lpstr>Week 1</vt:lpstr>
      <vt:lpstr>Week 2</vt:lpstr>
      <vt:lpstr>Week 3</vt:lpstr>
      <vt:lpstr>Week 4</vt:lpstr>
      <vt:lpstr>Week 5</vt:lpstr>
      <vt:lpstr>Paul Minner</vt:lpstr>
      <vt:lpstr>Week 1</vt:lpstr>
      <vt:lpstr>Week 2</vt:lpstr>
      <vt:lpstr>Week 3</vt:lpstr>
      <vt:lpstr>Week 4</vt:lpstr>
      <vt:lpstr>Week 5</vt:lpstr>
      <vt:lpstr>Week 6</vt:lpstr>
      <vt:lpstr>Recap/Future</vt:lpstr>
      <vt:lpstr>Demo</vt:lpstr>
      <vt:lpstr>Steven Silvers</vt:lpstr>
      <vt:lpstr>Week 1</vt:lpstr>
      <vt:lpstr>Week 2</vt:lpstr>
      <vt:lpstr>Week 3</vt:lpstr>
      <vt:lpstr>Week 4</vt:lpstr>
      <vt:lpstr>Week 5</vt:lpstr>
      <vt:lpstr>Week 6</vt:lpstr>
      <vt:lpstr>Control Board</vt:lpstr>
      <vt:lpstr>Wheel System</vt:lpstr>
      <vt:lpstr>Obstacle Avoidance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12</cp:revision>
  <dcterms:created xsi:type="dcterms:W3CDTF">2016-12-03T21:57:20Z</dcterms:created>
  <dcterms:modified xsi:type="dcterms:W3CDTF">2017-02-17T19:35:28Z</dcterms:modified>
</cp:coreProperties>
</file>