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4" r:id="rId3"/>
    <p:sldId id="265" r:id="rId4"/>
    <p:sldId id="263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2/16/2017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2/16/2017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1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Winter Break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TA Meeting time set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ARLISS Team meeting time undecided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2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TA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Set what Alpha version would look like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Need to make simulators for testing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7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First ARLISS Team meeting of the term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Control board set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Wheel system under development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Continued progress on alpha release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Client was present at team meeting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Change to obstacle avoidance module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Change won’t be applied until after alpha release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3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Continued work on obstacle avoidance module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Edits made to tech review and design document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2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6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Write progress report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Short team meeting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Rover frame broke during testing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9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Raspberry Pi Zero</a:t>
            </a:r>
          </a:p>
          <a:p>
            <a:r>
              <a:rPr lang="en-US" dirty="0"/>
              <a:t>Meets size constraints </a:t>
            </a:r>
          </a:p>
          <a:p>
            <a:r>
              <a:rPr lang="en-US" dirty="0"/>
              <a:t>Still powerful enough to run our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1767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and built by ME team</a:t>
            </a:r>
          </a:p>
          <a:p>
            <a:r>
              <a:rPr lang="en-US" dirty="0"/>
              <a:t>Three wheel caterpillar track</a:t>
            </a:r>
          </a:p>
          <a:p>
            <a:r>
              <a:rPr lang="en-US" dirty="0"/>
              <a:t>Hasn’t been built yet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230" t="-34132" r="5009" b="-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0904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Zach’s image conversion as input</a:t>
            </a:r>
          </a:p>
          <a:p>
            <a:r>
              <a:rPr lang="en-US" dirty="0"/>
              <a:t>Split into three “lanes”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3855" t="-1469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Avoidance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5068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244</TotalTime>
  <Words>166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OSU_Template</vt:lpstr>
      <vt:lpstr>Week 1</vt:lpstr>
      <vt:lpstr>Week 2</vt:lpstr>
      <vt:lpstr>Week 3</vt:lpstr>
      <vt:lpstr>Week 4</vt:lpstr>
      <vt:lpstr>Week 5</vt:lpstr>
      <vt:lpstr>Week 6</vt:lpstr>
      <vt:lpstr>Control Board</vt:lpstr>
      <vt:lpstr>Wheel System</vt:lpstr>
      <vt:lpstr>Obstacle Avoidance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Steven</cp:lastModifiedBy>
  <cp:revision>11</cp:revision>
  <dcterms:created xsi:type="dcterms:W3CDTF">2016-12-03T21:57:20Z</dcterms:created>
  <dcterms:modified xsi:type="dcterms:W3CDTF">2017-02-16T22:20:45Z</dcterms:modified>
</cp:coreProperties>
</file>