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5" d="100"/>
          <a:sy n="25" d="100"/>
        </p:scale>
        <p:origin x="1914" y="1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a:t>
            </a:r>
            <a:r>
              <a:rPr lang="en-US" sz="5400" dirty="0">
                <a:solidFill>
                  <a:srgbClr val="F37321"/>
                </a:solidFill>
              </a:rPr>
              <a:t>collaborative</a:t>
            </a:r>
            <a:r>
              <a:rPr lang="en-US" sz="5400" dirty="0">
                <a:solidFill>
                  <a:srgbClr val="F37321"/>
                </a:solidFill>
              </a:rPr>
              <a:t> international effort to build and test prototype satellites</a:t>
            </a:r>
          </a:p>
        </p:txBody>
      </p:sp>
      <p:sp>
        <p:nvSpPr>
          <p:cNvPr id="12" name="Rectangle 11"/>
          <p:cNvSpPr/>
          <p:nvPr/>
        </p:nvSpPr>
        <p:spPr>
          <a:xfrm>
            <a:off x="12469125" y="5331461"/>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SUBHEAD. LOREM IPSUM</a:t>
            </a:r>
          </a:p>
          <a:p>
            <a:pPr>
              <a:spcAft>
                <a:spcPts val="1800"/>
              </a:spcAft>
            </a:pPr>
            <a:r>
              <a:rPr lang="en-US" sz="3000" dirty="0"/>
              <a:t>Body. </a:t>
            </a: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Etiam</a:t>
            </a:r>
            <a:r>
              <a:rPr lang="en-US" sz="3000" dirty="0"/>
              <a:t> </a:t>
            </a:r>
            <a:r>
              <a:rPr lang="en-US" sz="3000" dirty="0" err="1"/>
              <a:t>tristique</a:t>
            </a:r>
            <a:r>
              <a:rPr lang="en-US" sz="3000" dirty="0"/>
              <a:t> </a:t>
            </a:r>
            <a:r>
              <a:rPr lang="en-US" sz="3000" dirty="0" err="1"/>
              <a:t>consequat</a:t>
            </a:r>
            <a:r>
              <a:rPr lang="en-US" sz="3000" dirty="0"/>
              <a:t> </a:t>
            </a:r>
            <a:r>
              <a:rPr lang="en-US" sz="3000" dirty="0" err="1"/>
              <a:t>laoreet</a:t>
            </a:r>
            <a:r>
              <a:rPr lang="en-US" sz="3000" dirty="0"/>
              <a:t>. </a:t>
            </a:r>
            <a:r>
              <a:rPr lang="en-US" sz="3000" dirty="0" err="1"/>
              <a:t>Nunc</a:t>
            </a:r>
            <a:r>
              <a:rPr lang="en-US" sz="3000" dirty="0"/>
              <a:t> </a:t>
            </a:r>
            <a:r>
              <a:rPr lang="en-US" sz="3000" dirty="0" err="1"/>
              <a:t>fermentum</a:t>
            </a:r>
            <a:r>
              <a:rPr lang="en-US" sz="3000" dirty="0"/>
              <a:t> </a:t>
            </a:r>
            <a:r>
              <a:rPr lang="en-US" sz="3000" dirty="0" err="1"/>
              <a:t>pulvinar</a:t>
            </a:r>
            <a:r>
              <a:rPr lang="en-US" sz="3000" dirty="0"/>
              <a:t> </a:t>
            </a:r>
            <a:r>
              <a:rPr lang="en-US" sz="3000" dirty="0" err="1"/>
              <a:t>ornare</a:t>
            </a:r>
            <a:r>
              <a:rPr lang="en-US" sz="3000" dirty="0"/>
              <a:t>. </a:t>
            </a:r>
            <a:r>
              <a:rPr lang="en-US" sz="3000" dirty="0" err="1"/>
              <a:t>Fusce</a:t>
            </a:r>
            <a:r>
              <a:rPr lang="en-US" sz="3000" dirty="0"/>
              <a:t> ac </a:t>
            </a:r>
            <a:r>
              <a:rPr lang="en-US" sz="3000" dirty="0" err="1"/>
              <a:t>nunc</a:t>
            </a:r>
            <a:r>
              <a:rPr lang="en-US" sz="3000" dirty="0"/>
              <a:t> in </a:t>
            </a:r>
            <a:r>
              <a:rPr lang="en-US" sz="3000" dirty="0" err="1"/>
              <a:t>leo</a:t>
            </a:r>
            <a:r>
              <a:rPr lang="en-US" sz="3000" dirty="0"/>
              <a:t> </a:t>
            </a:r>
            <a:r>
              <a:rPr lang="en-US" sz="3000" dirty="0" err="1"/>
              <a:t>blandit</a:t>
            </a:r>
            <a:r>
              <a:rPr lang="en-US" sz="3000" dirty="0"/>
              <a:t> </a:t>
            </a:r>
            <a:r>
              <a:rPr lang="en-US" sz="3000" dirty="0" err="1"/>
              <a:t>sagittis</a:t>
            </a:r>
            <a:r>
              <a:rPr lang="en-US" sz="3000" dirty="0"/>
              <a:t> </a:t>
            </a:r>
            <a:r>
              <a:rPr lang="en-US" sz="3000" dirty="0" err="1"/>
              <a:t>fermentum</a:t>
            </a:r>
            <a:r>
              <a:rPr lang="en-US" sz="3000" dirty="0"/>
              <a:t> </a:t>
            </a:r>
            <a:r>
              <a:rPr lang="en-US" sz="3000" dirty="0" err="1"/>
              <a:t>eu</a:t>
            </a:r>
            <a:r>
              <a:rPr lang="en-US" sz="3000" dirty="0"/>
              <a:t> sem. </a:t>
            </a:r>
            <a:r>
              <a:rPr lang="en-US" sz="3000" dirty="0" err="1"/>
              <a:t>Curabitur</a:t>
            </a:r>
            <a:r>
              <a:rPr lang="en-US" sz="3000" dirty="0"/>
              <a:t> ligula </a:t>
            </a:r>
            <a:r>
              <a:rPr lang="en-US" sz="3000" dirty="0" err="1"/>
              <a:t>odio</a:t>
            </a:r>
            <a:r>
              <a:rPr lang="en-US" sz="3000" dirty="0"/>
              <a:t>, </a:t>
            </a:r>
            <a:r>
              <a:rPr lang="en-US" sz="3000" dirty="0" err="1"/>
              <a:t>facilisis</a:t>
            </a:r>
            <a:r>
              <a:rPr lang="en-US" sz="3000" dirty="0"/>
              <a:t> in </a:t>
            </a:r>
            <a:r>
              <a:rPr lang="en-US" sz="3000" dirty="0" err="1"/>
              <a:t>tincidunt</a:t>
            </a:r>
            <a:r>
              <a:rPr lang="en-US" sz="3000" dirty="0"/>
              <a:t> </a:t>
            </a:r>
            <a:r>
              <a:rPr lang="en-US" sz="3000" dirty="0" err="1"/>
              <a:t>vel</a:t>
            </a:r>
            <a:r>
              <a:rPr lang="en-US" sz="3000" dirty="0"/>
              <a:t>, </a:t>
            </a:r>
            <a:r>
              <a:rPr lang="en-US" sz="3000" dirty="0" err="1"/>
              <a:t>scelerisque</a:t>
            </a:r>
            <a:r>
              <a:rPr lang="en-US" sz="3000" dirty="0"/>
              <a:t> </a:t>
            </a:r>
            <a:r>
              <a:rPr lang="en-US" sz="3000" dirty="0" err="1"/>
              <a:t>quis</a:t>
            </a:r>
            <a:r>
              <a:rPr lang="en-US" sz="3000" dirty="0"/>
              <a:t> </a:t>
            </a:r>
            <a:r>
              <a:rPr lang="en-US" sz="3000" dirty="0" err="1"/>
              <a:t>nulla</a:t>
            </a:r>
            <a:r>
              <a:rPr lang="en-US" sz="3000" dirty="0"/>
              <a:t>. </a:t>
            </a: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a:t>
            </a:r>
            <a:r>
              <a:rPr lang="en-US" sz="3000" dirty="0" err="1"/>
              <a:t>ipsum</a:t>
            </a:r>
            <a:r>
              <a:rPr lang="en-US" sz="3000" dirty="0"/>
              <a:t> </a:t>
            </a:r>
            <a:r>
              <a:rPr lang="en-US" sz="3000" dirty="0" err="1"/>
              <a:t>eu</a:t>
            </a:r>
            <a:r>
              <a:rPr lang="en-US" sz="3000" dirty="0"/>
              <a:t> </a:t>
            </a:r>
            <a:r>
              <a:rPr lang="en-US" sz="3000" dirty="0" err="1"/>
              <a:t>justo</a:t>
            </a:r>
            <a:r>
              <a:rPr lang="en-US" sz="3000" dirty="0"/>
              <a:t> </a:t>
            </a:r>
            <a:r>
              <a:rPr lang="en-US" sz="3000" dirty="0" err="1"/>
              <a:t>aliquam</a:t>
            </a:r>
            <a:r>
              <a:rPr lang="en-US" sz="3000" dirty="0"/>
              <a:t> </a:t>
            </a:r>
            <a:r>
              <a:rPr lang="en-US" sz="3000" dirty="0" err="1"/>
              <a:t>lacinia</a:t>
            </a:r>
            <a:r>
              <a:rPr lang="en-US" sz="3000" dirty="0"/>
              <a:t>. </a:t>
            </a:r>
            <a:r>
              <a:rPr lang="en-US" sz="3000" dirty="0" err="1"/>
              <a:t>Sed</a:t>
            </a:r>
            <a:r>
              <a:rPr lang="en-US" sz="3000" dirty="0"/>
              <a:t> </a:t>
            </a:r>
            <a:r>
              <a:rPr lang="en-US" sz="3000" dirty="0" err="1"/>
              <a:t>interdum</a:t>
            </a:r>
            <a:r>
              <a:rPr lang="en-US" sz="3000" dirty="0"/>
              <a:t> </a:t>
            </a:r>
            <a:r>
              <a:rPr lang="en-US" sz="3000" dirty="0" err="1"/>
              <a:t>ipsum</a:t>
            </a:r>
            <a:r>
              <a:rPr lang="en-US" sz="3000" dirty="0"/>
              <a:t> vitae dui </a:t>
            </a:r>
            <a:r>
              <a:rPr lang="en-US" sz="3000" dirty="0" err="1"/>
              <a:t>dapibus</a:t>
            </a:r>
            <a:r>
              <a:rPr lang="en-US" sz="3000" dirty="0"/>
              <a:t> </a:t>
            </a:r>
            <a:r>
              <a:rPr lang="en-US" sz="3000" dirty="0" err="1"/>
              <a:t>pharetra</a:t>
            </a:r>
            <a:r>
              <a:rPr lang="en-US" sz="3000" dirty="0"/>
              <a:t>. </a:t>
            </a:r>
            <a:r>
              <a:rPr lang="en-US" sz="3000" dirty="0" err="1"/>
              <a:t>Donec</a:t>
            </a:r>
            <a:r>
              <a:rPr lang="en-US" sz="3000" dirty="0"/>
              <a:t> ac </a:t>
            </a:r>
            <a:r>
              <a:rPr lang="en-US" sz="3000" dirty="0" err="1"/>
              <a:t>eros</a:t>
            </a:r>
            <a:r>
              <a:rPr lang="en-US" sz="3000" dirty="0"/>
              <a:t> et </a:t>
            </a:r>
            <a:r>
              <a:rPr lang="en-US" sz="3000" dirty="0" err="1"/>
              <a:t>turpis</a:t>
            </a:r>
            <a:r>
              <a:rPr lang="en-US" sz="3000" dirty="0"/>
              <a:t> </a:t>
            </a:r>
            <a:r>
              <a:rPr lang="en-US" sz="3000" dirty="0" err="1"/>
              <a:t>mollis</a:t>
            </a:r>
            <a:r>
              <a:rPr lang="en-US" sz="3000" dirty="0"/>
              <a:t> </a:t>
            </a:r>
            <a:r>
              <a:rPr lang="en-US" sz="3000" dirty="0" err="1"/>
              <a:t>pharetra</a:t>
            </a:r>
            <a:r>
              <a:rPr lang="en-US" sz="3000" dirty="0"/>
              <a:t>. </a:t>
            </a:r>
            <a:r>
              <a:rPr lang="en-US" sz="3000" dirty="0" err="1"/>
              <a:t>Sed</a:t>
            </a:r>
            <a:r>
              <a:rPr lang="en-US" sz="3000" dirty="0"/>
              <a:t> </a:t>
            </a:r>
            <a:r>
              <a:rPr lang="en-US" sz="3000" dirty="0" err="1"/>
              <a:t>eu</a:t>
            </a:r>
            <a:r>
              <a:rPr lang="en-US" sz="3000" dirty="0"/>
              <a:t> </a:t>
            </a:r>
            <a:r>
              <a:rPr lang="en-US" sz="3000" dirty="0" err="1"/>
              <a:t>arcu</a:t>
            </a:r>
            <a:r>
              <a:rPr lang="en-US" sz="3000" dirty="0"/>
              <a:t> </a:t>
            </a:r>
            <a:r>
              <a:rPr lang="en-US" sz="3000" dirty="0" err="1"/>
              <a:t>neque</a:t>
            </a:r>
            <a:r>
              <a:rPr lang="en-US" sz="3000" dirty="0"/>
              <a:t>. Integer </a:t>
            </a:r>
            <a:r>
              <a:rPr lang="en-US" sz="3000" dirty="0" err="1"/>
              <a:t>auctor</a:t>
            </a:r>
            <a:r>
              <a:rPr lang="en-US" sz="3000" dirty="0"/>
              <a:t> </a:t>
            </a:r>
            <a:r>
              <a:rPr lang="en-US" sz="3000" dirty="0" err="1"/>
              <a:t>nibh</a:t>
            </a:r>
            <a:r>
              <a:rPr lang="en-US" sz="3000" dirty="0"/>
              <a:t> </a:t>
            </a:r>
            <a:r>
              <a:rPr lang="en-US" sz="3000" dirty="0" err="1"/>
              <a:t>eu</a:t>
            </a:r>
            <a:r>
              <a:rPr lang="en-US" sz="3000" dirty="0"/>
              <a:t> </a:t>
            </a:r>
            <a:r>
              <a:rPr lang="en-US" sz="3000" dirty="0" err="1"/>
              <a:t>sem</a:t>
            </a:r>
            <a:r>
              <a:rPr lang="en-US" sz="3000" dirty="0"/>
              <a:t> </a:t>
            </a:r>
            <a:r>
              <a:rPr lang="en-US" sz="3000" dirty="0" err="1"/>
              <a:t>viverra</a:t>
            </a:r>
            <a:r>
              <a:rPr lang="en-US" sz="3000" dirty="0"/>
              <a:t> et </a:t>
            </a:r>
            <a:r>
              <a:rPr lang="en-US" sz="3000" dirty="0" err="1"/>
              <a:t>consectetur</a:t>
            </a:r>
            <a:r>
              <a:rPr lang="en-US" sz="3000" dirty="0"/>
              <a:t> </a:t>
            </a:r>
            <a:r>
              <a:rPr lang="en-US" sz="3000" dirty="0" err="1"/>
              <a:t>justo</a:t>
            </a:r>
            <a:r>
              <a:rPr lang="en-US" sz="3000" dirty="0"/>
              <a:t> </a:t>
            </a:r>
            <a:r>
              <a:rPr lang="en-US" sz="3000" dirty="0" err="1"/>
              <a:t>tristique</a:t>
            </a:r>
            <a:r>
              <a:rPr lang="en-US" sz="3000" dirty="0"/>
              <a:t>. </a:t>
            </a:r>
            <a:r>
              <a:rPr lang="en-US" sz="3000" dirty="0" err="1"/>
              <a:t>Sed</a:t>
            </a:r>
            <a:r>
              <a:rPr lang="en-US" sz="3000" dirty="0"/>
              <a:t> non </a:t>
            </a:r>
            <a:r>
              <a:rPr lang="en-US" sz="3000" dirty="0" err="1"/>
              <a:t>urna</a:t>
            </a:r>
            <a:r>
              <a:rPr lang="en-US" sz="3000" dirty="0"/>
              <a:t> </a:t>
            </a:r>
            <a:r>
              <a:rPr lang="en-US" sz="3000" dirty="0" err="1"/>
              <a:t>leo</a:t>
            </a:r>
            <a:r>
              <a:rPr lang="en-US" sz="3000" dirty="0"/>
              <a:t>, </a:t>
            </a:r>
            <a:r>
              <a:rPr lang="en-US" sz="3000" dirty="0" err="1"/>
              <a:t>vel</a:t>
            </a:r>
            <a:r>
              <a:rPr lang="en-US" sz="3000" dirty="0"/>
              <a:t> </a:t>
            </a:r>
            <a:r>
              <a:rPr lang="en-US" sz="3000" dirty="0" err="1"/>
              <a:t>cursus</a:t>
            </a:r>
            <a:r>
              <a:rPr lang="en-US" sz="3000" dirty="0"/>
              <a:t>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a:t>
            </a:r>
            <a:r>
              <a:rPr lang="en-US" sz="3000" dirty="0" err="1"/>
              <a:t>convallis</a:t>
            </a:r>
            <a:r>
              <a:rPr lang="en-US" sz="3000" dirty="0"/>
              <a:t>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quam </a:t>
            </a:r>
            <a:r>
              <a:rPr lang="en-US" sz="3000" dirty="0" err="1"/>
              <a:t>tellus</a:t>
            </a:r>
            <a:r>
              <a:rPr lang="en-US" sz="3000" dirty="0"/>
              <a:t>, </a:t>
            </a:r>
            <a:r>
              <a:rPr lang="en-US" sz="3000" dirty="0" err="1"/>
              <a:t>fringilla</a:t>
            </a:r>
            <a:r>
              <a:rPr lang="en-US" sz="3000" dirty="0"/>
              <a:t> </a:t>
            </a:r>
            <a:r>
              <a:rPr lang="en-US" sz="3000" dirty="0" err="1"/>
              <a:t>vel</a:t>
            </a:r>
            <a:r>
              <a:rPr lang="en-US" sz="3000" dirty="0"/>
              <a:t> </a:t>
            </a:r>
            <a:r>
              <a:rPr lang="en-US" sz="3000" dirty="0" err="1"/>
              <a:t>gravida</a:t>
            </a:r>
            <a:r>
              <a:rPr lang="en-US" sz="3000" dirty="0"/>
              <a:t>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p>
          <a:p>
            <a:pPr>
              <a:spcAft>
                <a:spcPts val="1800"/>
              </a:spcAft>
            </a:pPr>
            <a:r>
              <a:rPr lang="en-US" sz="3000" dirty="0" err="1"/>
              <a:t>Proin</a:t>
            </a:r>
            <a:r>
              <a:rPr lang="en-US" sz="3000" dirty="0"/>
              <a:t> </a:t>
            </a:r>
            <a:r>
              <a:rPr lang="en-US" sz="3000" dirty="0" err="1"/>
              <a:t>eget</a:t>
            </a:r>
            <a:r>
              <a:rPr lang="en-US" sz="3000" dirty="0"/>
              <a:t> </a:t>
            </a:r>
            <a:r>
              <a:rPr lang="en-US" sz="3000" dirty="0" err="1"/>
              <a:t>velit</a:t>
            </a:r>
            <a:r>
              <a:rPr lang="en-US" sz="3000" dirty="0"/>
              <a:t> </a:t>
            </a:r>
            <a:r>
              <a:rPr lang="en-US" sz="3000" dirty="0" err="1"/>
              <a:t>nisl</a:t>
            </a:r>
            <a:r>
              <a:rPr lang="en-US" sz="3000" dirty="0"/>
              <a:t>. </a:t>
            </a:r>
            <a:r>
              <a:rPr lang="en-US" sz="3000" dirty="0" err="1"/>
              <a:t>Morbi</a:t>
            </a:r>
            <a:r>
              <a:rPr lang="en-US" sz="3000" dirty="0"/>
              <a:t> </a:t>
            </a:r>
            <a:r>
              <a:rPr lang="en-US" sz="3000" dirty="0" err="1"/>
              <a:t>lacinia</a:t>
            </a:r>
            <a:r>
              <a:rPr lang="en-US" sz="3000" dirty="0"/>
              <a:t> </a:t>
            </a:r>
            <a:r>
              <a:rPr lang="en-US" sz="3000" dirty="0" err="1"/>
              <a:t>volutPellentesque</a:t>
            </a:r>
            <a:r>
              <a:rPr lang="en-US" sz="3000" dirty="0"/>
              <a:t> semper </a:t>
            </a:r>
            <a:r>
              <a:rPr lang="en-US" sz="3000" dirty="0" err="1"/>
              <a:t>vehicula</a:t>
            </a:r>
            <a:r>
              <a:rPr lang="en-US" sz="3000" dirty="0"/>
              <a:t> </a:t>
            </a:r>
            <a:r>
              <a:rPr lang="en-US" sz="3000" dirty="0" err="1"/>
              <a:t>turpis</a:t>
            </a:r>
            <a:r>
              <a:rPr lang="en-US" sz="3000" dirty="0"/>
              <a:t> </a:t>
            </a:r>
            <a:r>
              <a:rPr lang="en-US" sz="3000" dirty="0" err="1"/>
              <a:t>facilisis</a:t>
            </a:r>
            <a:r>
              <a:rPr lang="en-US" sz="3000" dirty="0"/>
              <a:t> </a:t>
            </a:r>
            <a:r>
              <a:rPr lang="en-US" sz="3000" dirty="0" err="1"/>
              <a:t>interdum</a:t>
            </a:r>
            <a:r>
              <a:rPr lang="en-US" sz="3000" dirty="0"/>
              <a:t>. </a:t>
            </a:r>
            <a:r>
              <a:rPr lang="en-US" sz="3000" dirty="0" err="1"/>
              <a:t>Aliquam</a:t>
            </a:r>
            <a:r>
              <a:rPr lang="en-US" sz="3000" dirty="0"/>
              <a:t> </a:t>
            </a:r>
            <a:r>
              <a:rPr lang="en-US" sz="3000" dirty="0" err="1"/>
              <a:t>sodales</a:t>
            </a:r>
            <a:r>
              <a:rPr lang="en-US" sz="3000" dirty="0"/>
              <a:t> </a:t>
            </a:r>
            <a:r>
              <a:rPr lang="en-US" sz="3000" dirty="0" err="1"/>
              <a:t>purus</a:t>
            </a:r>
            <a:r>
              <a:rPr lang="en-US" sz="3000" dirty="0"/>
              <a:t> a ligula </a:t>
            </a:r>
            <a:r>
              <a:rPr lang="en-US" sz="3000" dirty="0" err="1"/>
              <a:t>venenatis</a:t>
            </a:r>
            <a:r>
              <a:rPr lang="en-US" sz="3000" dirty="0"/>
              <a:t> id </a:t>
            </a:r>
            <a:r>
              <a:rPr lang="en-US" sz="3000" dirty="0" err="1"/>
              <a:t>imperdiet</a:t>
            </a:r>
            <a:r>
              <a:rPr lang="en-US" sz="3000" dirty="0"/>
              <a:t> </a:t>
            </a:r>
            <a:r>
              <a:rPr lang="en-US" sz="3000" dirty="0" err="1"/>
              <a:t>sem</a:t>
            </a:r>
            <a:r>
              <a:rPr lang="en-US" sz="3000" dirty="0"/>
              <a:t> </a:t>
            </a:r>
            <a:r>
              <a:rPr lang="en-US" sz="3000" dirty="0" err="1"/>
              <a:t>posuere</a:t>
            </a:r>
            <a:r>
              <a:rPr lang="en-US" sz="3000" dirty="0"/>
              <a:t>. </a:t>
            </a:r>
            <a:r>
              <a:rPr lang="en-US" sz="3000" dirty="0" err="1"/>
              <a:t>Proin</a:t>
            </a:r>
            <a:r>
              <a:rPr lang="en-US" sz="3000" dirty="0"/>
              <a:t> in </a:t>
            </a:r>
            <a:r>
              <a:rPr lang="en-US" sz="3000" dirty="0" err="1"/>
              <a:t>imperdiet</a:t>
            </a:r>
            <a:r>
              <a:rPr lang="en-US" sz="3000" dirty="0"/>
              <a:t> </a:t>
            </a:r>
            <a:r>
              <a:rPr lang="en-US" sz="3000" dirty="0" err="1"/>
              <a:t>neque</a:t>
            </a:r>
            <a:r>
              <a:rPr lang="en-US" sz="3000" dirty="0"/>
              <a:t>. </a:t>
            </a:r>
            <a:r>
              <a:rPr lang="en-US" sz="3000" dirty="0" err="1"/>
              <a:t>Pellentesque</a:t>
            </a:r>
            <a:r>
              <a:rPr lang="en-US" sz="3000" dirty="0"/>
              <a:t> </a:t>
            </a:r>
            <a:r>
              <a:rPr lang="en-US" sz="3000" dirty="0" err="1"/>
              <a:t>nec</a:t>
            </a:r>
            <a:r>
              <a:rPr lang="en-US" sz="3000" dirty="0"/>
              <a:t> </a:t>
            </a:r>
            <a:r>
              <a:rPr lang="en-US" sz="3000" dirty="0" err="1"/>
              <a:t>malesuada</a:t>
            </a:r>
            <a:r>
              <a:rPr lang="en-US" sz="3000" dirty="0"/>
              <a:t> </a:t>
            </a:r>
            <a:r>
              <a:rPr lang="en-US" sz="3000" dirty="0" err="1"/>
              <a:t>erat</a:t>
            </a:r>
            <a:r>
              <a:rPr lang="en-US" sz="3000" dirty="0"/>
              <a:t>. </a:t>
            </a:r>
            <a:r>
              <a:rPr lang="en-US" sz="3000" dirty="0" err="1"/>
              <a:t>Praesent</a:t>
            </a:r>
            <a:r>
              <a:rPr lang="en-US" sz="3000" dirty="0"/>
              <a:t> </a:t>
            </a:r>
            <a:r>
              <a:rPr lang="en-US" sz="3000" dirty="0" err="1"/>
              <a:t>aliquam</a:t>
            </a:r>
            <a:r>
              <a:rPr lang="en-US" sz="3000" dirty="0"/>
              <a:t>, </a:t>
            </a:r>
            <a:r>
              <a:rPr lang="en-US" sz="3000" dirty="0" err="1"/>
              <a:t>augue</a:t>
            </a:r>
            <a:r>
              <a:rPr lang="en-US" sz="3000" dirty="0"/>
              <a:t> non </a:t>
            </a:r>
            <a:r>
              <a:rPr lang="en-US" sz="3000" dirty="0" err="1"/>
              <a:t>pharetra</a:t>
            </a:r>
            <a:r>
              <a:rPr lang="en-US" sz="3000" dirty="0"/>
              <a:t> </a:t>
            </a:r>
            <a:r>
              <a:rPr lang="en-US" sz="3000" dirty="0" err="1"/>
              <a:t>laoreet</a:t>
            </a:r>
            <a:r>
              <a:rPr lang="en-US" sz="3000" dirty="0"/>
              <a:t>, </a:t>
            </a:r>
            <a:r>
              <a:rPr lang="en-US" sz="3000" dirty="0" err="1"/>
              <a:t>ipsum</a:t>
            </a:r>
            <a:r>
              <a:rPr lang="en-US" sz="3000" dirty="0"/>
              <a:t> </a:t>
            </a:r>
            <a:r>
              <a:rPr lang="en-US" sz="3000" dirty="0" err="1"/>
              <a:t>sem</a:t>
            </a:r>
            <a:r>
              <a:rPr lang="en-US" sz="3000" dirty="0"/>
              <a:t> </a:t>
            </a:r>
            <a:r>
              <a:rPr lang="en-US" sz="3000" dirty="0" err="1"/>
              <a:t>vulputate</a:t>
            </a:r>
            <a:r>
              <a:rPr lang="en-US" sz="3000" dirty="0"/>
              <a:t> dolor, in </a:t>
            </a:r>
            <a:r>
              <a:rPr lang="en-US" sz="3000" dirty="0" err="1"/>
              <a:t>pulvinar</a:t>
            </a:r>
            <a:r>
              <a:rPr lang="en-US" sz="3000" dirty="0"/>
              <a:t> </a:t>
            </a:r>
            <a:r>
              <a:rPr lang="en-US" sz="3000" dirty="0" err="1"/>
              <a:t>tortor</a:t>
            </a:r>
            <a:r>
              <a:rPr lang="en-US" sz="3000" dirty="0"/>
              <a:t> mi at </a:t>
            </a:r>
            <a:r>
              <a:rPr lang="en-US" sz="3000" dirty="0" err="1"/>
              <a:t>purus</a:t>
            </a:r>
            <a:r>
              <a:rPr lang="en-US" sz="3000" dirty="0"/>
              <a:t>. </a:t>
            </a:r>
            <a:r>
              <a:rPr lang="en-US" sz="3000" dirty="0" err="1"/>
              <a:t>Nulla</a:t>
            </a:r>
            <a:r>
              <a:rPr lang="en-US" sz="3000" dirty="0"/>
              <a:t> </a:t>
            </a:r>
            <a:r>
              <a:rPr lang="en-US" sz="3000" dirty="0" err="1"/>
              <a:t>facilisi</a:t>
            </a:r>
            <a:r>
              <a:rPr lang="en-US" sz="3000" dirty="0"/>
              <a:t>. </a:t>
            </a:r>
            <a:r>
              <a:rPr lang="en-US" sz="3000" dirty="0" err="1"/>
              <a:t>Nunc</a:t>
            </a:r>
            <a:r>
              <a:rPr lang="en-US" sz="3000" dirty="0"/>
              <a:t> ac </a:t>
            </a:r>
            <a:r>
              <a:rPr lang="en-US" sz="3000" dirty="0" err="1"/>
              <a:t>odio</a:t>
            </a:r>
            <a:r>
              <a:rPr lang="en-US" sz="3000" dirty="0"/>
              <a:t> in </a:t>
            </a:r>
            <a:r>
              <a:rPr lang="en-US" sz="3000" dirty="0" err="1"/>
              <a:t>risus</a:t>
            </a:r>
            <a:r>
              <a:rPr lang="en-US" sz="3000" dirty="0"/>
              <a:t> </a:t>
            </a:r>
            <a:r>
              <a:rPr lang="en-US" sz="3000" dirty="0" err="1"/>
              <a:t>tristique</a:t>
            </a:r>
            <a:r>
              <a:rPr lang="en-US" sz="3000" dirty="0"/>
              <a:t> </a:t>
            </a:r>
            <a:r>
              <a:rPr lang="en-US" sz="3000" dirty="0" err="1"/>
              <a:t>commodo</a:t>
            </a:r>
            <a:r>
              <a:rPr lang="en-US" sz="3000" dirty="0"/>
              <a:t> a </a:t>
            </a:r>
            <a:r>
              <a:rPr lang="en-US" sz="3000" dirty="0" err="1"/>
              <a:t>eget</a:t>
            </a:r>
            <a:r>
              <a:rPr lang="en-US" sz="3000" dirty="0"/>
              <a:t> </a:t>
            </a:r>
            <a:r>
              <a:rPr lang="en-US" sz="3000" dirty="0" err="1"/>
              <a:t>massa</a:t>
            </a:r>
            <a:r>
              <a:rPr lang="en-US" sz="3000" dirty="0"/>
              <a:t>. </a:t>
            </a:r>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r>
              <a:rPr lang="en-US" sz="3000" dirty="0"/>
              <a:t>. </a:t>
            </a:r>
            <a:r>
              <a:rPr lang="en-US" sz="3000" dirty="0" err="1"/>
              <a:t>Curabitur</a:t>
            </a:r>
            <a:r>
              <a:rPr lang="en-US" sz="3000" dirty="0"/>
              <a:t> </a:t>
            </a:r>
            <a:r>
              <a:rPr lang="en-US" sz="3000" dirty="0" err="1"/>
              <a:t>molestie</a:t>
            </a:r>
            <a:r>
              <a:rPr lang="en-US" sz="3000" dirty="0"/>
              <a:t> </a:t>
            </a:r>
            <a:r>
              <a:rPr lang="en-US" sz="3000" dirty="0" err="1"/>
              <a:t>risus</a:t>
            </a:r>
            <a:r>
              <a:rPr lang="en-US" sz="3000" dirty="0"/>
              <a:t> non </a:t>
            </a:r>
            <a:r>
              <a:rPr lang="en-US" sz="3000" dirty="0" err="1"/>
              <a:t>turpis</a:t>
            </a:r>
            <a:r>
              <a:rPr lang="en-US" sz="3000" dirty="0"/>
              <a:t> </a:t>
            </a:r>
            <a:r>
              <a:rPr lang="en-US" sz="3000" dirty="0" err="1"/>
              <a:t>luctus</a:t>
            </a:r>
            <a:r>
              <a:rPr lang="en-US" sz="3000" dirty="0"/>
              <a:t> </a:t>
            </a:r>
            <a:r>
              <a:rPr lang="en-US" sz="3000" dirty="0" err="1"/>
              <a:t>aliquet</a:t>
            </a:r>
            <a:r>
              <a:rPr lang="en-US" sz="3000" dirty="0"/>
              <a:t>. </a:t>
            </a:r>
            <a:r>
              <a:rPr lang="en-US" sz="3000" dirty="0" err="1"/>
              <a:t>Aliquam</a:t>
            </a:r>
            <a:r>
              <a:rPr lang="en-US" sz="3000" dirty="0"/>
              <a:t> </a:t>
            </a:r>
            <a:r>
              <a:rPr lang="en-US" sz="3000" dirty="0" err="1"/>
              <a:t>erat</a:t>
            </a:r>
            <a:r>
              <a:rPr lang="en-US" sz="3000" dirty="0"/>
              <a:t> </a:t>
            </a:r>
            <a:r>
              <a:rPr lang="en-US" sz="3000" dirty="0" err="1"/>
              <a:t>volutpat</a:t>
            </a:r>
            <a:r>
              <a:rPr lang="en-US" sz="3000" dirty="0"/>
              <a:t>. </a:t>
            </a:r>
            <a:r>
              <a:rPr lang="en-US" sz="3000" dirty="0" err="1"/>
              <a:t>Pellentesque</a:t>
            </a:r>
            <a:r>
              <a:rPr lang="en-US" sz="3000" dirty="0"/>
              <a:t> </a:t>
            </a:r>
            <a:r>
              <a:rPr lang="en-US" sz="3000" dirty="0" err="1"/>
              <a:t>consectetur</a:t>
            </a:r>
            <a:r>
              <a:rPr lang="en-US" sz="3000" dirty="0"/>
              <a:t> </a:t>
            </a:r>
            <a:r>
              <a:rPr lang="en-US" sz="3000" dirty="0" err="1"/>
              <a:t>auctor</a:t>
            </a:r>
            <a:r>
              <a:rPr lang="en-US" sz="3000" dirty="0"/>
              <a:t> </a:t>
            </a:r>
            <a:r>
              <a:rPr lang="en-US" sz="3000" dirty="0" err="1"/>
              <a:t>sapien</a:t>
            </a:r>
            <a:r>
              <a:rPr lang="en-US" sz="3000" dirty="0"/>
              <a:t>, </a:t>
            </a:r>
            <a:r>
              <a:rPr lang="en-US" sz="3000" dirty="0" err="1"/>
              <a:t>quis</a:t>
            </a:r>
            <a:r>
              <a:rPr lang="en-US" sz="3000" dirty="0"/>
              <a:t> </a:t>
            </a:r>
            <a:r>
              <a:rPr lang="en-US" sz="3000" dirty="0" err="1"/>
              <a:t>aliquam</a:t>
            </a:r>
            <a:r>
              <a:rPr lang="en-US" sz="3000" dirty="0"/>
              <a:t> lacus </a:t>
            </a:r>
            <a:r>
              <a:rPr lang="en-US" sz="3000" dirty="0" err="1"/>
              <a:t>cursus</a:t>
            </a:r>
            <a:r>
              <a:rPr lang="en-US" sz="3000" dirty="0"/>
              <a:t> non. </a:t>
            </a:r>
            <a:r>
              <a:rPr lang="en-US" sz="3000" dirty="0" err="1"/>
              <a:t>Donec</a:t>
            </a:r>
            <a:r>
              <a:rPr lang="en-US" sz="3000" dirty="0"/>
              <a:t> </a:t>
            </a:r>
            <a:r>
              <a:rPr lang="en-US" sz="3000" dirty="0" err="1"/>
              <a:t>sollicitudin</a:t>
            </a:r>
            <a:r>
              <a:rPr lang="en-US" sz="3000" dirty="0"/>
              <a:t> </a:t>
            </a:r>
            <a:r>
              <a:rPr lang="en-US" sz="3000" dirty="0" err="1"/>
              <a:t>varius</a:t>
            </a:r>
            <a:r>
              <a:rPr lang="en-US" sz="3000" dirty="0"/>
              <a:t> </a:t>
            </a:r>
            <a:r>
              <a:rPr lang="en-US" sz="3000" dirty="0" err="1"/>
              <a:t>luctus</a:t>
            </a:r>
            <a:r>
              <a:rPr lang="en-US" sz="3000" dirty="0"/>
              <a:t>. </a:t>
            </a:r>
            <a:r>
              <a:rPr lang="en-US" sz="3000" dirty="0" err="1"/>
              <a:t>Quisque</a:t>
            </a:r>
            <a:r>
              <a:rPr lang="en-US" sz="3000" dirty="0"/>
              <a:t> </a:t>
            </a:r>
            <a:r>
              <a:rPr lang="en-US" sz="3000" dirty="0" err="1"/>
              <a:t>sagittis</a:t>
            </a:r>
            <a:r>
              <a:rPr lang="en-US" sz="3000" dirty="0"/>
              <a:t> </a:t>
            </a:r>
            <a:r>
              <a:rPr lang="en-US" sz="3000" dirty="0" err="1"/>
              <a:t>tristique</a:t>
            </a:r>
            <a:r>
              <a:rPr lang="en-US" sz="3000" dirty="0"/>
              <a:t> </a:t>
            </a:r>
            <a:r>
              <a:rPr lang="en-US" sz="3000" dirty="0" err="1"/>
              <a:t>arcu</a:t>
            </a:r>
            <a:r>
              <a:rPr lang="en-US" sz="3000" dirty="0"/>
              <a:t>, </a:t>
            </a:r>
            <a:r>
              <a:rPr lang="en-US" sz="3000" dirty="0" err="1"/>
              <a:t>sed</a:t>
            </a:r>
            <a:r>
              <a:rPr lang="en-US" sz="3000" dirty="0"/>
              <a:t> </a:t>
            </a:r>
            <a:r>
              <a:rPr lang="en-US" sz="3000" dirty="0" err="1"/>
              <a:t>vehicula</a:t>
            </a:r>
            <a:r>
              <a:rPr lang="en-US" sz="3000" dirty="0"/>
              <a:t> lacus </a:t>
            </a:r>
            <a:r>
              <a:rPr lang="en-US" sz="3000" dirty="0" err="1"/>
              <a:t>ultrices</a:t>
            </a:r>
            <a:r>
              <a:rPr lang="en-US" sz="3000" dirty="0"/>
              <a:t> </a:t>
            </a:r>
            <a:r>
              <a:rPr lang="en-US" sz="3000" dirty="0" err="1"/>
              <a:t>convallis</a:t>
            </a:r>
            <a:r>
              <a:rPr lang="en-US" sz="3000" dirty="0"/>
              <a:t>.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SUBHEAD. LOREM IPSUM</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15" name="Rectangle 14"/>
          <p:cNvSpPr/>
          <p:nvPr/>
        </p:nvSpPr>
        <p:spPr>
          <a:xfrm>
            <a:off x="22198405" y="18945861"/>
            <a:ext cx="9222475" cy="1205653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can fit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endParaRPr lang="en-US" sz="3000" dirty="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Zhaolong Wu    </a:t>
            </a:r>
            <a:r>
              <a:rPr lang="en-US" sz="3000" dirty="0">
                <a:solidFill>
                  <a:schemeClr val="bg1"/>
                </a:solidFill>
              </a:rPr>
              <a:t>wuzha@oregonstate.edu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Paul Minner      </a:t>
            </a:r>
            <a:r>
              <a:rPr lang="en-US" sz="3000" dirty="0">
                <a:solidFill>
                  <a:schemeClr val="bg1"/>
                </a:solidFill>
              </a:rPr>
              <a:t>minnerp@oregonstate.edu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Steven Silvers   </a:t>
            </a:r>
            <a:r>
              <a:rPr lang="en-US" sz="3000" dirty="0">
                <a:solidFill>
                  <a:schemeClr val="bg1"/>
                </a:solidFill>
              </a:rPr>
              <a:t>silverss@oregonstate.edu</a:t>
            </a:r>
            <a:endParaRPr lang="en-US" sz="3000" dirty="0">
              <a:solidFill>
                <a:schemeClr val="bg1"/>
              </a:solidFill>
            </a:endParaRP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386</TotalTime>
  <Words>914</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cp:lastModifiedBy>
  <cp:revision>8</cp:revision>
  <dcterms:created xsi:type="dcterms:W3CDTF">2017-03-13T21:26:00Z</dcterms:created>
  <dcterms:modified xsi:type="dcterms:W3CDTF">2017-03-14T03:52:10Z</dcterms:modified>
</cp:coreProperties>
</file>