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479913"/>
  <p:notesSz cx="6858000" cy="9144000"/>
  <p:defaultTextStyle>
    <a:defPPr>
      <a:defRPr lang="et-EE"/>
    </a:defPPr>
    <a:lvl1pPr marL="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1pPr>
    <a:lvl2pPr marL="1746093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2pPr>
    <a:lvl3pPr marL="3492185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3pPr>
    <a:lvl4pPr marL="5238278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4pPr>
    <a:lvl5pPr marL="698437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5pPr>
    <a:lvl6pPr marL="8730463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6pPr>
    <a:lvl7pPr marL="10476555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7pPr>
    <a:lvl8pPr marL="12222648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8pPr>
    <a:lvl9pPr marL="1396874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>
        <p:scale>
          <a:sx n="10" d="100"/>
          <a:sy n="10" d="100"/>
        </p:scale>
        <p:origin x="29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t-EE" smtClean="0"/>
              <a:t>Klõpsake juhtslaidi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4789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65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414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791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90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2474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20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5252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5803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0084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46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D3A5-87D2-477B-9553-37E078FAC51D}" type="datetimeFigureOut">
              <a:rPr lang="et-EE" smtClean="0"/>
              <a:t>16.12.2019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73E9-F1D9-4320-AB15-6A13F297549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302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"/>
          <a:stretch/>
        </p:blipFill>
        <p:spPr>
          <a:xfrm>
            <a:off x="-3" y="0"/>
            <a:ext cx="30275213" cy="42478005"/>
          </a:xfrm>
          <a:prstGeom prst="rect">
            <a:avLst/>
          </a:prstGeom>
        </p:spPr>
      </p:pic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TextBox 4"/>
          <p:cNvSpPr txBox="1"/>
          <p:nvPr/>
        </p:nvSpPr>
        <p:spPr>
          <a:xfrm>
            <a:off x="2270641" y="3078002"/>
            <a:ext cx="257339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A MOVIE’S BOX OFFICE AND ANALYZING IT’S KEY FEATURES</a:t>
            </a:r>
          </a:p>
          <a:p>
            <a:pPr algn="ctr"/>
            <a:r>
              <a:rPr lang="et-EE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Silver </a:t>
            </a:r>
            <a:r>
              <a:rPr lang="et-EE" sz="8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Spitsõn</a:t>
            </a:r>
            <a:r>
              <a:rPr lang="et-EE" sz="8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Karen Saksakulm</a:t>
            </a:r>
            <a:endParaRPr lang="et-EE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30" y="489928"/>
            <a:ext cx="16059150" cy="307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470" y="8499404"/>
            <a:ext cx="13115927" cy="802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 of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t-E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10870" y="8499404"/>
            <a:ext cx="13398187" cy="96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just">
              <a:lnSpc>
                <a:spcPct val="150000"/>
              </a:lnSpc>
            </a:pP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6820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1986-2016.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lang="et-E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7472" y="28909865"/>
            <a:ext cx="13115925" cy="1278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AND DATA ANALYSIS</a:t>
            </a:r>
          </a:p>
          <a:p>
            <a:pPr algn="just">
              <a:lnSpc>
                <a:spcPct val="150000"/>
              </a:lnSpc>
            </a:pP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Forrest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looked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t-E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30500" y="28909865"/>
            <a:ext cx="13558838" cy="1119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>
              <a:lnSpc>
                <a:spcPct val="150000"/>
              </a:lnSpc>
            </a:pP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movie’s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gross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and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gross </a:t>
            </a:r>
            <a:r>
              <a:rPr lang="et-E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t-E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t-E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lt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0" y="19877940"/>
            <a:ext cx="10232300" cy="68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146</Words>
  <Application>Microsoft Office PowerPoint</Application>
  <PresentationFormat>Kohandatud</PresentationFormat>
  <Paragraphs>10</Paragraphs>
  <Slides>1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Office'i kujundus</vt:lpstr>
      <vt:lpstr>PowerPointi esitlus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Karen Saksakulm</dc:creator>
  <cp:lastModifiedBy>Karen Saksakulm</cp:lastModifiedBy>
  <cp:revision>7</cp:revision>
  <dcterms:created xsi:type="dcterms:W3CDTF">2019-12-15T23:08:28Z</dcterms:created>
  <dcterms:modified xsi:type="dcterms:W3CDTF">2019-12-16T00:27:17Z</dcterms:modified>
</cp:coreProperties>
</file>