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4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20DA-F00D-480E-8725-CD7A3F9D0A5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F7B4-A9E7-4269-811B-3EB7480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90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A540C-01A2-60F1-019E-5F822EF3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PA2 – Advanced Wormy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25CEC-4F34-C628-2CB1-AC9B73059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2023311073 </a:t>
            </a:r>
            <a:r>
              <a:rPr lang="ko-KR" altLang="en-US" dirty="0"/>
              <a:t>박정휴</a:t>
            </a:r>
          </a:p>
        </p:txBody>
      </p:sp>
    </p:spTree>
    <p:extLst>
      <p:ext uri="{BB962C8B-B14F-4D97-AF65-F5344CB8AC3E}">
        <p14:creationId xmlns:p14="http://schemas.microsoft.com/office/powerpoint/2010/main" val="31811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1C80-C489-05D8-3052-A420308C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범용적으로 사용되는 구현체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F3BDA-35FB-1B4B-D7F0-B0DCD2574610}"/>
              </a:ext>
            </a:extLst>
          </p:cNvPr>
          <p:cNvSpPr txBox="1"/>
          <p:nvPr/>
        </p:nvSpPr>
        <p:spPr>
          <a:xfrm>
            <a:off x="838200" y="1690688"/>
            <a:ext cx="680792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the boundary of the worm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wormCoords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wormCoords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**************************************************************************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core function (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생성될 픽셀의 좌표가 적절한지 판단하는 함수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픽셀이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겹치면 부적절하다고 판단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픽셀이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wormy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주변에 있다면 부적절하다고 판단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[]: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 두 조건 통과 후 벽이 없다면 적절하다고 판단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픽셀이 벽과 겹치면 부적절하다고 판단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모두 아닌 경우에 적절하다고 판단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******************************************************************************</a:t>
            </a: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획득 시 새로운 적절한 좌표로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5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40895-5D6A-46BE-3C02-782CF3E7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28C3D-09BA-B7E2-FF03-E913D2B7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임의의 벽을 생성하여 </a:t>
            </a:r>
            <a:r>
              <a:rPr lang="en-US" altLang="ko-KR" dirty="0"/>
              <a:t>wormy</a:t>
            </a:r>
            <a:r>
              <a:rPr lang="ko-KR" altLang="en-US" dirty="0"/>
              <a:t>가 충돌하면 게임을 종료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구성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점수 획득 시 마다 </a:t>
            </a:r>
            <a:r>
              <a:rPr lang="en-US" altLang="ko-KR" sz="1800" dirty="0"/>
              <a:t>3 ~ 5</a:t>
            </a:r>
            <a:r>
              <a:rPr lang="ko-KR" altLang="en-US" sz="1800" dirty="0"/>
              <a:t>픽셀 사이의 일자 벽을 생성한다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wormy </a:t>
            </a:r>
            <a:r>
              <a:rPr lang="ko-KR" altLang="en-US" sz="1800" dirty="0"/>
              <a:t>충돌 시 게임을 종료 시킨다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조건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- target </a:t>
            </a:r>
            <a:r>
              <a:rPr lang="ko-KR" altLang="en-US" sz="1800" dirty="0"/>
              <a:t>위에 벽이 생성되지 않아야 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wormy </a:t>
            </a:r>
            <a:r>
              <a:rPr lang="ko-KR" altLang="en-US" sz="1800" dirty="0"/>
              <a:t>주변 및 </a:t>
            </a:r>
            <a:r>
              <a:rPr lang="en-US" altLang="ko-KR" sz="1800" dirty="0"/>
              <a:t>wormy</a:t>
            </a:r>
            <a:r>
              <a:rPr lang="ko-KR" altLang="en-US" sz="1800" dirty="0"/>
              <a:t>의 좌표에 벽이 생성되지 않아야 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생성된 벽 끼리 겹쳐지지 않아야 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0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DD124-5886-8A52-46F1-E224E645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1 </a:t>
            </a:r>
            <a:r>
              <a:rPr lang="ko-KR" altLang="en-US" dirty="0"/>
              <a:t>구현체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8CF1F-F2F0-874D-A569-C982178AD84F}"/>
              </a:ext>
            </a:extLst>
          </p:cNvPr>
          <p:cNvSpPr txBox="1"/>
          <p:nvPr/>
        </p:nvSpPr>
        <p:spPr>
          <a:xfrm>
            <a:off x="838200" y="1690688"/>
            <a:ext cx="108595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*********************************************************************************************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적절한 위치에 생성될 벽의 방향과 개수를 알려주는 함수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벽이 어느 방향으로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생성될건지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결정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 ~ 5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만큼의 벽 길이 결정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방향이 위쪽이면 기준 좌표에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좌표에 더한 좌표가 적절한지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체킹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방향이 아래쪽이면 기준 좌표에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좌표에 뺀 좌표가 적절한지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체킹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방향이 왼쪽이면 기준 좌표에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좌표에 뺀 좌표가 적절한지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체킹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방향이 오른쪽이면 기준 좌표에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좌표에 더한 좌표가 적절한지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체킹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실제 벽 리스트에 추가하기 위해 벽의 방향과 개수를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리턴함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C2153D-DBDD-40A1-7188-D5C45015B53F}"/>
              </a:ext>
            </a:extLst>
          </p:cNvPr>
          <p:cNvSpPr txBox="1"/>
          <p:nvPr/>
        </p:nvSpPr>
        <p:spPr>
          <a:xfrm>
            <a:off x="838200" y="1690688"/>
            <a:ext cx="10515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setWallLocation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실제 벽 리스트에 생성될 벽을 추가하는 함수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벽의 길이 만큼 방향에 따라 좌표 추가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mutable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타입인 리스트이므로 따로 리턴 없이 수정 가능</a:t>
            </a:r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wall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isScored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점수를 얻었는지에 대한 여부를 결정하는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getWallLoctaion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wormAround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setWallLocation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wallDirection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wallLength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drawStickWall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벽을 화면에 그리는 함수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[]: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벽이 없다면 종료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벽의 좌표를 가져와서 실제 화면 사이즈에 맞춤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CELLSIZE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CELLSIZE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wallSegmentRect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DISPLAYSURF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wallSegmentRect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벽 그리기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D5D8C0F-7C54-56B2-3F39-89A759ED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1 </a:t>
            </a:r>
            <a:r>
              <a:rPr lang="ko-KR" altLang="en-US" dirty="0"/>
              <a:t>구현체 설명 및 시연 영상</a:t>
            </a:r>
          </a:p>
        </p:txBody>
      </p:sp>
      <p:pic>
        <p:nvPicPr>
          <p:cNvPr id="5" name="녹화_2023_05_22_19_54_22_98">
            <a:hlinkClick r:id="" action="ppaction://media"/>
            <a:extLst>
              <a:ext uri="{FF2B5EF4-FFF2-40B4-BE49-F238E27FC236}">
                <a16:creationId xmlns:a16="http://schemas.microsoft.com/office/drawing/2014/main" id="{6795AE5E-C41E-2E82-4170-7CE8022982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19962" y="2020454"/>
            <a:ext cx="3772038" cy="2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8579-3709-560A-B24C-1AAFC646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2 </a:t>
            </a:r>
            <a:r>
              <a:rPr lang="ko-KR" altLang="en-US" dirty="0"/>
              <a:t>설명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75679-E768-2CF3-3EFF-C0A5189F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초간 벽을 만났을 때 그 벽을 파괴하는 </a:t>
            </a:r>
            <a:r>
              <a:rPr lang="en-US" altLang="ko-KR" dirty="0"/>
              <a:t>target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생성한다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구성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노란색 </a:t>
            </a:r>
            <a:r>
              <a:rPr lang="en-US" altLang="ko-KR" sz="1800" dirty="0"/>
              <a:t>target</a:t>
            </a:r>
            <a:r>
              <a:rPr lang="ko-KR" altLang="en-US" sz="1800" dirty="0"/>
              <a:t>을 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획득 시 </a:t>
            </a:r>
            <a:r>
              <a:rPr lang="en-US" altLang="ko-KR" sz="1800" dirty="0"/>
              <a:t>5</a:t>
            </a:r>
            <a:r>
              <a:rPr lang="ko-KR" altLang="en-US" sz="1800" dirty="0"/>
              <a:t>초간 </a:t>
            </a:r>
            <a:r>
              <a:rPr lang="en-US" altLang="ko-KR" sz="1800" dirty="0"/>
              <a:t>wormy </a:t>
            </a:r>
            <a:r>
              <a:rPr lang="ko-KR" altLang="en-US" sz="1800" dirty="0"/>
              <a:t>색을 노란색으로 바꿈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그 시간 동안 벽과 충돌 시 벽의 리스트에서 해당 벽을 삭제 </a:t>
            </a:r>
            <a:r>
              <a:rPr lang="en-US" altLang="ko-KR" sz="1800" dirty="0"/>
              <a:t>(pop </a:t>
            </a:r>
            <a:r>
              <a:rPr lang="ko-KR" altLang="en-US" sz="1800" dirty="0"/>
              <a:t>메소드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조건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- 5</a:t>
            </a:r>
            <a:r>
              <a:rPr lang="ko-KR" altLang="en-US" sz="1800" dirty="0"/>
              <a:t>초가 지나면 원 상태로 복구 해야함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9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3188-6F51-D676-E9B4-6232BB58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2 </a:t>
            </a:r>
            <a:r>
              <a:rPr lang="ko-KR" altLang="en-US" dirty="0"/>
              <a:t>구현체 설명 및 시연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2299E-4626-6DE9-8178-91947469F8DC}"/>
              </a:ext>
            </a:extLst>
          </p:cNvPr>
          <p:cNvSpPr txBox="1"/>
          <p:nvPr/>
        </p:nvSpPr>
        <p:spPr>
          <a:xfrm>
            <a:off x="838200" y="1417320"/>
            <a:ext cx="1051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SILVER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 이상일 때부터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YELLOW 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</a:p>
          <a:p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itemColor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획득한 아이템이 노란색일 경우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YELLOW 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및 타이머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YELLOW 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시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target 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get_ticks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되었을 때 시각을 기록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인한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초기화를 방지하기 위해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flag false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설정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get_ticks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되는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기록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때 시각과 현재 시각을 비교하여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초를 넘었을 경우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YELLOW 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비활성화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wallCount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wormCoords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wormCoords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wallDict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breakWallFlag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YELLOW target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획득 시 벽에 충돌하면 벽 삭제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wallCount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번째 벽 삭제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"wall"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wallCount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녹화_2023_05_22_19_57_05_727">
            <a:hlinkClick r:id="" action="ppaction://media"/>
            <a:extLst>
              <a:ext uri="{FF2B5EF4-FFF2-40B4-BE49-F238E27FC236}">
                <a16:creationId xmlns:a16="http://schemas.microsoft.com/office/drawing/2014/main" id="{475326AD-6A44-ABCA-7C89-AA30CA562B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49509" y="1994145"/>
            <a:ext cx="3842491" cy="2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77FF-844C-D588-9254-7C3EF14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3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F2272-FF03-5249-424D-EDD172CD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점수가 </a:t>
            </a:r>
            <a:r>
              <a:rPr lang="en-US" altLang="ko-KR" dirty="0"/>
              <a:t>5</a:t>
            </a:r>
            <a:r>
              <a:rPr lang="ko-KR" altLang="en-US" dirty="0"/>
              <a:t>점 이상일 경우 </a:t>
            </a:r>
            <a:r>
              <a:rPr lang="en-US" altLang="ko-KR" dirty="0"/>
              <a:t>target</a:t>
            </a:r>
            <a:r>
              <a:rPr lang="ko-KR" altLang="en-US" dirty="0"/>
              <a:t>이 </a:t>
            </a:r>
            <a:r>
              <a:rPr lang="en-US" altLang="ko-KR" dirty="0"/>
              <a:t>0.5</a:t>
            </a:r>
            <a:r>
              <a:rPr lang="ko-KR" altLang="en-US" dirty="0"/>
              <a:t>초마다 움직인다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구성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- 5</a:t>
            </a:r>
            <a:r>
              <a:rPr lang="ko-KR" altLang="en-US" sz="1800" dirty="0"/>
              <a:t>점 이상일 경구 구현체가 작동됨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target</a:t>
            </a:r>
            <a:r>
              <a:rPr lang="ko-KR" altLang="en-US" sz="1800" dirty="0"/>
              <a:t>의 좌표는 원래 </a:t>
            </a:r>
            <a:r>
              <a:rPr lang="en-US" altLang="ko-KR" sz="1800" dirty="0"/>
              <a:t>target</a:t>
            </a:r>
            <a:r>
              <a:rPr lang="ko-KR" altLang="en-US" sz="1800" dirty="0"/>
              <a:t>의 좌표에서 반경 </a:t>
            </a:r>
            <a:r>
              <a:rPr lang="en-US" altLang="ko-KR" sz="1800" dirty="0"/>
              <a:t>1</a:t>
            </a:r>
            <a:r>
              <a:rPr lang="ko-KR" altLang="en-US" sz="1800" dirty="0"/>
              <a:t>픽셀 이내로 설정됨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조건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- wormy </a:t>
            </a:r>
            <a:r>
              <a:rPr lang="ko-KR" altLang="en-US" sz="1800" dirty="0"/>
              <a:t>주변에 생성되어도 상관없음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9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07DA0-44DA-8C02-A163-6E91CDC2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3 </a:t>
            </a:r>
            <a:r>
              <a:rPr lang="ko-KR" altLang="en-US" dirty="0"/>
              <a:t>구현체 설명 및 시연 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8CDD-D2B9-BBB5-4B56-525270AD0609}"/>
              </a:ext>
            </a:extLst>
          </p:cNvPr>
          <p:cNvSpPr txBox="1"/>
          <p:nvPr/>
        </p:nvSpPr>
        <p:spPr>
          <a:xfrm>
            <a:off x="838199" y="1690688"/>
            <a:ext cx="97601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movingTarget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target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반경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픽셀 이내에서 좌표가 새로 설정되도록 하는 함수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checkLocation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CELLWIDTH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CELLHEIGHT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위치가 적절하지 않거나 화면 밖으로 나가면 새로 설정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바뀐 위치를 리턴</a:t>
            </a:r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#*************************************************************************************************************************************#</a:t>
            </a: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점수가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이상일 때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움직임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target 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get_ticks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되었을 때 시각을 기록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인한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초기화를 방지하기 위해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flag false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설정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get_ticks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되는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기록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활성화 때 시각과 현재 시각을 비교하여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초를 넘었을 경우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movingTarget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위치 새로 설정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movingTickFlag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timer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재작동</a:t>
            </a:r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Untitled video - Made with Clipchamp (1)">
            <a:hlinkClick r:id="" action="ppaction://media"/>
            <a:extLst>
              <a:ext uri="{FF2B5EF4-FFF2-40B4-BE49-F238E27FC236}">
                <a16:creationId xmlns:a16="http://schemas.microsoft.com/office/drawing/2014/main" id="{CDF209CC-D2B3-AD8F-D6FB-2014360F53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1794" r="11951"/>
          <a:stretch/>
        </p:blipFill>
        <p:spPr>
          <a:xfrm>
            <a:off x="8197756" y="1953514"/>
            <a:ext cx="3994244" cy="29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677</TotalTime>
  <Words>1705</Words>
  <Application>Microsoft Office PowerPoint</Application>
  <PresentationFormat>와이드스크린</PresentationFormat>
  <Paragraphs>184</Paragraphs>
  <Slides>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테마</vt:lpstr>
      <vt:lpstr>PA2 – Advanced Wormy</vt:lpstr>
      <vt:lpstr>범용적으로 사용되는 구현체 설명</vt:lpstr>
      <vt:lpstr>기능 1 설명</vt:lpstr>
      <vt:lpstr>기능 1 구현체 설명</vt:lpstr>
      <vt:lpstr>기능 1 구현체 설명 및 시연 영상</vt:lpstr>
      <vt:lpstr>기능 2 설명 </vt:lpstr>
      <vt:lpstr>기능 2 구현체 설명 및 시연 영상</vt:lpstr>
      <vt:lpstr>기능 3 설명</vt:lpstr>
      <vt:lpstr>기능 3 구현체 설명 및 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 – Advanced Wormy</dc:title>
  <dc:creator>Park Jeonghyu</dc:creator>
  <cp:lastModifiedBy>Park Jeonghyu</cp:lastModifiedBy>
  <cp:revision>4</cp:revision>
  <dcterms:created xsi:type="dcterms:W3CDTF">2023-05-18T08:34:19Z</dcterms:created>
  <dcterms:modified xsi:type="dcterms:W3CDTF">2023-05-22T11:06:39Z</dcterms:modified>
</cp:coreProperties>
</file>