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9" r:id="rId7"/>
    <p:sldId id="270" r:id="rId8"/>
    <p:sldId id="274" r:id="rId9"/>
    <p:sldId id="275" r:id="rId10"/>
    <p:sldId id="276" r:id="rId11"/>
    <p:sldId id="277" r:id="rId12"/>
    <p:sldId id="279" r:id="rId13"/>
    <p:sldId id="280" r:id="rId14"/>
    <p:sldId id="278" r:id="rId15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75991" autoAdjust="0"/>
  </p:normalViewPr>
  <p:slideViewPr>
    <p:cSldViewPr>
      <p:cViewPr varScale="1">
        <p:scale>
          <a:sx n="116" d="100"/>
          <a:sy n="116" d="100"/>
        </p:scale>
        <p:origin x="162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A887D2F-47C1-4DF0-A45B-31799E1482F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2019-09-25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A2A2760C-5D92-40FD-AA3E-9DDE668A4E1E}" type="datetime1">
              <a:rPr lang="ko-KR" altLang="en-US" smtClean="0"/>
              <a:pPr algn="r"/>
              <a:t>2019-09-25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BA5BD7-F043-4D1B-AA17-CD412FC534D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46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060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044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아래 줄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자유형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자유형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C422937-56A7-4849-B769-94CDB43B3A6C}" type="datetime1">
              <a:rPr lang="ko-KR" altLang="en-US" smtClean="0"/>
              <a:pPr/>
              <a:t>2019-09-25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58004A-88AC-494C-82F5-1939DAB551F8}" type="datetime1">
              <a:rPr lang="ko-KR" altLang="en-US" smtClean="0"/>
              <a:pPr/>
              <a:t>2019-09-25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850C51-7350-4407-A172-A9D3C3E03FF9}" type="datetime1">
              <a:rPr lang="ko-KR" altLang="en-US" smtClean="0"/>
              <a:pPr/>
              <a:t>2019-09-25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9449C0-B038-4879-B7B9-014EE73B294D}" type="datetime1">
              <a:rPr lang="ko-KR" altLang="en-US" smtClean="0"/>
              <a:pPr/>
              <a:t>2019-09-25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19D4B80-29DA-4548-A8B1-A138FA38F52C}" type="datetime1">
              <a:rPr lang="ko-KR" altLang="en-US" smtClean="0"/>
              <a:pPr/>
              <a:t>2019-09-25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3ECEEB-30D4-4A83-9F71-9B928EF53EF6}" type="datetime1">
              <a:rPr lang="ko-KR" altLang="en-US" smtClean="0"/>
              <a:pPr/>
              <a:t>2019-09-25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236E7F-4DD7-4D78-B18F-46EBCC2160A2}" type="datetime1">
              <a:rPr lang="ko-KR" altLang="en-US" smtClean="0"/>
              <a:pPr/>
              <a:t>2019-09-25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E84B4F-EFBF-4756-B8CB-B59713AC6ACA}" type="datetime1">
              <a:rPr lang="ko-KR" altLang="en-US" smtClean="0"/>
              <a:pPr/>
              <a:t>2019-09-25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05AEF-8982-4ACA-9DC7-A3809AF42DD4}" type="datetime1">
              <a:rPr lang="ko-KR" altLang="en-US" smtClean="0"/>
              <a:pPr/>
              <a:t>2019-09-25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E296B2-2012-46AF-B68B-25AC7D124111}" type="datetime1">
              <a:rPr lang="ko-KR" altLang="en-US" smtClean="0"/>
              <a:pPr/>
              <a:t>2019-09-25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D5D2FF-B6C7-4D79-A1FF-7ADDF3B20192}" type="datetime1">
              <a:rPr lang="ko-KR" altLang="en-US" smtClean="0"/>
              <a:pPr/>
              <a:t>2019-09-25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왼쪽 줄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자유형(F)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B4866B0-FE2E-4A14-B730-E32FA3102CD7}" type="datetime1">
              <a:rPr lang="ko-KR" altLang="en-US" smtClean="0"/>
              <a:pPr/>
              <a:t>2019-09-25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0949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24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1898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2373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2848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b="1" dirty="0">
                <a:sym typeface="Malgun Gothic" panose="020B0503020000020004" pitchFamily="50" charset="-127"/>
              </a:rPr>
              <a:t>FOPO</a:t>
            </a:r>
            <a:r>
              <a:rPr lang="ko-KR" altLang="en-US" dirty="0">
                <a:sym typeface="Malgun Gothic" panose="020B0503020000020004" pitchFamily="50" charset="-127"/>
              </a:rPr>
              <a:t> </a:t>
            </a:r>
            <a:r>
              <a:rPr lang="en-US" altLang="ko-KR" dirty="0">
                <a:sym typeface="Malgun Gothic" panose="020B0503020000020004" pitchFamily="50" charset="-127"/>
              </a:rPr>
              <a:t>Framework</a:t>
            </a:r>
            <a:endParaRPr lang="ko-KR" altLang="en-US" dirty="0">
              <a:sym typeface="Malgun Gothic" panose="020B0503020000020004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625176" y="4365104"/>
            <a:ext cx="8735325" cy="136815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600" cap="none" dirty="0">
                <a:sym typeface="Malgun Gothic" panose="020B0503020000020004" pitchFamily="50" charset="-127"/>
              </a:rPr>
              <a:t>FOPO</a:t>
            </a:r>
            <a:r>
              <a:rPr lang="ko-KR" altLang="en-US" sz="3600" cap="none" dirty="0">
                <a:sym typeface="Malgun Gothic" panose="020B0503020000020004" pitchFamily="50" charset="-127"/>
              </a:rPr>
              <a:t>에 사용된 기술 소개</a:t>
            </a:r>
            <a:endParaRPr lang="en-US" altLang="ko-KR" sz="3600" cap="none" dirty="0">
              <a:sym typeface="Malgun Gothic" panose="020B0503020000020004" pitchFamily="50" charset="-127"/>
            </a:endParaRPr>
          </a:p>
          <a:p>
            <a:pPr rtl="0"/>
            <a:endParaRPr lang="en-US" altLang="ko-KR" sz="2400" cap="none" dirty="0">
              <a:sym typeface="Malgun Gothic" panose="020B0503020000020004" pitchFamily="50" charset="-127"/>
            </a:endParaRPr>
          </a:p>
          <a:p>
            <a:pPr rtl="0"/>
            <a:r>
              <a:rPr lang="en-US" altLang="ko-KR" sz="2000" cap="none" dirty="0">
                <a:sym typeface="Malgun Gothic" panose="020B0503020000020004" pitchFamily="50" charset="-127"/>
              </a:rPr>
              <a:t>EunSeok Oh of FOPO</a:t>
            </a:r>
            <a:r>
              <a:rPr lang="ko-KR" altLang="en-US" sz="2000" cap="none" dirty="0">
                <a:sym typeface="Malgun Gothic" panose="020B0503020000020004" pitchFamily="50" charset="-127"/>
              </a:rPr>
              <a:t> </a:t>
            </a:r>
            <a:r>
              <a:rPr lang="en-US" altLang="ko-KR" sz="2000" cap="none" dirty="0">
                <a:sym typeface="Malgun Gothic" panose="020B0503020000020004" pitchFamily="50" charset="-127"/>
              </a:rPr>
              <a:t>Team</a:t>
            </a:r>
            <a:endParaRPr lang="ko-KR" altLang="en-US" sz="2000" cap="none" dirty="0"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8B11C8EC-C493-487B-9C18-59C6198F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altLang="ko-KR" dirty="0"/>
              <a:t>FOPO Framework </a:t>
            </a:r>
            <a:r>
              <a:rPr lang="ko-KR" altLang="en-US" dirty="0"/>
              <a:t>내부 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B929F5-1D77-4AC0-9499-DF8A211062FC}"/>
              </a:ext>
            </a:extLst>
          </p:cNvPr>
          <p:cNvSpPr txBox="1"/>
          <p:nvPr/>
        </p:nvSpPr>
        <p:spPr>
          <a:xfrm>
            <a:off x="1218883" y="1844824"/>
            <a:ext cx="103605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	class FOPO_FAT{</a:t>
            </a:r>
          </a:p>
          <a:p>
            <a:r>
              <a:rPr lang="en-US" altLang="ko-KR" sz="2800" dirty="0"/>
              <a:t>		</a:t>
            </a:r>
            <a:r>
              <a:rPr lang="en-US" altLang="ko-KR" sz="2800" dirty="0">
                <a:solidFill>
                  <a:srgbClr val="FFFF00"/>
                </a:solidFill>
              </a:rPr>
              <a:t>function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loadTheme</a:t>
            </a:r>
            <a:r>
              <a:rPr lang="en-US" altLang="ko-KR" sz="2800" dirty="0"/>
              <a:t>();</a:t>
            </a:r>
          </a:p>
          <a:p>
            <a:r>
              <a:rPr lang="en-US" altLang="ko-KR" sz="2800" dirty="0"/>
              <a:t>		</a:t>
            </a:r>
            <a:r>
              <a:rPr lang="en-US" altLang="ko-KR" sz="2800" dirty="0">
                <a:solidFill>
                  <a:srgbClr val="FFFF00"/>
                </a:solidFill>
              </a:rPr>
              <a:t>function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loadFile</a:t>
            </a:r>
            <a:r>
              <a:rPr lang="en-US" altLang="ko-KR" sz="2800" dirty="0"/>
              <a:t>();</a:t>
            </a:r>
          </a:p>
          <a:p>
            <a:r>
              <a:rPr lang="en-US" altLang="ko-KR" sz="2800" dirty="0"/>
              <a:t>		</a:t>
            </a:r>
            <a:r>
              <a:rPr lang="en-US" altLang="ko-KR" sz="2800" dirty="0">
                <a:solidFill>
                  <a:srgbClr val="FFFF00"/>
                </a:solidFill>
              </a:rPr>
              <a:t>function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loadFAT</a:t>
            </a:r>
            <a:r>
              <a:rPr lang="en-US" altLang="ko-KR" sz="2800" dirty="0"/>
              <a:t>();</a:t>
            </a:r>
          </a:p>
          <a:p>
            <a:r>
              <a:rPr lang="en-US" altLang="ko-KR" sz="2800" dirty="0"/>
              <a:t>		</a:t>
            </a:r>
            <a:r>
              <a:rPr lang="en-US" altLang="ko-KR" sz="2800" dirty="0">
                <a:solidFill>
                  <a:srgbClr val="FFFF00"/>
                </a:solidFill>
              </a:rPr>
              <a:t>function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setGoTo</a:t>
            </a:r>
            <a:r>
              <a:rPr lang="en-US" altLang="ko-KR" sz="2800" dirty="0"/>
              <a:t>();</a:t>
            </a:r>
          </a:p>
          <a:p>
            <a:r>
              <a:rPr lang="en-US" altLang="ko-KR" sz="2800" dirty="0"/>
              <a:t>		</a:t>
            </a:r>
            <a:r>
              <a:rPr lang="en-US" altLang="ko-KR" sz="2800" dirty="0">
                <a:solidFill>
                  <a:srgbClr val="FFFF00"/>
                </a:solidFill>
              </a:rPr>
              <a:t>function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setGoURL</a:t>
            </a:r>
            <a:r>
              <a:rPr lang="en-US" altLang="ko-KR" sz="2800" dirty="0"/>
              <a:t>();</a:t>
            </a:r>
          </a:p>
          <a:p>
            <a:r>
              <a:rPr lang="en-US" altLang="ko-KR" sz="2800" dirty="0"/>
              <a:t>		</a:t>
            </a:r>
            <a:r>
              <a:rPr lang="en-US" altLang="ko-KR" sz="2800" dirty="0">
                <a:solidFill>
                  <a:srgbClr val="FFFF00"/>
                </a:solidFill>
              </a:rPr>
              <a:t>function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getLog</a:t>
            </a:r>
            <a:r>
              <a:rPr lang="en-US" altLang="ko-KR" sz="2800" dirty="0"/>
              <a:t>();</a:t>
            </a:r>
          </a:p>
          <a:p>
            <a:r>
              <a:rPr lang="en-US" altLang="ko-KR" sz="2800" dirty="0"/>
              <a:t>	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975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84710E-D72C-4E2B-BDAE-CC957381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B4DBCA9-C67D-4B12-B923-1C4F89781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cap="none" dirty="0"/>
              <a:t>FOPO Team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3063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ym typeface="Malgun Gothic" panose="020B0503020000020004" pitchFamily="50" charset="-127"/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14350" indent="-514350" rtl="0">
              <a:buFont typeface="+mj-lt"/>
              <a:buAutoNum type="arabicPeriod"/>
            </a:pPr>
            <a:r>
              <a:rPr lang="ko-KR" altLang="en-US" dirty="0">
                <a:sym typeface="Malgun Gothic" panose="020B0503020000020004" pitchFamily="50" charset="-127"/>
              </a:rPr>
              <a:t>프레임워크란</a:t>
            </a:r>
            <a:r>
              <a:rPr lang="en-US" altLang="ko-KR" dirty="0">
                <a:sym typeface="Malgun Gothic" panose="020B0503020000020004" pitchFamily="50" charset="-127"/>
              </a:rPr>
              <a:t>?</a:t>
            </a:r>
            <a:endParaRPr lang="ko-KR" altLang="en-US" dirty="0">
              <a:sym typeface="Malgun Gothic" panose="020B0503020000020004" pitchFamily="50" charset="-127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en-US" altLang="ko-KR" dirty="0">
                <a:sym typeface="Malgun Gothic" panose="020B0503020000020004" pitchFamily="50" charset="-127"/>
              </a:rPr>
              <a:t>FOPO </a:t>
            </a:r>
            <a:r>
              <a:rPr lang="ko-KR" altLang="en-US" dirty="0">
                <a:sym typeface="Malgun Gothic" panose="020B0503020000020004" pitchFamily="50" charset="-127"/>
              </a:rPr>
              <a:t>프레임워크 소개</a:t>
            </a:r>
            <a:endParaRPr lang="en-US" altLang="ko-KR" dirty="0">
              <a:sym typeface="Malgun Gothic" panose="020B0503020000020004" pitchFamily="50" charset="-127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ko-KR" altLang="en-US" dirty="0">
                <a:sym typeface="Malgun Gothic" panose="020B0503020000020004" pitchFamily="50" charset="-127"/>
              </a:rPr>
              <a:t>설계 구조 및 내장 객체와 함수</a:t>
            </a:r>
            <a:endParaRPr lang="en-US" altLang="ko-KR" dirty="0">
              <a:sym typeface="Malgun Gothic" panose="020B0503020000020004" pitchFamily="50" charset="-127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ko-KR" altLang="en-US" dirty="0">
                <a:sym typeface="Malgun Gothic" panose="020B0503020000020004" pitchFamily="50" charset="-127"/>
              </a:rPr>
              <a:t>차후 계획</a:t>
            </a:r>
            <a:endParaRPr lang="en-US" altLang="ko-KR" dirty="0"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FOPO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프레임워크 소개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D4C3FD9E-E91D-42B1-94A7-6814CA6DE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81395" y="2363823"/>
            <a:ext cx="7597989" cy="2787298"/>
          </a:xfrm>
        </p:spPr>
        <p:txBody>
          <a:bodyPr anchor="ctr"/>
          <a:lstStyle/>
          <a:p>
            <a:r>
              <a:rPr lang="ko-KR" altLang="en-US" dirty="0"/>
              <a:t>매우 효율적인 설계 구조</a:t>
            </a:r>
            <a:endParaRPr lang="en-US" altLang="ko-KR" dirty="0"/>
          </a:p>
          <a:p>
            <a:r>
              <a:rPr lang="ko-KR" altLang="en-US" dirty="0"/>
              <a:t>필요에 따라 내장 함수를 손쉽게 추가 가능</a:t>
            </a:r>
            <a:endParaRPr lang="en-US" altLang="ko-KR" dirty="0"/>
          </a:p>
          <a:p>
            <a:r>
              <a:rPr lang="ko-KR" altLang="en-US" dirty="0"/>
              <a:t>사용자 레벨에 따른 페이지 접근 레벨 지원</a:t>
            </a:r>
            <a:endParaRPr lang="en-US" altLang="ko-KR" dirty="0"/>
          </a:p>
          <a:p>
            <a:r>
              <a:rPr lang="en-US" altLang="ko-KR" dirty="0"/>
              <a:t>PC</a:t>
            </a:r>
            <a:r>
              <a:rPr lang="ko-KR" altLang="en-US" dirty="0"/>
              <a:t>와 </a:t>
            </a:r>
            <a:r>
              <a:rPr lang="en-US" altLang="ko-KR" dirty="0"/>
              <a:t>Mobile</a:t>
            </a:r>
            <a:r>
              <a:rPr lang="ko-KR" altLang="en-US" dirty="0"/>
              <a:t>를 분리하여 사용 가능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95F9F03E-2AD8-4C07-B98A-B8CA2C7BF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098" y="2363823"/>
            <a:ext cx="2787297" cy="278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FOPO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설계 구조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8C80486-3271-4776-AFED-EFE0AC83D573}"/>
              </a:ext>
            </a:extLst>
          </p:cNvPr>
          <p:cNvGrpSpPr/>
          <p:nvPr/>
        </p:nvGrpSpPr>
        <p:grpSpPr>
          <a:xfrm>
            <a:off x="1419231" y="2204864"/>
            <a:ext cx="1587022" cy="3255869"/>
            <a:chOff x="1629916" y="1988840"/>
            <a:chExt cx="1872208" cy="3840944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2F1B7CF6-EFD3-4D49-A9FD-30FC48DFE0B1}"/>
                </a:ext>
              </a:extLst>
            </p:cNvPr>
            <p:cNvSpPr/>
            <p:nvPr/>
          </p:nvSpPr>
          <p:spPr>
            <a:xfrm>
              <a:off x="1664616" y="2016608"/>
              <a:ext cx="1826265" cy="3762415"/>
            </a:xfrm>
            <a:prstGeom prst="roundRect">
              <a:avLst>
                <a:gd name="adj" fmla="val 1083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16B82291-3CB4-4749-943D-2ADE51AB5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916" y="1988840"/>
              <a:ext cx="1872208" cy="384094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9EC48BF9-3058-48FC-B84F-59AC73E9F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510" y="2414355"/>
              <a:ext cx="783485" cy="78168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986C4A8F-5BCD-4AA7-9627-BD3C43F6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5949" y="3497302"/>
              <a:ext cx="677525" cy="67596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8151FCF7-FE48-455B-9B78-A52151665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510" y="4403980"/>
              <a:ext cx="916404" cy="914300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4C5FCEF6-86EE-4989-9CE7-0A04B935780C}"/>
              </a:ext>
            </a:extLst>
          </p:cNvPr>
          <p:cNvGrpSpPr/>
          <p:nvPr/>
        </p:nvGrpSpPr>
        <p:grpSpPr>
          <a:xfrm>
            <a:off x="4259293" y="1988840"/>
            <a:ext cx="2787297" cy="3960440"/>
            <a:chOff x="4870276" y="1988840"/>
            <a:chExt cx="2787297" cy="396044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D0629D9C-C44F-460A-9EC4-86A7C28CBC9A}"/>
                </a:ext>
              </a:extLst>
            </p:cNvPr>
            <p:cNvSpPr/>
            <p:nvPr/>
          </p:nvSpPr>
          <p:spPr>
            <a:xfrm>
              <a:off x="4870276" y="1988840"/>
              <a:ext cx="2787297" cy="3960440"/>
            </a:xfrm>
            <a:prstGeom prst="roundRect">
              <a:avLst>
                <a:gd name="adj" fmla="val 765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xmlns="" id="{76B14589-CE1B-4D06-BBE3-6181CE3BF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276" y="2004822"/>
              <a:ext cx="2787297" cy="2787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xmlns="" id="{BF73123E-6ABD-4E2C-B659-C24509742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300" y="4725144"/>
              <a:ext cx="849241" cy="674631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059C69A7-ECD8-4924-BBC0-4D23EF93B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06753">
              <a:off x="5718146" y="5517521"/>
              <a:ext cx="807130" cy="211468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xmlns="" id="{58E3F0E4-B6C7-4335-8909-C034E1261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4241" y="4855517"/>
              <a:ext cx="875007" cy="45008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901499A7-A10D-476B-B06D-86DCAE1C1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559" y="5418871"/>
              <a:ext cx="721378" cy="360689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4B802E8E-10AA-4F47-A13A-62A5329886B2}"/>
              </a:ext>
            </a:extLst>
          </p:cNvPr>
          <p:cNvGrpSpPr/>
          <p:nvPr/>
        </p:nvGrpSpPr>
        <p:grpSpPr>
          <a:xfrm>
            <a:off x="8299630" y="2573915"/>
            <a:ext cx="3123374" cy="2511269"/>
            <a:chOff x="8520632" y="1294767"/>
            <a:chExt cx="3514644" cy="2825860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4DBA9573-CF7D-437F-B6B4-E897E151E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632" y="1294767"/>
              <a:ext cx="3514644" cy="282586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EBC838C9-FE14-43AE-BA96-653855486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5168" y="1656758"/>
              <a:ext cx="1839172" cy="119271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xmlns="" id="{5A26A79C-C116-4A17-87F2-8B0B16C14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776350" y="1834861"/>
              <a:ext cx="1054967" cy="1057657"/>
            </a:xfrm>
            <a:prstGeom prst="rect">
              <a:avLst/>
            </a:prstGeom>
          </p:spPr>
        </p:pic>
      </p:grp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xmlns="" id="{41EC74EA-AB83-4A80-A7AF-E9FAF46CD59D}"/>
              </a:ext>
            </a:extLst>
          </p:cNvPr>
          <p:cNvSpPr/>
          <p:nvPr/>
        </p:nvSpPr>
        <p:spPr>
          <a:xfrm>
            <a:off x="3078261" y="3740940"/>
            <a:ext cx="1109024" cy="4562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9" name="화살표: 왼쪽/오른쪽 28">
            <a:extLst>
              <a:ext uri="{FF2B5EF4-FFF2-40B4-BE49-F238E27FC236}">
                <a16:creationId xmlns:a16="http://schemas.microsoft.com/office/drawing/2014/main" xmlns="" id="{186987C3-8F35-44AF-94CB-5AE12057D8FD}"/>
              </a:ext>
            </a:extLst>
          </p:cNvPr>
          <p:cNvSpPr/>
          <p:nvPr/>
        </p:nvSpPr>
        <p:spPr>
          <a:xfrm>
            <a:off x="7118598" y="3718493"/>
            <a:ext cx="1109024" cy="4562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8B11C8EC-C493-487B-9C18-59C6198F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altLang="ko-KR" dirty="0"/>
              <a:t>FOPO Framework </a:t>
            </a:r>
            <a:r>
              <a:rPr lang="ko-KR" altLang="en-US" dirty="0"/>
              <a:t>설계 구조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84506D67-C232-4524-BC60-97219477DB28}"/>
              </a:ext>
            </a:extLst>
          </p:cNvPr>
          <p:cNvGrpSpPr/>
          <p:nvPr/>
        </p:nvGrpSpPr>
        <p:grpSpPr>
          <a:xfrm>
            <a:off x="965095" y="2708920"/>
            <a:ext cx="3350084" cy="2035388"/>
            <a:chOff x="965095" y="2708920"/>
            <a:chExt cx="3350084" cy="203538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3364AAC2-AB61-4226-9632-A4EA2B0771EE}"/>
                </a:ext>
              </a:extLst>
            </p:cNvPr>
            <p:cNvSpPr txBox="1"/>
            <p:nvPr/>
          </p:nvSpPr>
          <p:spPr>
            <a:xfrm>
              <a:off x="995296" y="2708920"/>
              <a:ext cx="3289683" cy="1877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MVC</a:t>
              </a:r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이웃 사촌</a:t>
              </a: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8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C-V-P</a:t>
              </a:r>
              <a:endParaRPr lang="ko-KR" altLang="en-US" sz="8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799CB35-E245-4F8D-8CDB-390609173333}"/>
                </a:ext>
              </a:extLst>
            </p:cNvPr>
            <p:cNvSpPr txBox="1"/>
            <p:nvPr/>
          </p:nvSpPr>
          <p:spPr>
            <a:xfrm>
              <a:off x="965095" y="4221088"/>
              <a:ext cx="3350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Core-View-Process</a:t>
              </a:r>
              <a:endPara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650C6CBF-7B93-4C19-9E20-CE475EA7EDC1}"/>
              </a:ext>
            </a:extLst>
          </p:cNvPr>
          <p:cNvGrpSpPr/>
          <p:nvPr/>
        </p:nvGrpSpPr>
        <p:grpSpPr>
          <a:xfrm>
            <a:off x="4525695" y="1844824"/>
            <a:ext cx="7047144" cy="3888432"/>
            <a:chOff x="4724199" y="1916832"/>
            <a:chExt cx="7047144" cy="38884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53256B2A-C186-49EF-ADDF-CA3A864583C5}"/>
                </a:ext>
              </a:extLst>
            </p:cNvPr>
            <p:cNvSpPr/>
            <p:nvPr/>
          </p:nvSpPr>
          <p:spPr>
            <a:xfrm>
              <a:off x="4724199" y="1916832"/>
              <a:ext cx="3312368" cy="38884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Core</a:t>
              </a:r>
              <a:endParaRPr lang="ko-KR" altLang="en-US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5867AC93-3D98-4576-9B03-76C8E7D350FA}"/>
                </a:ext>
              </a:extLst>
            </p:cNvPr>
            <p:cNvSpPr/>
            <p:nvPr/>
          </p:nvSpPr>
          <p:spPr>
            <a:xfrm>
              <a:off x="4807908" y="2642141"/>
              <a:ext cx="3144951" cy="30911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View</a:t>
              </a:r>
              <a:endParaRPr lang="ko-KR" altLang="en-US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619D251C-6DAB-403D-801C-88A986F78EAE}"/>
                </a:ext>
              </a:extLst>
            </p:cNvPr>
            <p:cNvSpPr/>
            <p:nvPr/>
          </p:nvSpPr>
          <p:spPr>
            <a:xfrm>
              <a:off x="8458975" y="1916832"/>
              <a:ext cx="3312368" cy="38884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Core</a:t>
              </a:r>
              <a:endParaRPr lang="ko-KR" altLang="en-US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1ABBC2B2-D171-4027-A0A8-D1CC945AD5BC}"/>
                </a:ext>
              </a:extLst>
            </p:cNvPr>
            <p:cNvSpPr/>
            <p:nvPr/>
          </p:nvSpPr>
          <p:spPr>
            <a:xfrm>
              <a:off x="8542684" y="2642141"/>
              <a:ext cx="3144951" cy="30911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Process</a:t>
              </a:r>
              <a:endParaRPr lang="ko-KR" altLang="en-US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화살표: 왼쪽/오른쪽 14">
              <a:extLst>
                <a:ext uri="{FF2B5EF4-FFF2-40B4-BE49-F238E27FC236}">
                  <a16:creationId xmlns:a16="http://schemas.microsoft.com/office/drawing/2014/main" xmlns="" id="{61CA585B-B0D1-4D52-B605-58419F841203}"/>
                </a:ext>
              </a:extLst>
            </p:cNvPr>
            <p:cNvSpPr/>
            <p:nvPr/>
          </p:nvSpPr>
          <p:spPr>
            <a:xfrm>
              <a:off x="8071667" y="3861048"/>
              <a:ext cx="361399" cy="144016"/>
            </a:xfrm>
            <a:prstGeom prst="left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337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8B11C8EC-C493-487B-9C18-59C6198F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altLang="ko-KR" dirty="0"/>
              <a:t>FOPO Framework </a:t>
            </a:r>
            <a:r>
              <a:rPr lang="ko-KR" altLang="en-US" dirty="0"/>
              <a:t>설계 구조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84506D67-C232-4524-BC60-97219477DB28}"/>
              </a:ext>
            </a:extLst>
          </p:cNvPr>
          <p:cNvGrpSpPr/>
          <p:nvPr/>
        </p:nvGrpSpPr>
        <p:grpSpPr>
          <a:xfrm>
            <a:off x="1586806" y="2708920"/>
            <a:ext cx="2106667" cy="2035388"/>
            <a:chOff x="1586806" y="2708920"/>
            <a:chExt cx="2106667" cy="203538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3364AAC2-AB61-4226-9632-A4EA2B0771EE}"/>
                </a:ext>
              </a:extLst>
            </p:cNvPr>
            <p:cNvSpPr txBox="1"/>
            <p:nvPr/>
          </p:nvSpPr>
          <p:spPr>
            <a:xfrm>
              <a:off x="1586806" y="2708920"/>
              <a:ext cx="2106667" cy="1877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건물의 기둥</a:t>
              </a: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8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endParaRPr lang="ko-KR" altLang="en-US" sz="8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799CB35-E245-4F8D-8CDB-390609173333}"/>
                </a:ext>
              </a:extLst>
            </p:cNvPr>
            <p:cNvSpPr txBox="1"/>
            <p:nvPr/>
          </p:nvSpPr>
          <p:spPr>
            <a:xfrm>
              <a:off x="2169623" y="4221088"/>
              <a:ext cx="9410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Core</a:t>
              </a:r>
              <a:endPara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3256B2A-C186-49EF-ADDF-CA3A864583C5}"/>
              </a:ext>
            </a:extLst>
          </p:cNvPr>
          <p:cNvSpPr/>
          <p:nvPr/>
        </p:nvSpPr>
        <p:spPr>
          <a:xfrm>
            <a:off x="4525694" y="1844824"/>
            <a:ext cx="6537269" cy="4464496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Core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B684B72-7272-4DB6-9044-3836CA0D8A9D}"/>
              </a:ext>
            </a:extLst>
          </p:cNvPr>
          <p:cNvSpPr/>
          <p:nvPr/>
        </p:nvSpPr>
        <p:spPr>
          <a:xfrm>
            <a:off x="4670325" y="2708920"/>
            <a:ext cx="624800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 Connector Class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AB35687-794E-478A-A9BB-945E53DDF952}"/>
              </a:ext>
            </a:extLst>
          </p:cNvPr>
          <p:cNvSpPr/>
          <p:nvPr/>
        </p:nvSpPr>
        <p:spPr>
          <a:xfrm>
            <a:off x="4670325" y="3429000"/>
            <a:ext cx="624800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Pageprinter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Class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E959476-5A9C-44FB-99D8-67C4DCC16965}"/>
              </a:ext>
            </a:extLst>
          </p:cNvPr>
          <p:cNvSpPr/>
          <p:nvPr/>
        </p:nvSpPr>
        <p:spPr>
          <a:xfrm>
            <a:off x="4670325" y="4148191"/>
            <a:ext cx="624800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Configuration Class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AEAA860-A770-4E1C-806B-D65372143512}"/>
              </a:ext>
            </a:extLst>
          </p:cNvPr>
          <p:cNvSpPr/>
          <p:nvPr/>
        </p:nvSpPr>
        <p:spPr>
          <a:xfrm>
            <a:off x="4670325" y="4867382"/>
            <a:ext cx="624800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FAT(FOPO Awesome Theme) Class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3C63BB6-F82B-428E-A829-70DF9302FB32}"/>
              </a:ext>
            </a:extLst>
          </p:cNvPr>
          <p:cNvSpPr/>
          <p:nvPr/>
        </p:nvSpPr>
        <p:spPr>
          <a:xfrm>
            <a:off x="4670325" y="5586573"/>
            <a:ext cx="624800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Auth Manager Class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38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8B11C8EC-C493-487B-9C18-59C6198F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altLang="ko-KR" dirty="0"/>
              <a:t>FOPO Framework </a:t>
            </a:r>
            <a:r>
              <a:rPr lang="ko-KR" altLang="en-US" dirty="0"/>
              <a:t>설계 구조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84506D67-C232-4524-BC60-97219477DB28}"/>
              </a:ext>
            </a:extLst>
          </p:cNvPr>
          <p:cNvGrpSpPr/>
          <p:nvPr/>
        </p:nvGrpSpPr>
        <p:grpSpPr>
          <a:xfrm>
            <a:off x="1227734" y="2708920"/>
            <a:ext cx="2824812" cy="2035388"/>
            <a:chOff x="1227734" y="2708920"/>
            <a:chExt cx="2824812" cy="203538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3364AAC2-AB61-4226-9632-A4EA2B0771EE}"/>
                </a:ext>
              </a:extLst>
            </p:cNvPr>
            <p:cNvSpPr txBox="1"/>
            <p:nvPr/>
          </p:nvSpPr>
          <p:spPr>
            <a:xfrm>
              <a:off x="1227734" y="2708920"/>
              <a:ext cx="2824812" cy="1877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건물의 인테리어</a:t>
              </a: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8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</a:t>
              </a:r>
              <a:endParaRPr lang="ko-KR" altLang="en-US" sz="8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799CB35-E245-4F8D-8CDB-390609173333}"/>
                </a:ext>
              </a:extLst>
            </p:cNvPr>
            <p:cNvSpPr txBox="1"/>
            <p:nvPr/>
          </p:nvSpPr>
          <p:spPr>
            <a:xfrm>
              <a:off x="2161480" y="4221088"/>
              <a:ext cx="9573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View</a:t>
              </a:r>
              <a:endPara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3256B2A-C186-49EF-ADDF-CA3A864583C5}"/>
              </a:ext>
            </a:extLst>
          </p:cNvPr>
          <p:cNvSpPr/>
          <p:nvPr/>
        </p:nvSpPr>
        <p:spPr>
          <a:xfrm>
            <a:off x="4525694" y="1844824"/>
            <a:ext cx="6537269" cy="4464496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 (extends FAT Class)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B684B72-7272-4DB6-9044-3836CA0D8A9D}"/>
              </a:ext>
            </a:extLst>
          </p:cNvPr>
          <p:cNvSpPr/>
          <p:nvPr/>
        </p:nvSpPr>
        <p:spPr>
          <a:xfrm>
            <a:off x="4670325" y="2708920"/>
            <a:ext cx="6248007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Title List Class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78CE035-7725-4338-9415-89192AC3589F}"/>
              </a:ext>
            </a:extLst>
          </p:cNvPr>
          <p:cNvSpPr/>
          <p:nvPr/>
        </p:nvSpPr>
        <p:spPr>
          <a:xfrm>
            <a:off x="4670325" y="3429000"/>
            <a:ext cx="6248006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&amp; CSS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04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3256B2A-C186-49EF-ADDF-CA3A864583C5}"/>
              </a:ext>
            </a:extLst>
          </p:cNvPr>
          <p:cNvSpPr/>
          <p:nvPr/>
        </p:nvSpPr>
        <p:spPr>
          <a:xfrm>
            <a:off x="4525694" y="1844824"/>
            <a:ext cx="6537269" cy="4464496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 (extends FAT Class)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78CE035-7725-4338-9415-89192AC3589F}"/>
              </a:ext>
            </a:extLst>
          </p:cNvPr>
          <p:cNvSpPr/>
          <p:nvPr/>
        </p:nvSpPr>
        <p:spPr>
          <a:xfrm>
            <a:off x="4670325" y="2708920"/>
            <a:ext cx="624800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Arrays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8B11C8EC-C493-487B-9C18-59C6198F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altLang="ko-KR" dirty="0"/>
              <a:t>FOPO Framework </a:t>
            </a:r>
            <a:r>
              <a:rPr lang="ko-KR" altLang="en-US" dirty="0"/>
              <a:t>설계 구조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84506D67-C232-4524-BC60-97219477DB28}"/>
              </a:ext>
            </a:extLst>
          </p:cNvPr>
          <p:cNvGrpSpPr/>
          <p:nvPr/>
        </p:nvGrpSpPr>
        <p:grpSpPr>
          <a:xfrm>
            <a:off x="1407278" y="2708920"/>
            <a:ext cx="2465740" cy="2035388"/>
            <a:chOff x="1407278" y="2708920"/>
            <a:chExt cx="2465740" cy="203538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3364AAC2-AB61-4226-9632-A4EA2B0771EE}"/>
                </a:ext>
              </a:extLst>
            </p:cNvPr>
            <p:cNvSpPr txBox="1"/>
            <p:nvPr/>
          </p:nvSpPr>
          <p:spPr>
            <a:xfrm>
              <a:off x="1407278" y="2708920"/>
              <a:ext cx="2465740" cy="1877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건물내의 직원</a:t>
              </a: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8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</a:t>
              </a:r>
              <a:endParaRPr lang="ko-KR" altLang="en-US" sz="8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799CB35-E245-4F8D-8CDB-390609173333}"/>
                </a:ext>
              </a:extLst>
            </p:cNvPr>
            <p:cNvSpPr txBox="1"/>
            <p:nvPr/>
          </p:nvSpPr>
          <p:spPr>
            <a:xfrm>
              <a:off x="1940395" y="4221088"/>
              <a:ext cx="1399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Process</a:t>
              </a:r>
              <a:endPara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3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8B11C8EC-C493-487B-9C18-59C6198F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altLang="ko-KR" dirty="0"/>
              <a:t>FOPO Framework </a:t>
            </a:r>
            <a:r>
              <a:rPr lang="ko-KR" altLang="en-US" dirty="0"/>
              <a:t>내부 객체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B929F5-1D77-4AC0-9499-DF8A211062FC}"/>
              </a:ext>
            </a:extLst>
          </p:cNvPr>
          <p:cNvSpPr txBox="1"/>
          <p:nvPr/>
        </p:nvSpPr>
        <p:spPr>
          <a:xfrm>
            <a:off x="1218883" y="1844824"/>
            <a:ext cx="103605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	class FOPO_FAT{</a:t>
            </a:r>
          </a:p>
          <a:p>
            <a:r>
              <a:rPr lang="en-US" altLang="ko-KR" sz="2800" dirty="0"/>
              <a:t>		</a:t>
            </a:r>
            <a:r>
              <a:rPr lang="en-US" altLang="ko-KR" sz="2800" dirty="0">
                <a:solidFill>
                  <a:srgbClr val="FFFF00"/>
                </a:solidFill>
              </a:rPr>
              <a:t>private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$FOPO_DB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		</a:t>
            </a:r>
            <a:r>
              <a:rPr lang="en-US" altLang="ko-KR" sz="2800" dirty="0">
                <a:solidFill>
                  <a:srgbClr val="FFFF00"/>
                </a:solidFill>
              </a:rPr>
              <a:t>private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$FOPO_PAGEPRINTER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		</a:t>
            </a:r>
            <a:r>
              <a:rPr lang="en-US" altLang="ko-KR" sz="2800" dirty="0">
                <a:solidFill>
                  <a:srgbClr val="FFFF00"/>
                </a:solidFill>
              </a:rPr>
              <a:t>private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$FOPO_TITLELIST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		</a:t>
            </a:r>
            <a:r>
              <a:rPr lang="en-US" altLang="ko-KR" sz="2800" dirty="0">
                <a:solidFill>
                  <a:srgbClr val="FFFF00"/>
                </a:solidFill>
              </a:rPr>
              <a:t>private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$FOPO_AUTH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		</a:t>
            </a:r>
            <a:r>
              <a:rPr lang="en-US" altLang="ko-KR" sz="2800" dirty="0">
                <a:solidFill>
                  <a:srgbClr val="FFFF00"/>
                </a:solidFill>
              </a:rPr>
              <a:t>private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$</a:t>
            </a:r>
            <a:r>
              <a:rPr lang="en-US" altLang="ko-KR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ThemePath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		</a:t>
            </a:r>
            <a:r>
              <a:rPr lang="en-US" altLang="ko-KR" sz="2800" dirty="0">
                <a:solidFill>
                  <a:srgbClr val="FFFF00"/>
                </a:solidFill>
              </a:rPr>
              <a:t>private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$</a:t>
            </a:r>
            <a:r>
              <a:rPr lang="en-US" altLang="ko-KR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NowPath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		</a:t>
            </a:r>
            <a:r>
              <a:rPr lang="en-US" altLang="ko-KR" sz="2800" dirty="0">
                <a:solidFill>
                  <a:srgbClr val="FFFF00"/>
                </a:solidFill>
              </a:rPr>
              <a:t>private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$</a:t>
            </a:r>
            <a:r>
              <a:rPr lang="en-US" altLang="ko-KR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HostPath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		</a:t>
            </a:r>
            <a:r>
              <a:rPr lang="en-US" altLang="ko-KR" sz="2800" dirty="0">
                <a:solidFill>
                  <a:srgbClr val="FFFF00"/>
                </a:solidFill>
              </a:rPr>
              <a:t>private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$</a:t>
            </a:r>
            <a:r>
              <a:rPr lang="en-US" altLang="ko-KR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RootPath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	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710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기술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0_TF02787990.potx" id="{1F3916BD-AE1C-4D11-97FB-F58D1317D6CE}" vid="{2F65DC67-8246-462C-B1C9-8CF06F29C645}"/>
    </a:ext>
  </a:extLst>
</a:theme>
</file>

<file path=ppt/theme/theme2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3중 회로선 프레젠테이션(와이드스크린)</Template>
  <TotalTime>262</TotalTime>
  <Words>147</Words>
  <Application>Microsoft Office PowerPoint</Application>
  <PresentationFormat>사용자 지정</PresentationFormat>
  <Paragraphs>72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HY중고딕</vt:lpstr>
      <vt:lpstr>맑은 고딕</vt:lpstr>
      <vt:lpstr>맑은 고딕</vt:lpstr>
      <vt:lpstr>Arial</vt:lpstr>
      <vt:lpstr>Calibri</vt:lpstr>
      <vt:lpstr>기술 16 x 9</vt:lpstr>
      <vt:lpstr>FOPO Framework</vt:lpstr>
      <vt:lpstr>목차</vt:lpstr>
      <vt:lpstr>FOPO 프레임워크 소개</vt:lpstr>
      <vt:lpstr>FOPO 설계 구조</vt:lpstr>
      <vt:lpstr>FOPO Framework 설계 구조</vt:lpstr>
      <vt:lpstr>FOPO Framework 설계 구조</vt:lpstr>
      <vt:lpstr>FOPO Framework 설계 구조</vt:lpstr>
      <vt:lpstr>FOPO Framework 설계 구조</vt:lpstr>
      <vt:lpstr>FOPO Framework 내부 객체</vt:lpstr>
      <vt:lpstr>FOPO Framework 내부 함수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FOPO Framework</dc:title>
  <dc:creator>EunSeok Oh</dc:creator>
  <cp:lastModifiedBy>bon</cp:lastModifiedBy>
  <cp:revision>18</cp:revision>
  <dcterms:created xsi:type="dcterms:W3CDTF">2019-09-01T15:03:17Z</dcterms:created>
  <dcterms:modified xsi:type="dcterms:W3CDTF">2019-09-25T05:38:17Z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