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3E404-C45F-4D40-95B2-FEC7C607D678}" v="48" dt="2020-07-10T07:15:04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, Aditya" userId="7c154b39-d834-49cc-9e59-14c8c1d3080a" providerId="ADAL" clId="{04C3E404-C45F-4D40-95B2-FEC7C607D678}"/>
    <pc:docChg chg="undo custSel mod addSld delSld modSld">
      <pc:chgData name="Arun, Aditya" userId="7c154b39-d834-49cc-9e59-14c8c1d3080a" providerId="ADAL" clId="{04C3E404-C45F-4D40-95B2-FEC7C607D678}" dt="2020-07-10T07:18:01.804" v="1199" actId="20577"/>
      <pc:docMkLst>
        <pc:docMk/>
      </pc:docMkLst>
      <pc:sldChg chg="modSp">
        <pc:chgData name="Arun, Aditya" userId="7c154b39-d834-49cc-9e59-14c8c1d3080a" providerId="ADAL" clId="{04C3E404-C45F-4D40-95B2-FEC7C607D678}" dt="2020-07-10T06:47:39.906" v="66" actId="27614"/>
        <pc:sldMkLst>
          <pc:docMk/>
          <pc:sldMk cId="1065037482" sldId="257"/>
        </pc:sldMkLst>
        <pc:spChg chg="mod">
          <ac:chgData name="Arun, Aditya" userId="7c154b39-d834-49cc-9e59-14c8c1d3080a" providerId="ADAL" clId="{04C3E404-C45F-4D40-95B2-FEC7C607D678}" dt="2020-07-10T06:47:33.987" v="65" actId="26606"/>
          <ac:spMkLst>
            <pc:docMk/>
            <pc:sldMk cId="1065037482" sldId="257"/>
            <ac:spMk id="2" creationId="{069331B0-57A6-4DE4-8476-A054FE8C9EAF}"/>
          </ac:spMkLst>
        </pc:spChg>
        <pc:spChg chg="mod">
          <ac:chgData name="Arun, Aditya" userId="7c154b39-d834-49cc-9e59-14c8c1d3080a" providerId="ADAL" clId="{04C3E404-C45F-4D40-95B2-FEC7C607D678}" dt="2020-07-10T06:47:33.987" v="65" actId="26606"/>
          <ac:spMkLst>
            <pc:docMk/>
            <pc:sldMk cId="1065037482" sldId="257"/>
            <ac:spMk id="4" creationId="{59570CB4-1213-4932-965F-A7F58DD5ECE0}"/>
          </ac:spMkLst>
        </pc:spChg>
        <pc:spChg chg="mod">
          <ac:chgData name="Arun, Aditya" userId="7c154b39-d834-49cc-9e59-14c8c1d3080a" providerId="ADAL" clId="{04C3E404-C45F-4D40-95B2-FEC7C607D678}" dt="2020-07-10T06:47:33.987" v="65" actId="26606"/>
          <ac:spMkLst>
            <pc:docMk/>
            <pc:sldMk cId="1065037482" sldId="257"/>
            <ac:spMk id="7" creationId="{92828C8E-DBE5-4BDE-BF7D-B3FF8611B3A4}"/>
          </ac:spMkLst>
        </pc:spChg>
        <pc:picChg chg="mod ord">
          <ac:chgData name="Arun, Aditya" userId="7c154b39-d834-49cc-9e59-14c8c1d3080a" providerId="ADAL" clId="{04C3E404-C45F-4D40-95B2-FEC7C607D678}" dt="2020-07-10T06:47:39.906" v="66" actId="27614"/>
          <ac:picMkLst>
            <pc:docMk/>
            <pc:sldMk cId="1065037482" sldId="257"/>
            <ac:picMk id="6" creationId="{207A708B-EA6D-4543-A130-969A118525BF}"/>
          </ac:picMkLst>
        </pc:picChg>
      </pc:sldChg>
      <pc:sldChg chg="addSp delSp modSp add">
        <pc:chgData name="Arun, Aditya" userId="7c154b39-d834-49cc-9e59-14c8c1d3080a" providerId="ADAL" clId="{04C3E404-C45F-4D40-95B2-FEC7C607D678}" dt="2020-07-10T06:46:40.256" v="62" actId="255"/>
        <pc:sldMkLst>
          <pc:docMk/>
          <pc:sldMk cId="3021084024" sldId="258"/>
        </pc:sldMkLst>
        <pc:spChg chg="mod">
          <ac:chgData name="Arun, Aditya" userId="7c154b39-d834-49cc-9e59-14c8c1d3080a" providerId="ADAL" clId="{04C3E404-C45F-4D40-95B2-FEC7C607D678}" dt="2020-07-10T06:43:13.488" v="22" actId="20577"/>
          <ac:spMkLst>
            <pc:docMk/>
            <pc:sldMk cId="3021084024" sldId="258"/>
            <ac:spMk id="2" creationId="{70856A72-89BC-4664-ADBC-F0939206A495}"/>
          </ac:spMkLst>
        </pc:spChg>
        <pc:spChg chg="mod">
          <ac:chgData name="Arun, Aditya" userId="7c154b39-d834-49cc-9e59-14c8c1d3080a" providerId="ADAL" clId="{04C3E404-C45F-4D40-95B2-FEC7C607D678}" dt="2020-07-10T06:46:40.256" v="62" actId="255"/>
          <ac:spMkLst>
            <pc:docMk/>
            <pc:sldMk cId="3021084024" sldId="258"/>
            <ac:spMk id="3" creationId="{D3B0AAE8-C197-4D0C-8244-6AECF15BE1E8}"/>
          </ac:spMkLst>
        </pc:spChg>
        <pc:spChg chg="add del mod">
          <ac:chgData name="Arun, Aditya" userId="7c154b39-d834-49cc-9e59-14c8c1d3080a" providerId="ADAL" clId="{04C3E404-C45F-4D40-95B2-FEC7C607D678}" dt="2020-07-10T06:46:21.583" v="57" actId="27636"/>
          <ac:spMkLst>
            <pc:docMk/>
            <pc:sldMk cId="3021084024" sldId="258"/>
            <ac:spMk id="4" creationId="{8DA48892-72E9-4E8D-80FC-08A68B77DDDC}"/>
          </ac:spMkLst>
        </pc:spChg>
        <pc:spChg chg="add del">
          <ac:chgData name="Arun, Aditya" userId="7c154b39-d834-49cc-9e59-14c8c1d3080a" providerId="ADAL" clId="{04C3E404-C45F-4D40-95B2-FEC7C607D678}" dt="2020-07-10T06:44:29.922" v="31"/>
          <ac:spMkLst>
            <pc:docMk/>
            <pc:sldMk cId="3021084024" sldId="258"/>
            <ac:spMk id="5" creationId="{56573CFD-599B-49F7-83E5-8E990C0A0185}"/>
          </ac:spMkLst>
        </pc:spChg>
      </pc:sldChg>
      <pc:sldChg chg="addSp delSp modSp add mod setBg">
        <pc:chgData name="Arun, Aditya" userId="7c154b39-d834-49cc-9e59-14c8c1d3080a" providerId="ADAL" clId="{04C3E404-C45F-4D40-95B2-FEC7C607D678}" dt="2020-07-10T06:51:33.240" v="94" actId="27614"/>
        <pc:sldMkLst>
          <pc:docMk/>
          <pc:sldMk cId="3758892812" sldId="259"/>
        </pc:sldMkLst>
        <pc:spChg chg="mod">
          <ac:chgData name="Arun, Aditya" userId="7c154b39-d834-49cc-9e59-14c8c1d3080a" providerId="ADAL" clId="{04C3E404-C45F-4D40-95B2-FEC7C607D678}" dt="2020-07-10T06:51:24.849" v="93" actId="26606"/>
          <ac:spMkLst>
            <pc:docMk/>
            <pc:sldMk cId="3758892812" sldId="259"/>
            <ac:spMk id="2" creationId="{F99CDB27-AF05-4B07-9B45-32428CD3CDD1}"/>
          </ac:spMkLst>
        </pc:spChg>
        <pc:spChg chg="del">
          <ac:chgData name="Arun, Aditya" userId="7c154b39-d834-49cc-9e59-14c8c1d3080a" providerId="ADAL" clId="{04C3E404-C45F-4D40-95B2-FEC7C607D678}" dt="2020-07-10T06:51:08.884" v="80"/>
          <ac:spMkLst>
            <pc:docMk/>
            <pc:sldMk cId="3758892812" sldId="259"/>
            <ac:spMk id="3" creationId="{BCD485F8-9054-4E33-A77F-B189DB004C8B}"/>
          </ac:spMkLst>
        </pc:spChg>
        <pc:spChg chg="mod">
          <ac:chgData name="Arun, Aditya" userId="7c154b39-d834-49cc-9e59-14c8c1d3080a" providerId="ADAL" clId="{04C3E404-C45F-4D40-95B2-FEC7C607D678}" dt="2020-07-10T06:51:24.849" v="93" actId="26606"/>
          <ac:spMkLst>
            <pc:docMk/>
            <pc:sldMk cId="3758892812" sldId="259"/>
            <ac:spMk id="4" creationId="{E1042E01-B06D-4BFE-957D-AB68895D1A6B}"/>
          </ac:spMkLst>
        </pc:spChg>
        <pc:picChg chg="add mod">
          <ac:chgData name="Arun, Aditya" userId="7c154b39-d834-49cc-9e59-14c8c1d3080a" providerId="ADAL" clId="{04C3E404-C45F-4D40-95B2-FEC7C607D678}" dt="2020-07-10T06:51:33.240" v="94" actId="27614"/>
          <ac:picMkLst>
            <pc:docMk/>
            <pc:sldMk cId="3758892812" sldId="259"/>
            <ac:picMk id="2050" creationId="{7134BC4E-0EAB-46D9-92D0-86328C65478C}"/>
          </ac:picMkLst>
        </pc:picChg>
      </pc:sldChg>
      <pc:sldChg chg="addSp delSp modSp add mod setBg">
        <pc:chgData name="Arun, Aditya" userId="7c154b39-d834-49cc-9e59-14c8c1d3080a" providerId="ADAL" clId="{04C3E404-C45F-4D40-95B2-FEC7C607D678}" dt="2020-07-10T06:54:20.228" v="173" actId="962"/>
        <pc:sldMkLst>
          <pc:docMk/>
          <pc:sldMk cId="3477689438" sldId="260"/>
        </pc:sldMkLst>
        <pc:spChg chg="mod">
          <ac:chgData name="Arun, Aditya" userId="7c154b39-d834-49cc-9e59-14c8c1d3080a" providerId="ADAL" clId="{04C3E404-C45F-4D40-95B2-FEC7C607D678}" dt="2020-07-10T06:52:26.735" v="123" actId="26606"/>
          <ac:spMkLst>
            <pc:docMk/>
            <pc:sldMk cId="3477689438" sldId="260"/>
            <ac:spMk id="2" creationId="{37BBEC3F-2DF2-478D-9A33-E3EB4633B234}"/>
          </ac:spMkLst>
        </pc:spChg>
        <pc:spChg chg="add del">
          <ac:chgData name="Arun, Aditya" userId="7c154b39-d834-49cc-9e59-14c8c1d3080a" providerId="ADAL" clId="{04C3E404-C45F-4D40-95B2-FEC7C607D678}" dt="2020-07-10T06:52:12.410" v="112"/>
          <ac:spMkLst>
            <pc:docMk/>
            <pc:sldMk cId="3477689438" sldId="260"/>
            <ac:spMk id="3" creationId="{8A1F7DA0-1CB1-45D0-AB7A-214E645C07BB}"/>
          </ac:spMkLst>
        </pc:spChg>
        <pc:spChg chg="mod">
          <ac:chgData name="Arun, Aditya" userId="7c154b39-d834-49cc-9e59-14c8c1d3080a" providerId="ADAL" clId="{04C3E404-C45F-4D40-95B2-FEC7C607D678}" dt="2020-07-10T06:52:26.735" v="123" actId="26606"/>
          <ac:spMkLst>
            <pc:docMk/>
            <pc:sldMk cId="3477689438" sldId="260"/>
            <ac:spMk id="4" creationId="{8A08A64F-9391-414A-8D92-86706AF46E9B}"/>
          </ac:spMkLst>
        </pc:spChg>
        <pc:spChg chg="add del mod">
          <ac:chgData name="Arun, Aditya" userId="7c154b39-d834-49cc-9e59-14c8c1d3080a" providerId="ADAL" clId="{04C3E404-C45F-4D40-95B2-FEC7C607D678}" dt="2020-07-10T06:53:29.581" v="125" actId="931"/>
          <ac:spMkLst>
            <pc:docMk/>
            <pc:sldMk cId="3477689438" sldId="260"/>
            <ac:spMk id="7" creationId="{198B6A39-B7BA-47E0-A408-C2782C9E13BB}"/>
          </ac:spMkLst>
        </pc:spChg>
        <pc:picChg chg="add del mod ord">
          <ac:chgData name="Arun, Aditya" userId="7c154b39-d834-49cc-9e59-14c8c1d3080a" providerId="ADAL" clId="{04C3E404-C45F-4D40-95B2-FEC7C607D678}" dt="2020-07-10T06:53:11.925" v="124" actId="478"/>
          <ac:picMkLst>
            <pc:docMk/>
            <pc:sldMk cId="3477689438" sldId="260"/>
            <ac:picMk id="5" creationId="{1A776CF0-236C-4C5D-9415-9EEEAF1A02B3}"/>
          </ac:picMkLst>
        </pc:picChg>
        <pc:picChg chg="add mod">
          <ac:chgData name="Arun, Aditya" userId="7c154b39-d834-49cc-9e59-14c8c1d3080a" providerId="ADAL" clId="{04C3E404-C45F-4D40-95B2-FEC7C607D678}" dt="2020-07-10T06:54:20.228" v="173" actId="962"/>
          <ac:picMkLst>
            <pc:docMk/>
            <pc:sldMk cId="3477689438" sldId="260"/>
            <ac:picMk id="9" creationId="{5626D140-EF83-419B-8C94-0C8F05D858D0}"/>
          </ac:picMkLst>
        </pc:picChg>
        <pc:picChg chg="add del">
          <ac:chgData name="Arun, Aditya" userId="7c154b39-d834-49cc-9e59-14c8c1d3080a" providerId="ADAL" clId="{04C3E404-C45F-4D40-95B2-FEC7C607D678}" dt="2020-07-10T06:52:12.401" v="111"/>
          <ac:picMkLst>
            <pc:docMk/>
            <pc:sldMk cId="3477689438" sldId="260"/>
            <ac:picMk id="3074" creationId="{02409990-C38C-4B63-91F0-E658B6CFD1CA}"/>
          </ac:picMkLst>
        </pc:picChg>
      </pc:sldChg>
      <pc:sldChg chg="addSp delSp modSp add mod setBg">
        <pc:chgData name="Arun, Aditya" userId="7c154b39-d834-49cc-9e59-14c8c1d3080a" providerId="ADAL" clId="{04C3E404-C45F-4D40-95B2-FEC7C607D678}" dt="2020-07-10T07:08:51.353" v="577" actId="26606"/>
        <pc:sldMkLst>
          <pc:docMk/>
          <pc:sldMk cId="3521054213" sldId="261"/>
        </pc:sldMkLst>
        <pc:spChg chg="del">
          <ac:chgData name="Arun, Aditya" userId="7c154b39-d834-49cc-9e59-14c8c1d3080a" providerId="ADAL" clId="{04C3E404-C45F-4D40-95B2-FEC7C607D678}" dt="2020-07-10T06:56:02.950" v="175"/>
          <ac:spMkLst>
            <pc:docMk/>
            <pc:sldMk cId="3521054213" sldId="261"/>
            <ac:spMk id="2" creationId="{A5FE127C-15FF-489D-8385-0F6DA037C246}"/>
          </ac:spMkLst>
        </pc:spChg>
        <pc:spChg chg="del">
          <ac:chgData name="Arun, Aditya" userId="7c154b39-d834-49cc-9e59-14c8c1d3080a" providerId="ADAL" clId="{04C3E404-C45F-4D40-95B2-FEC7C607D678}" dt="2020-07-10T06:56:02.950" v="175"/>
          <ac:spMkLst>
            <pc:docMk/>
            <pc:sldMk cId="3521054213" sldId="261"/>
            <ac:spMk id="3" creationId="{9D42A219-D3B2-4AF5-8033-000E868456B9}"/>
          </ac:spMkLst>
        </pc:spChg>
        <pc:spChg chg="del">
          <ac:chgData name="Arun, Aditya" userId="7c154b39-d834-49cc-9e59-14c8c1d3080a" providerId="ADAL" clId="{04C3E404-C45F-4D40-95B2-FEC7C607D678}" dt="2020-07-10T06:56:02.950" v="175"/>
          <ac:spMkLst>
            <pc:docMk/>
            <pc:sldMk cId="3521054213" sldId="261"/>
            <ac:spMk id="4" creationId="{B5C9FD9F-A684-48D6-BD6E-F87804B60AF5}"/>
          </ac:spMkLst>
        </pc:spChg>
        <pc:spChg chg="add mod">
          <ac:chgData name="Arun, Aditya" userId="7c154b39-d834-49cc-9e59-14c8c1d3080a" providerId="ADAL" clId="{04C3E404-C45F-4D40-95B2-FEC7C607D678}" dt="2020-07-10T07:08:51.353" v="577" actId="26606"/>
          <ac:spMkLst>
            <pc:docMk/>
            <pc:sldMk cId="3521054213" sldId="261"/>
            <ac:spMk id="5" creationId="{7B7D65F2-5C02-4569-8954-BDBC29235F90}"/>
          </ac:spMkLst>
        </pc:spChg>
        <pc:spChg chg="add mod">
          <ac:chgData name="Arun, Aditya" userId="7c154b39-d834-49cc-9e59-14c8c1d3080a" providerId="ADAL" clId="{04C3E404-C45F-4D40-95B2-FEC7C607D678}" dt="2020-07-10T07:08:51.353" v="577" actId="26606"/>
          <ac:spMkLst>
            <pc:docMk/>
            <pc:sldMk cId="3521054213" sldId="261"/>
            <ac:spMk id="6" creationId="{B90B3061-58FF-4627-A33B-01C3B9E15909}"/>
          </ac:spMkLst>
        </pc:spChg>
        <pc:spChg chg="add del">
          <ac:chgData name="Arun, Aditya" userId="7c154b39-d834-49cc-9e59-14c8c1d3080a" providerId="ADAL" clId="{04C3E404-C45F-4D40-95B2-FEC7C607D678}" dt="2020-07-10T07:08:51.353" v="577" actId="26606"/>
          <ac:spMkLst>
            <pc:docMk/>
            <pc:sldMk cId="3521054213" sldId="261"/>
            <ac:spMk id="11" creationId="{E88A2CF0-EEEA-4EBA-876E-6521DF75DA62}"/>
          </ac:spMkLst>
        </pc:spChg>
        <pc:spChg chg="add del">
          <ac:chgData name="Arun, Aditya" userId="7c154b39-d834-49cc-9e59-14c8c1d3080a" providerId="ADAL" clId="{04C3E404-C45F-4D40-95B2-FEC7C607D678}" dt="2020-07-10T07:08:51.353" v="577" actId="26606"/>
          <ac:spMkLst>
            <pc:docMk/>
            <pc:sldMk cId="3521054213" sldId="261"/>
            <ac:spMk id="13" creationId="{23B8DCDE-0295-4B08-88C9-5E6D9560CA81}"/>
          </ac:spMkLst>
        </pc:spChg>
        <pc:spChg chg="add">
          <ac:chgData name="Arun, Aditya" userId="7c154b39-d834-49cc-9e59-14c8c1d3080a" providerId="ADAL" clId="{04C3E404-C45F-4D40-95B2-FEC7C607D678}" dt="2020-07-10T07:08:51.353" v="577" actId="26606"/>
          <ac:spMkLst>
            <pc:docMk/>
            <pc:sldMk cId="3521054213" sldId="261"/>
            <ac:spMk id="20" creationId="{375136A9-49F9-4DA0-A741-F065B0FA091D}"/>
          </ac:spMkLst>
        </pc:spChg>
        <pc:spChg chg="add">
          <ac:chgData name="Arun, Aditya" userId="7c154b39-d834-49cc-9e59-14c8c1d3080a" providerId="ADAL" clId="{04C3E404-C45F-4D40-95B2-FEC7C607D678}" dt="2020-07-10T07:08:51.353" v="577" actId="26606"/>
          <ac:spMkLst>
            <pc:docMk/>
            <pc:sldMk cId="3521054213" sldId="261"/>
            <ac:spMk id="22" creationId="{B912F6C7-0423-4B6F-AECE-710C848918FD}"/>
          </ac:spMkLst>
        </pc:spChg>
        <pc:cxnChg chg="add del">
          <ac:chgData name="Arun, Aditya" userId="7c154b39-d834-49cc-9e59-14c8c1d3080a" providerId="ADAL" clId="{04C3E404-C45F-4D40-95B2-FEC7C607D678}" dt="2020-07-10T07:08:51.353" v="577" actId="26606"/>
          <ac:cxnSpMkLst>
            <pc:docMk/>
            <pc:sldMk cId="3521054213" sldId="261"/>
            <ac:cxnSpMk id="15" creationId="{08757D1C-8139-4BDF-A28F-418158B4F7C0}"/>
          </ac:cxnSpMkLst>
        </pc:cxnChg>
        <pc:cxnChg chg="add">
          <ac:chgData name="Arun, Aditya" userId="7c154b39-d834-49cc-9e59-14c8c1d3080a" providerId="ADAL" clId="{04C3E404-C45F-4D40-95B2-FEC7C607D678}" dt="2020-07-10T07:08:51.353" v="577" actId="26606"/>
          <ac:cxnSpMkLst>
            <pc:docMk/>
            <pc:sldMk cId="3521054213" sldId="261"/>
            <ac:cxnSpMk id="24" creationId="{A7208205-03EE-4EC8-9C34-59270C1880D8}"/>
          </ac:cxnSpMkLst>
        </pc:cxnChg>
      </pc:sldChg>
      <pc:sldChg chg="addSp delSp modSp add mod setBg">
        <pc:chgData name="Arun, Aditya" userId="7c154b39-d834-49cc-9e59-14c8c1d3080a" providerId="ADAL" clId="{04C3E404-C45F-4D40-95B2-FEC7C607D678}" dt="2020-07-10T07:09:00.715" v="578" actId="26606"/>
        <pc:sldMkLst>
          <pc:docMk/>
          <pc:sldMk cId="1958921728" sldId="262"/>
        </pc:sldMkLst>
        <pc:spChg chg="mod">
          <ac:chgData name="Arun, Aditya" userId="7c154b39-d834-49cc-9e59-14c8c1d3080a" providerId="ADAL" clId="{04C3E404-C45F-4D40-95B2-FEC7C607D678}" dt="2020-07-10T07:09:00.715" v="578" actId="26606"/>
          <ac:spMkLst>
            <pc:docMk/>
            <pc:sldMk cId="1958921728" sldId="262"/>
            <ac:spMk id="2" creationId="{8E9F2120-69F8-435B-9D2D-085D8293EC14}"/>
          </ac:spMkLst>
        </pc:spChg>
        <pc:spChg chg="mod">
          <ac:chgData name="Arun, Aditya" userId="7c154b39-d834-49cc-9e59-14c8c1d3080a" providerId="ADAL" clId="{04C3E404-C45F-4D40-95B2-FEC7C607D678}" dt="2020-07-10T07:09:00.715" v="578" actId="26606"/>
          <ac:spMkLst>
            <pc:docMk/>
            <pc:sldMk cId="1958921728" sldId="262"/>
            <ac:spMk id="3" creationId="{A7E641F8-F9D0-49C2-BA22-895C41D53404}"/>
          </ac:spMkLst>
        </pc:spChg>
        <pc:spChg chg="add del">
          <ac:chgData name="Arun, Aditya" userId="7c154b39-d834-49cc-9e59-14c8c1d3080a" providerId="ADAL" clId="{04C3E404-C45F-4D40-95B2-FEC7C607D678}" dt="2020-07-10T06:59:30.143" v="330" actId="26606"/>
          <ac:spMkLst>
            <pc:docMk/>
            <pc:sldMk cId="1958921728" sldId="262"/>
            <ac:spMk id="8" creationId="{375136A9-49F9-4DA0-A741-F065B0FA091D}"/>
          </ac:spMkLst>
        </pc:spChg>
        <pc:spChg chg="add del">
          <ac:chgData name="Arun, Aditya" userId="7c154b39-d834-49cc-9e59-14c8c1d3080a" providerId="ADAL" clId="{04C3E404-C45F-4D40-95B2-FEC7C607D678}" dt="2020-07-10T06:59:30.143" v="330" actId="26606"/>
          <ac:spMkLst>
            <pc:docMk/>
            <pc:sldMk cId="1958921728" sldId="262"/>
            <ac:spMk id="10" creationId="{B912F6C7-0423-4B6F-AECE-710C848918FD}"/>
          </ac:spMkLst>
        </pc:spChg>
        <pc:spChg chg="add del">
          <ac:chgData name="Arun, Aditya" userId="7c154b39-d834-49cc-9e59-14c8c1d3080a" providerId="ADAL" clId="{04C3E404-C45F-4D40-95B2-FEC7C607D678}" dt="2020-07-10T06:59:32.810" v="332" actId="26606"/>
          <ac:spMkLst>
            <pc:docMk/>
            <pc:sldMk cId="1958921728" sldId="262"/>
            <ac:spMk id="14" creationId="{5BBD3ED2-B0E6-45A2-ABD5-ECF31BC37C2E}"/>
          </ac:spMkLst>
        </pc:spChg>
        <pc:spChg chg="add del">
          <ac:chgData name="Arun, Aditya" userId="7c154b39-d834-49cc-9e59-14c8c1d3080a" providerId="ADAL" clId="{04C3E404-C45F-4D40-95B2-FEC7C607D678}" dt="2020-07-10T06:59:32.810" v="332" actId="26606"/>
          <ac:spMkLst>
            <pc:docMk/>
            <pc:sldMk cId="1958921728" sldId="262"/>
            <ac:spMk id="15" creationId="{F2D2D1E8-4ABF-4B6B-B39D-40B080B61E49}"/>
          </ac:spMkLst>
        </pc:spChg>
        <pc:spChg chg="add del">
          <ac:chgData name="Arun, Aditya" userId="7c154b39-d834-49cc-9e59-14c8c1d3080a" providerId="ADAL" clId="{04C3E404-C45F-4D40-95B2-FEC7C607D678}" dt="2020-07-10T06:59:32.810" v="332" actId="26606"/>
          <ac:spMkLst>
            <pc:docMk/>
            <pc:sldMk cId="1958921728" sldId="262"/>
            <ac:spMk id="16" creationId="{BC7AB4B5-66A5-48D1-BD88-C60A16ED971B}"/>
          </ac:spMkLst>
        </pc:spChg>
        <pc:spChg chg="add del">
          <ac:chgData name="Arun, Aditya" userId="7c154b39-d834-49cc-9e59-14c8c1d3080a" providerId="ADAL" clId="{04C3E404-C45F-4D40-95B2-FEC7C607D678}" dt="2020-07-10T06:59:35.498" v="334" actId="26606"/>
          <ac:spMkLst>
            <pc:docMk/>
            <pc:sldMk cId="1958921728" sldId="262"/>
            <ac:spMk id="18" creationId="{375136A9-49F9-4DA0-A741-F065B0FA091D}"/>
          </ac:spMkLst>
        </pc:spChg>
        <pc:spChg chg="add del">
          <ac:chgData name="Arun, Aditya" userId="7c154b39-d834-49cc-9e59-14c8c1d3080a" providerId="ADAL" clId="{04C3E404-C45F-4D40-95B2-FEC7C607D678}" dt="2020-07-10T06:59:35.498" v="334" actId="26606"/>
          <ac:spMkLst>
            <pc:docMk/>
            <pc:sldMk cId="1958921728" sldId="262"/>
            <ac:spMk id="19" creationId="{B912F6C7-0423-4B6F-AECE-710C848918FD}"/>
          </ac:spMkLst>
        </pc:spChg>
        <pc:spChg chg="add del">
          <ac:chgData name="Arun, Aditya" userId="7c154b39-d834-49cc-9e59-14c8c1d3080a" providerId="ADAL" clId="{04C3E404-C45F-4D40-95B2-FEC7C607D678}" dt="2020-07-10T06:59:40.114" v="336" actId="26606"/>
          <ac:spMkLst>
            <pc:docMk/>
            <pc:sldMk cId="1958921728" sldId="262"/>
            <ac:spMk id="22" creationId="{E88A2CF0-EEEA-4EBA-876E-6521DF75DA62}"/>
          </ac:spMkLst>
        </pc:spChg>
        <pc:spChg chg="add del">
          <ac:chgData name="Arun, Aditya" userId="7c154b39-d834-49cc-9e59-14c8c1d3080a" providerId="ADAL" clId="{04C3E404-C45F-4D40-95B2-FEC7C607D678}" dt="2020-07-10T06:59:40.114" v="336" actId="26606"/>
          <ac:spMkLst>
            <pc:docMk/>
            <pc:sldMk cId="1958921728" sldId="262"/>
            <ac:spMk id="23" creationId="{23B8DCDE-0295-4B08-88C9-5E6D9560CA81}"/>
          </ac:spMkLst>
        </pc:spChg>
        <pc:spChg chg="add del">
          <ac:chgData name="Arun, Aditya" userId="7c154b39-d834-49cc-9e59-14c8c1d3080a" providerId="ADAL" clId="{04C3E404-C45F-4D40-95B2-FEC7C607D678}" dt="2020-07-10T06:59:42.407" v="338" actId="26606"/>
          <ac:spMkLst>
            <pc:docMk/>
            <pc:sldMk cId="1958921728" sldId="262"/>
            <ac:spMk id="26" creationId="{8BCFA5F4-1A8E-48F5-9209-7F24485B1D78}"/>
          </ac:spMkLst>
        </pc:spChg>
        <pc:spChg chg="add del">
          <ac:chgData name="Arun, Aditya" userId="7c154b39-d834-49cc-9e59-14c8c1d3080a" providerId="ADAL" clId="{04C3E404-C45F-4D40-95B2-FEC7C607D678}" dt="2020-07-10T06:59:42.407" v="338" actId="26606"/>
          <ac:spMkLst>
            <pc:docMk/>
            <pc:sldMk cId="1958921728" sldId="262"/>
            <ac:spMk id="27" creationId="{A8074621-AE44-40C4-8323-DF5185BC954E}"/>
          </ac:spMkLst>
        </pc:spChg>
        <pc:spChg chg="add del">
          <ac:chgData name="Arun, Aditya" userId="7c154b39-d834-49cc-9e59-14c8c1d3080a" providerId="ADAL" clId="{04C3E404-C45F-4D40-95B2-FEC7C607D678}" dt="2020-07-10T07:09:00.715" v="578" actId="26606"/>
          <ac:spMkLst>
            <pc:docMk/>
            <pc:sldMk cId="1958921728" sldId="262"/>
            <ac:spMk id="29" creationId="{E88A2CF0-EEEA-4EBA-876E-6521DF75DA62}"/>
          </ac:spMkLst>
        </pc:spChg>
        <pc:spChg chg="add del">
          <ac:chgData name="Arun, Aditya" userId="7c154b39-d834-49cc-9e59-14c8c1d3080a" providerId="ADAL" clId="{04C3E404-C45F-4D40-95B2-FEC7C607D678}" dt="2020-07-10T07:09:00.715" v="578" actId="26606"/>
          <ac:spMkLst>
            <pc:docMk/>
            <pc:sldMk cId="1958921728" sldId="262"/>
            <ac:spMk id="30" creationId="{23B8DCDE-0295-4B08-88C9-5E6D9560CA81}"/>
          </ac:spMkLst>
        </pc:spChg>
        <pc:spChg chg="add">
          <ac:chgData name="Arun, Aditya" userId="7c154b39-d834-49cc-9e59-14c8c1d3080a" providerId="ADAL" clId="{04C3E404-C45F-4D40-95B2-FEC7C607D678}" dt="2020-07-10T07:09:00.715" v="578" actId="26606"/>
          <ac:spMkLst>
            <pc:docMk/>
            <pc:sldMk cId="1958921728" sldId="262"/>
            <ac:spMk id="36" creationId="{375136A9-49F9-4DA0-A741-F065B0FA091D}"/>
          </ac:spMkLst>
        </pc:spChg>
        <pc:spChg chg="add">
          <ac:chgData name="Arun, Aditya" userId="7c154b39-d834-49cc-9e59-14c8c1d3080a" providerId="ADAL" clId="{04C3E404-C45F-4D40-95B2-FEC7C607D678}" dt="2020-07-10T07:09:00.715" v="578" actId="26606"/>
          <ac:spMkLst>
            <pc:docMk/>
            <pc:sldMk cId="1958921728" sldId="262"/>
            <ac:spMk id="38" creationId="{B912F6C7-0423-4B6F-AECE-710C848918FD}"/>
          </ac:spMkLst>
        </pc:spChg>
        <pc:cxnChg chg="add del">
          <ac:chgData name="Arun, Aditya" userId="7c154b39-d834-49cc-9e59-14c8c1d3080a" providerId="ADAL" clId="{04C3E404-C45F-4D40-95B2-FEC7C607D678}" dt="2020-07-10T06:59:30.143" v="330" actId="26606"/>
          <ac:cxnSpMkLst>
            <pc:docMk/>
            <pc:sldMk cId="1958921728" sldId="262"/>
            <ac:cxnSpMk id="12" creationId="{A7208205-03EE-4EC8-9C34-59270C1880D8}"/>
          </ac:cxnSpMkLst>
        </pc:cxnChg>
        <pc:cxnChg chg="add del">
          <ac:chgData name="Arun, Aditya" userId="7c154b39-d834-49cc-9e59-14c8c1d3080a" providerId="ADAL" clId="{04C3E404-C45F-4D40-95B2-FEC7C607D678}" dt="2020-07-10T06:59:35.498" v="334" actId="26606"/>
          <ac:cxnSpMkLst>
            <pc:docMk/>
            <pc:sldMk cId="1958921728" sldId="262"/>
            <ac:cxnSpMk id="20" creationId="{A7208205-03EE-4EC8-9C34-59270C1880D8}"/>
          </ac:cxnSpMkLst>
        </pc:cxnChg>
        <pc:cxnChg chg="add del">
          <ac:chgData name="Arun, Aditya" userId="7c154b39-d834-49cc-9e59-14c8c1d3080a" providerId="ADAL" clId="{04C3E404-C45F-4D40-95B2-FEC7C607D678}" dt="2020-07-10T06:59:40.114" v="336" actId="26606"/>
          <ac:cxnSpMkLst>
            <pc:docMk/>
            <pc:sldMk cId="1958921728" sldId="262"/>
            <ac:cxnSpMk id="24" creationId="{08757D1C-8139-4BDF-A28F-418158B4F7C0}"/>
          </ac:cxnSpMkLst>
        </pc:cxnChg>
        <pc:cxnChg chg="add del">
          <ac:chgData name="Arun, Aditya" userId="7c154b39-d834-49cc-9e59-14c8c1d3080a" providerId="ADAL" clId="{04C3E404-C45F-4D40-95B2-FEC7C607D678}" dt="2020-07-10T07:09:00.715" v="578" actId="26606"/>
          <ac:cxnSpMkLst>
            <pc:docMk/>
            <pc:sldMk cId="1958921728" sldId="262"/>
            <ac:cxnSpMk id="31" creationId="{08757D1C-8139-4BDF-A28F-418158B4F7C0}"/>
          </ac:cxnSpMkLst>
        </pc:cxnChg>
        <pc:cxnChg chg="add">
          <ac:chgData name="Arun, Aditya" userId="7c154b39-d834-49cc-9e59-14c8c1d3080a" providerId="ADAL" clId="{04C3E404-C45F-4D40-95B2-FEC7C607D678}" dt="2020-07-10T07:09:00.715" v="578" actId="26606"/>
          <ac:cxnSpMkLst>
            <pc:docMk/>
            <pc:sldMk cId="1958921728" sldId="262"/>
            <ac:cxnSpMk id="40" creationId="{A7208205-03EE-4EC8-9C34-59270C1880D8}"/>
          </ac:cxnSpMkLst>
        </pc:cxnChg>
      </pc:sldChg>
      <pc:sldChg chg="addSp delSp modSp add mod setBg delDesignElem">
        <pc:chgData name="Arun, Aditya" userId="7c154b39-d834-49cc-9e59-14c8c1d3080a" providerId="ADAL" clId="{04C3E404-C45F-4D40-95B2-FEC7C607D678}" dt="2020-07-10T07:08:41.420" v="576" actId="26606"/>
        <pc:sldMkLst>
          <pc:docMk/>
          <pc:sldMk cId="871778805" sldId="263"/>
        </pc:sldMkLst>
        <pc:spChg chg="mod">
          <ac:chgData name="Arun, Aditya" userId="7c154b39-d834-49cc-9e59-14c8c1d3080a" providerId="ADAL" clId="{04C3E404-C45F-4D40-95B2-FEC7C607D678}" dt="2020-07-10T07:08:41.420" v="576" actId="26606"/>
          <ac:spMkLst>
            <pc:docMk/>
            <pc:sldMk cId="871778805" sldId="263"/>
            <ac:spMk id="2" creationId="{C697F0DD-5AE0-4230-AF03-B34F86384A03}"/>
          </ac:spMkLst>
        </pc:spChg>
        <pc:spChg chg="del">
          <ac:chgData name="Arun, Aditya" userId="7c154b39-d834-49cc-9e59-14c8c1d3080a" providerId="ADAL" clId="{04C3E404-C45F-4D40-95B2-FEC7C607D678}" dt="2020-07-10T07:04:56.735" v="420" actId="26606"/>
          <ac:spMkLst>
            <pc:docMk/>
            <pc:sldMk cId="871778805" sldId="263"/>
            <ac:spMk id="3" creationId="{23A2502B-0106-46F3-84B7-F08F2441CF35}"/>
          </ac:spMkLst>
        </pc:spChg>
        <pc:spChg chg="add mod">
          <ac:chgData name="Arun, Aditya" userId="7c154b39-d834-49cc-9e59-14c8c1d3080a" providerId="ADAL" clId="{04C3E404-C45F-4D40-95B2-FEC7C607D678}" dt="2020-07-10T07:08:41.420" v="576" actId="26606"/>
          <ac:spMkLst>
            <pc:docMk/>
            <pc:sldMk cId="871778805" sldId="263"/>
            <ac:spMk id="4" creationId="{E4BD17FC-6FA0-47A2-AE6C-776BDADF2E16}"/>
          </ac:spMkLst>
        </pc:spChg>
        <pc:spChg chg="add del">
          <ac:chgData name="Arun, Aditya" userId="7c154b39-d834-49cc-9e59-14c8c1d3080a" providerId="ADAL" clId="{04C3E404-C45F-4D40-95B2-FEC7C607D678}" dt="2020-07-10T07:06:50.557" v="448"/>
          <ac:spMkLst>
            <pc:docMk/>
            <pc:sldMk cId="871778805" sldId="263"/>
            <ac:spMk id="8" creationId="{8D62164E-4528-40DB-BC26-D6DDE216A059}"/>
          </ac:spMkLst>
        </pc:spChg>
        <pc:spChg chg="add del">
          <ac:chgData name="Arun, Aditya" userId="7c154b39-d834-49cc-9e59-14c8c1d3080a" providerId="ADAL" clId="{04C3E404-C45F-4D40-95B2-FEC7C607D678}" dt="2020-07-10T07:08:41.408" v="575" actId="26606"/>
          <ac:spMkLst>
            <pc:docMk/>
            <pc:sldMk cId="871778805" sldId="263"/>
            <ac:spMk id="9" creationId="{E88A2CF0-EEEA-4EBA-876E-6521DF75DA62}"/>
          </ac:spMkLst>
        </pc:spChg>
        <pc:spChg chg="add del">
          <ac:chgData name="Arun, Aditya" userId="7c154b39-d834-49cc-9e59-14c8c1d3080a" providerId="ADAL" clId="{04C3E404-C45F-4D40-95B2-FEC7C607D678}" dt="2020-07-10T07:06:50.557" v="448"/>
          <ac:spMkLst>
            <pc:docMk/>
            <pc:sldMk cId="871778805" sldId="263"/>
            <ac:spMk id="10" creationId="{F30007FA-C6A2-43A0-8045-7016AEF81713}"/>
          </ac:spMkLst>
        </pc:spChg>
        <pc:spChg chg="add del">
          <ac:chgData name="Arun, Aditya" userId="7c154b39-d834-49cc-9e59-14c8c1d3080a" providerId="ADAL" clId="{04C3E404-C45F-4D40-95B2-FEC7C607D678}" dt="2020-07-10T07:08:41.408" v="575" actId="26606"/>
          <ac:spMkLst>
            <pc:docMk/>
            <pc:sldMk cId="871778805" sldId="263"/>
            <ac:spMk id="11" creationId="{23B8DCDE-0295-4B08-88C9-5E6D9560CA81}"/>
          </ac:spMkLst>
        </pc:spChg>
        <pc:spChg chg="add">
          <ac:chgData name="Arun, Aditya" userId="7c154b39-d834-49cc-9e59-14c8c1d3080a" providerId="ADAL" clId="{04C3E404-C45F-4D40-95B2-FEC7C607D678}" dt="2020-07-10T07:08:41.420" v="576" actId="26606"/>
          <ac:spMkLst>
            <pc:docMk/>
            <pc:sldMk cId="871778805" sldId="263"/>
            <ac:spMk id="15" creationId="{375136A9-49F9-4DA0-A741-F065B0FA091D}"/>
          </ac:spMkLst>
        </pc:spChg>
        <pc:spChg chg="add">
          <ac:chgData name="Arun, Aditya" userId="7c154b39-d834-49cc-9e59-14c8c1d3080a" providerId="ADAL" clId="{04C3E404-C45F-4D40-95B2-FEC7C607D678}" dt="2020-07-10T07:08:41.420" v="576" actId="26606"/>
          <ac:spMkLst>
            <pc:docMk/>
            <pc:sldMk cId="871778805" sldId="263"/>
            <ac:spMk id="16" creationId="{B912F6C7-0423-4B6F-AECE-710C848918FD}"/>
          </ac:spMkLst>
        </pc:spChg>
        <pc:cxnChg chg="add del">
          <ac:chgData name="Arun, Aditya" userId="7c154b39-d834-49cc-9e59-14c8c1d3080a" providerId="ADAL" clId="{04C3E404-C45F-4D40-95B2-FEC7C607D678}" dt="2020-07-10T07:08:41.408" v="575" actId="26606"/>
          <ac:cxnSpMkLst>
            <pc:docMk/>
            <pc:sldMk cId="871778805" sldId="263"/>
            <ac:cxnSpMk id="13" creationId="{08757D1C-8139-4BDF-A28F-418158B4F7C0}"/>
          </ac:cxnSpMkLst>
        </pc:cxnChg>
        <pc:cxnChg chg="add">
          <ac:chgData name="Arun, Aditya" userId="7c154b39-d834-49cc-9e59-14c8c1d3080a" providerId="ADAL" clId="{04C3E404-C45F-4D40-95B2-FEC7C607D678}" dt="2020-07-10T07:08:41.420" v="576" actId="26606"/>
          <ac:cxnSpMkLst>
            <pc:docMk/>
            <pc:sldMk cId="871778805" sldId="263"/>
            <ac:cxnSpMk id="17" creationId="{A7208205-03EE-4EC8-9C34-59270C1880D8}"/>
          </ac:cxnSpMkLst>
        </pc:cxnChg>
      </pc:sldChg>
      <pc:sldChg chg="addSp delSp modSp add del">
        <pc:chgData name="Arun, Aditya" userId="7c154b39-d834-49cc-9e59-14c8c1d3080a" providerId="ADAL" clId="{04C3E404-C45F-4D40-95B2-FEC7C607D678}" dt="2020-07-10T07:08:14.955" v="573" actId="2696"/>
        <pc:sldMkLst>
          <pc:docMk/>
          <pc:sldMk cId="1214302521" sldId="264"/>
        </pc:sldMkLst>
        <pc:spChg chg="mod">
          <ac:chgData name="Arun, Aditya" userId="7c154b39-d834-49cc-9e59-14c8c1d3080a" providerId="ADAL" clId="{04C3E404-C45F-4D40-95B2-FEC7C607D678}" dt="2020-07-10T07:06:37.052" v="446" actId="20577"/>
          <ac:spMkLst>
            <pc:docMk/>
            <pc:sldMk cId="1214302521" sldId="264"/>
            <ac:spMk id="2" creationId="{D1A14B4A-C136-4D23-8E57-FA6BA7B9871F}"/>
          </ac:spMkLst>
        </pc:spChg>
        <pc:spChg chg="del">
          <ac:chgData name="Arun, Aditya" userId="7c154b39-d834-49cc-9e59-14c8c1d3080a" providerId="ADAL" clId="{04C3E404-C45F-4D40-95B2-FEC7C607D678}" dt="2020-07-10T07:06:30.594" v="444"/>
          <ac:spMkLst>
            <pc:docMk/>
            <pc:sldMk cId="1214302521" sldId="264"/>
            <ac:spMk id="3" creationId="{70AD21F8-EE2C-4E52-AFAF-36F3CAC9EBE0}"/>
          </ac:spMkLst>
        </pc:spChg>
        <pc:spChg chg="add mod">
          <ac:chgData name="Arun, Aditya" userId="7c154b39-d834-49cc-9e59-14c8c1d3080a" providerId="ADAL" clId="{04C3E404-C45F-4D40-95B2-FEC7C607D678}" dt="2020-07-10T07:06:30.594" v="444"/>
          <ac:spMkLst>
            <pc:docMk/>
            <pc:sldMk cId="1214302521" sldId="264"/>
            <ac:spMk id="4" creationId="{A8B469FC-E29B-4ED2-B9E7-7C8A3307450C}"/>
          </ac:spMkLst>
        </pc:spChg>
      </pc:sldChg>
      <pc:sldChg chg="modSp add">
        <pc:chgData name="Arun, Aditya" userId="7c154b39-d834-49cc-9e59-14c8c1d3080a" providerId="ADAL" clId="{04C3E404-C45F-4D40-95B2-FEC7C607D678}" dt="2020-07-10T07:18:01.804" v="1199" actId="20577"/>
        <pc:sldMkLst>
          <pc:docMk/>
          <pc:sldMk cId="2640375487" sldId="264"/>
        </pc:sldMkLst>
        <pc:spChg chg="mod">
          <ac:chgData name="Arun, Aditya" userId="7c154b39-d834-49cc-9e59-14c8c1d3080a" providerId="ADAL" clId="{04C3E404-C45F-4D40-95B2-FEC7C607D678}" dt="2020-07-10T07:09:59.984" v="610" actId="20577"/>
          <ac:spMkLst>
            <pc:docMk/>
            <pc:sldMk cId="2640375487" sldId="264"/>
            <ac:spMk id="2" creationId="{696787DB-7611-4C13-A005-3C527B010910}"/>
          </ac:spMkLst>
        </pc:spChg>
        <pc:spChg chg="mod">
          <ac:chgData name="Arun, Aditya" userId="7c154b39-d834-49cc-9e59-14c8c1d3080a" providerId="ADAL" clId="{04C3E404-C45F-4D40-95B2-FEC7C607D678}" dt="2020-07-10T07:18:01.804" v="1199" actId="20577"/>
          <ac:spMkLst>
            <pc:docMk/>
            <pc:sldMk cId="2640375487" sldId="264"/>
            <ac:spMk id="3" creationId="{4E6CB3A3-084A-4321-9E27-F878F7F2FAC1}"/>
          </ac:spMkLst>
        </pc:spChg>
      </pc:sldChg>
      <pc:sldChg chg="addSp modSp add mod setBg">
        <pc:chgData name="Arun, Aditya" userId="7c154b39-d834-49cc-9e59-14c8c1d3080a" providerId="ADAL" clId="{04C3E404-C45F-4D40-95B2-FEC7C607D678}" dt="2020-07-10T07:15:38.817" v="1124" actId="26606"/>
        <pc:sldMkLst>
          <pc:docMk/>
          <pc:sldMk cId="2362278543" sldId="265"/>
        </pc:sldMkLst>
        <pc:spChg chg="mod">
          <ac:chgData name="Arun, Aditya" userId="7c154b39-d834-49cc-9e59-14c8c1d3080a" providerId="ADAL" clId="{04C3E404-C45F-4D40-95B2-FEC7C607D678}" dt="2020-07-10T07:15:38.817" v="1124" actId="26606"/>
          <ac:spMkLst>
            <pc:docMk/>
            <pc:sldMk cId="2362278543" sldId="265"/>
            <ac:spMk id="2" creationId="{D3BCD5AB-5540-4724-825C-C80ED29D9C11}"/>
          </ac:spMkLst>
        </pc:spChg>
        <pc:spChg chg="mod">
          <ac:chgData name="Arun, Aditya" userId="7c154b39-d834-49cc-9e59-14c8c1d3080a" providerId="ADAL" clId="{04C3E404-C45F-4D40-95B2-FEC7C607D678}" dt="2020-07-10T07:15:38.817" v="1124" actId="26606"/>
          <ac:spMkLst>
            <pc:docMk/>
            <pc:sldMk cId="2362278543" sldId="265"/>
            <ac:spMk id="3" creationId="{3F6D4B4C-0F67-49CC-BEFA-7CDCCCA1BCE5}"/>
          </ac:spMkLst>
        </pc:spChg>
        <pc:spChg chg="add">
          <ac:chgData name="Arun, Aditya" userId="7c154b39-d834-49cc-9e59-14c8c1d3080a" providerId="ADAL" clId="{04C3E404-C45F-4D40-95B2-FEC7C607D678}" dt="2020-07-10T07:15:38.817" v="1124" actId="26606"/>
          <ac:spMkLst>
            <pc:docMk/>
            <pc:sldMk cId="2362278543" sldId="265"/>
            <ac:spMk id="8" creationId="{8D62164E-4528-40DB-BC26-D6DDE216A059}"/>
          </ac:spMkLst>
        </pc:spChg>
        <pc:spChg chg="add">
          <ac:chgData name="Arun, Aditya" userId="7c154b39-d834-49cc-9e59-14c8c1d3080a" providerId="ADAL" clId="{04C3E404-C45F-4D40-95B2-FEC7C607D678}" dt="2020-07-10T07:15:38.817" v="1124" actId="26606"/>
          <ac:spMkLst>
            <pc:docMk/>
            <pc:sldMk cId="2362278543" sldId="265"/>
            <ac:spMk id="10" creationId="{F30007FA-C6A2-43A0-8045-7016AEF817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A72-89BC-4664-ADBC-F0939206A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Weekend 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AAE8-C197-4D0C-8244-6AECF15BE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Since we are stuck at home, why not </a:t>
            </a:r>
          </a:p>
        </p:txBody>
      </p:sp>
    </p:spTree>
    <p:extLst>
      <p:ext uri="{BB962C8B-B14F-4D97-AF65-F5344CB8AC3E}">
        <p14:creationId xmlns:p14="http://schemas.microsoft.com/office/powerpoint/2010/main" val="356741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CD5AB-5540-4724-825C-C80ED29D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Happy hunting 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66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4B4C-0F67-49CC-BEFA-7CDCCCA1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E6E6E6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6227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A72-89BC-4664-ADBC-F0939206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AAE8-C197-4D0C-8244-6AECF15BE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>
                <a:effectLst/>
              </a:rPr>
              <a:t>Genetic algorithms are based on the evolutionary model: a population of individuals is shaped through survival of its fittest members.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48892-72E9-4E8D-80FC-08A68B77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514601"/>
            <a:ext cx="6021388" cy="3276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genetic_algorithm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set time t = 0;</a:t>
            </a:r>
          </a:p>
          <a:p>
            <a:pPr marL="0" indent="0">
              <a:buNone/>
            </a:pPr>
            <a:r>
              <a:rPr lang="en-US" dirty="0"/>
              <a:t>       initialize the population, P(t);</a:t>
            </a:r>
          </a:p>
          <a:p>
            <a:pPr marL="0" indent="0">
              <a:buNone/>
            </a:pPr>
            <a:r>
              <a:rPr lang="en-US" dirty="0"/>
              <a:t>       while the termination condition is not met do {</a:t>
            </a:r>
          </a:p>
          <a:p>
            <a:pPr marL="0" indent="0">
              <a:buNone/>
            </a:pPr>
            <a:r>
              <a:rPr lang="en-US" dirty="0"/>
              <a:t>           evaluate the fitness of each member of P(t);</a:t>
            </a:r>
          </a:p>
          <a:p>
            <a:pPr marL="0" indent="0">
              <a:buNone/>
            </a:pPr>
            <a:r>
              <a:rPr lang="en-US" dirty="0"/>
              <a:t>           select most fit members from P(t);</a:t>
            </a:r>
          </a:p>
          <a:p>
            <a:pPr marL="0" indent="0">
              <a:buNone/>
            </a:pPr>
            <a:r>
              <a:rPr lang="en-US" dirty="0"/>
              <a:t>           produce the offspring of pairs of members using genetic operator;</a:t>
            </a:r>
          </a:p>
          <a:p>
            <a:pPr marL="0" indent="0">
              <a:buNone/>
            </a:pPr>
            <a:r>
              <a:rPr lang="en-US" dirty="0"/>
              <a:t>           replace the weakest candidates of P(t) with these offspring;</a:t>
            </a:r>
          </a:p>
          <a:p>
            <a:pPr marL="0" indent="0">
              <a:buNone/>
            </a:pPr>
            <a:r>
              <a:rPr lang="en-US" dirty="0"/>
              <a:t>           set time t = t + 1;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210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07A708B-EA6D-4543-A130-969A11852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 amt="15000"/>
          </a:blip>
          <a:srcRect t="10334" b="220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331B0-57A6-4DE4-8476-A054FE8C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John Conway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70CB4-1213-4932-965F-A7F58DD5E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6999"/>
            <a:ext cx="990599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 English mathematician </a:t>
            </a:r>
          </a:p>
          <a:p>
            <a:r>
              <a:rPr lang="en-US" dirty="0"/>
              <a:t>Finite groups, knot theory, number theory, combinatorial game theory, coding theory…</a:t>
            </a:r>
          </a:p>
          <a:p>
            <a:r>
              <a:rPr lang="en-US" dirty="0"/>
              <a:t>Cambridge and Princeton</a:t>
            </a:r>
          </a:p>
          <a:p>
            <a:r>
              <a:rPr lang="en-US" dirty="0"/>
              <a:t>Inventor of cellular automaton called GAME OF LIFE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28C8E-DBE5-4BDE-BF7D-B3FF8611B3A4}"/>
              </a:ext>
            </a:extLst>
          </p:cNvPr>
          <p:cNvSpPr txBox="1"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26-12-1937 to 11-04-202</a:t>
            </a:r>
          </a:p>
        </p:txBody>
      </p:sp>
    </p:spTree>
    <p:extLst>
      <p:ext uri="{BB962C8B-B14F-4D97-AF65-F5344CB8AC3E}">
        <p14:creationId xmlns:p14="http://schemas.microsoft.com/office/powerpoint/2010/main" val="106503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DB27-AF05-4B07-9B45-32428CD3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Game of life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42E01-B06D-4BFE-957D-AB68895D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Not this one</a:t>
            </a:r>
          </a:p>
        </p:txBody>
      </p:sp>
      <p:pic>
        <p:nvPicPr>
          <p:cNvPr id="2050" name="Picture 2" descr="A screenshot of a group of people sitting at a table&#10;&#10;Description automatically generated">
            <a:extLst>
              <a:ext uri="{FF2B5EF4-FFF2-40B4-BE49-F238E27FC236}">
                <a16:creationId xmlns:a16="http://schemas.microsoft.com/office/drawing/2014/main" id="{7134BC4E-0EAB-46D9-92D0-86328C65478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1122376"/>
            <a:ext cx="6915663" cy="461693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EC3F-2DF2-478D-9A33-E3EB4633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Game of life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8A64F-9391-414A-8D92-86706AF4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This one</a:t>
            </a:r>
          </a:p>
        </p:txBody>
      </p:sp>
      <p:pic>
        <p:nvPicPr>
          <p:cNvPr id="9" name="Content Placeholder 8" descr="Gospers glider gun">
            <a:extLst>
              <a:ext uri="{FF2B5EF4-FFF2-40B4-BE49-F238E27FC236}">
                <a16:creationId xmlns:a16="http://schemas.microsoft.com/office/drawing/2014/main" id="{5626D140-EF83-419B-8C94-0C8F05D858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6915" y="941205"/>
            <a:ext cx="6915663" cy="49792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7768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7D65F2-5C02-4569-8954-BDBC2923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What is it?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B3061-58FF-4627-A33B-01C3B9E1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Game of life is a cellular automaton.</a:t>
            </a:r>
          </a:p>
          <a:p>
            <a:r>
              <a:rPr lang="en-US">
                <a:solidFill>
                  <a:schemeClr val="tx1"/>
                </a:solidFill>
              </a:rPr>
              <a:t>It is a zero player game.</a:t>
            </a:r>
          </a:p>
          <a:p>
            <a:r>
              <a:rPr lang="en-US">
                <a:solidFill>
                  <a:schemeClr val="tx1"/>
                </a:solidFill>
              </a:rPr>
              <a:t>Evolution is determined by initial state</a:t>
            </a:r>
          </a:p>
        </p:txBody>
      </p:sp>
    </p:spTree>
    <p:extLst>
      <p:ext uri="{BB962C8B-B14F-4D97-AF65-F5344CB8AC3E}">
        <p14:creationId xmlns:p14="http://schemas.microsoft.com/office/powerpoint/2010/main" val="352105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120-69F8-435B-9D2D-085D8293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Rules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41F8-F9D0-49C2-BA22-895C41D5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The universe of the Game of Life is an infinite, two-dimensional orthogonal grid of square cells, each of which is in one of two possible states, live or dead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Every cell interacts with its eight neighbours, which are the cells that are horizontally, vertically, or diagonally adjacent.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At each step in time, the following transitions occur: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Any live cell with fewer than two live neighbours dies, as if by underpopulation.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Any live cell with two or three live neighbours lives on to the next generation.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Any live cell with more than three live neighbours dies, as if by overpopulation.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effectLst/>
              </a:rPr>
              <a:t>Any dead cell with exactly three live neighbours becomes a live cell, as if by reproduction.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2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F0DD-5AE0-4230-AF03-B34F8638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Can you write a program implementing these rules?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D17FC-6FA0-47A2-AE6C-776BDADF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Input to your program is an initial state.</a:t>
            </a:r>
          </a:p>
          <a:p>
            <a:r>
              <a:rPr lang="en-US">
                <a:solidFill>
                  <a:schemeClr val="tx1"/>
                </a:solidFill>
              </a:rPr>
              <a:t>You program then shows evolution based on the rules mentioned previously.</a:t>
            </a:r>
          </a:p>
        </p:txBody>
      </p:sp>
    </p:spTree>
    <p:extLst>
      <p:ext uri="{BB962C8B-B14F-4D97-AF65-F5344CB8AC3E}">
        <p14:creationId xmlns:p14="http://schemas.microsoft.com/office/powerpoint/2010/main" val="8717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87DB-7611-4C13-A005-3C527B01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B3A3-084A-4321-9E27-F878F7F2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is precious, no extra time apart from that allocated.</a:t>
            </a:r>
          </a:p>
          <a:p>
            <a:r>
              <a:rPr lang="en-US" dirty="0"/>
              <a:t>You can use any programming language (anything below C’s level gives us headache understanding it).</a:t>
            </a:r>
          </a:p>
          <a:p>
            <a:r>
              <a:rPr lang="en-US" dirty="0"/>
              <a:t>Internet is an awesome resource, use it.</a:t>
            </a:r>
          </a:p>
          <a:p>
            <a:r>
              <a:rPr lang="en-US" dirty="0"/>
              <a:t>Cheating is NOT frowned upon, provided you understand what you did.</a:t>
            </a:r>
          </a:p>
        </p:txBody>
      </p:sp>
    </p:spTree>
    <p:extLst>
      <p:ext uri="{BB962C8B-B14F-4D97-AF65-F5344CB8AC3E}">
        <p14:creationId xmlns:p14="http://schemas.microsoft.com/office/powerpoint/2010/main" val="264037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94BD5BF15DFF4999123B295ECFE0C9" ma:contentTypeVersion="10" ma:contentTypeDescription="Create a new document." ma:contentTypeScope="" ma:versionID="6c639cf5f22f971acce7720e4cc561d3">
  <xsd:schema xmlns:xsd="http://www.w3.org/2001/XMLSchema" xmlns:xs="http://www.w3.org/2001/XMLSchema" xmlns:p="http://schemas.microsoft.com/office/2006/metadata/properties" xmlns:ns3="2e70ff75-0fb1-4151-b418-667d578453fb" xmlns:ns4="afbb661d-3012-4330-84d8-0a75658b86c1" targetNamespace="http://schemas.microsoft.com/office/2006/metadata/properties" ma:root="true" ma:fieldsID="01d3787624549d432d72c29c3362d452" ns3:_="" ns4:_="">
    <xsd:import namespace="2e70ff75-0fb1-4151-b418-667d578453fb"/>
    <xsd:import namespace="afbb661d-3012-4330-84d8-0a75658b86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0ff75-0fb1-4151-b418-667d578453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b661d-3012-4330-84d8-0a75658b86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19D182-1DA3-46D4-AB6B-D55C23ACEF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0ff75-0fb1-4151-b418-667d578453fb"/>
    <ds:schemaRef ds:uri="afbb661d-3012-4330-84d8-0a75658b8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97478-A442-4D13-AA46-2FB4FBBA8D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6A3607-998C-48F7-BE5E-FA7D1EB06E10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2e70ff75-0fb1-4151-b418-667d578453fb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afbb661d-3012-4330-84d8-0a75658b86c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Weekend hack</vt:lpstr>
      <vt:lpstr>Genetic algorithms</vt:lpstr>
      <vt:lpstr>John Conway</vt:lpstr>
      <vt:lpstr>Game of life</vt:lpstr>
      <vt:lpstr>Game of life</vt:lpstr>
      <vt:lpstr>What is it?</vt:lpstr>
      <vt:lpstr>Rules</vt:lpstr>
      <vt:lpstr>Can you write a program implementing these rules?</vt:lpstr>
      <vt:lpstr>Rules and regulations</vt:lpstr>
      <vt:lpstr>Happy hunting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Weekend hack</dc:title>
  <dc:creator>Arun, Aditya</dc:creator>
  <cp:lastModifiedBy>Arun, Aditya</cp:lastModifiedBy>
  <cp:revision>1</cp:revision>
  <dcterms:created xsi:type="dcterms:W3CDTF">2020-07-10T07:15:38Z</dcterms:created>
  <dcterms:modified xsi:type="dcterms:W3CDTF">2020-07-10T07:18:16Z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2020-07-10T07:18:16Z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c5916620-c995-46ed-83c3-d199626ed83c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