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313" y="152400"/>
            <a:ext cx="503583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043175" y="2043700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374625" y="3694175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54550" y="2965313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TCP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234663" y="975150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310863" y="3982525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UDP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595875" y="1183625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SMTP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247125" y="3637375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FTP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011150" y="1795875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958875" y="2689850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SSH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378875" y="1269000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919725" y="3155575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988150" y="977850"/>
            <a:ext cx="915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