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</p:sldIdLst>
  <p:sldSz cy="38404800" cx="32918400"/>
  <p:notesSz cx="6858000" cy="9144000"/>
  <p:embeddedFontLst>
    <p:embeddedFont>
      <p:font typeface="Dosis Light"/>
      <p:regular r:id="rId7"/>
      <p:bold r:id="rId8"/>
    </p:embeddedFont>
    <p:embeddedFont>
      <p:font typeface="Dosis"/>
      <p:regular r:id="rId9"/>
      <p:bold r:id="rId10"/>
    </p:embeddedFont>
    <p:embeddedFont>
      <p:font typeface="Pontano Sans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ntanoSans-regular.fntdata"/><Relationship Id="rId10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osisLight-regular.fntdata"/><Relationship Id="rId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59748" y="685800"/>
            <a:ext cx="2939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b0f22b60_0_418:notes"/>
          <p:cNvSpPr/>
          <p:nvPr>
            <p:ph idx="2" type="sldImg"/>
          </p:nvPr>
        </p:nvSpPr>
        <p:spPr>
          <a:xfrm>
            <a:off x="1959681" y="685800"/>
            <a:ext cx="293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b0f22b6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5559493"/>
            <a:ext cx="30674100" cy="153261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400"/>
              <a:buNone/>
              <a:defRPr sz="2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21161467"/>
            <a:ext cx="30674100" cy="59181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00"/>
              <a:buNone/>
              <a:defRPr sz="1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8259067"/>
            <a:ext cx="30674100" cy="146607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700"/>
              <a:buNone/>
              <a:defRPr sz="58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23536613"/>
            <a:ext cx="30674100" cy="97125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787400" lvl="0" marL="457200" algn="ctr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0400" lvl="1" marL="914400" algn="ctr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2pPr>
            <a:lvl3pPr indent="-660400" lvl="2" marL="1371600" algn="ctr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3pPr>
            <a:lvl4pPr indent="-660400" lvl="3" marL="1828800" algn="ctr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4pPr>
            <a:lvl5pPr indent="-660400" lvl="4" marL="2286000" algn="ctr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5pPr>
            <a:lvl6pPr indent="-660400" lvl="5" marL="2743200" algn="ctr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6pPr>
            <a:lvl7pPr indent="-660400" lvl="6" marL="3200400" algn="ctr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7pPr>
            <a:lvl8pPr indent="-660400" lvl="7" marL="3657600" algn="ctr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8pPr>
            <a:lvl9pPr indent="-660400" lvl="8" marL="4114800" algn="ctr">
              <a:spcBef>
                <a:spcPts val="7800"/>
              </a:spcBef>
              <a:spcAft>
                <a:spcPts val="7800"/>
              </a:spcAft>
              <a:buSzPts val="6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32918735" cy="38405008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0883141"/>
            <a:ext cx="3909294" cy="7521518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6969683" cy="18669443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997995" y="0"/>
            <a:ext cx="3497936" cy="6294609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17705070" y="14872480"/>
            <a:ext cx="14248500" cy="8659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1pPr>
            <a:lvl2pPr lvl="1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2pPr>
            <a:lvl3pPr lvl="2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3pPr>
            <a:lvl4pPr lvl="3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4pPr>
            <a:lvl5pPr lvl="4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5pPr>
            <a:lvl6pPr lvl="5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6pPr>
            <a:lvl7pPr lvl="6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7pPr>
            <a:lvl8pPr lvl="7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8pPr>
            <a:lvl9pPr lvl="8" rt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32918141" cy="38403948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48888" y="20922181"/>
            <a:ext cx="6860187" cy="9374660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0882813"/>
            <a:ext cx="3909531" cy="7521310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51B148"/>
              </a:solidFill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6969832" cy="18668928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51B148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7998260" y="0"/>
            <a:ext cx="3497836" cy="629443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51B148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050113" y="29229347"/>
            <a:ext cx="5368796" cy="9174767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19257030" y="14667147"/>
            <a:ext cx="11192100" cy="8659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00"/>
              <a:buNone/>
              <a:defRPr sz="19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9257030" y="24050539"/>
            <a:ext cx="11192100" cy="58599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  <a:defRPr sz="8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32918735" cy="38405008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5940879" y="24175775"/>
            <a:ext cx="3349876" cy="10122363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27369668" y="26229775"/>
            <a:ext cx="4603853" cy="7627985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5170778" y="29576577"/>
            <a:ext cx="2038630" cy="6921824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18775698"/>
            <a:ext cx="4963878" cy="14241996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7612483" y="0"/>
            <a:ext cx="3986467" cy="7201392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7363383" y="3146907"/>
            <a:ext cx="5555074" cy="20056416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2040470" y="9882880"/>
            <a:ext cx="13893000" cy="61218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1035050" lvl="0" marL="457200" rtl="0">
              <a:spcBef>
                <a:spcPts val="2900"/>
              </a:spcBef>
              <a:spcAft>
                <a:spcPts val="0"/>
              </a:spcAft>
              <a:buClr>
                <a:srgbClr val="51B148"/>
              </a:buClr>
              <a:buSzPts val="12700"/>
              <a:buChar char="⊷"/>
              <a:defRPr i="1" sz="12700">
                <a:solidFill>
                  <a:srgbClr val="51B148"/>
                </a:solidFill>
              </a:defRPr>
            </a:lvl1pPr>
            <a:lvl2pPr indent="-1035050" lvl="1" marL="914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⊶"/>
              <a:defRPr i="1" sz="12700">
                <a:solidFill>
                  <a:srgbClr val="51B148"/>
                </a:solidFill>
              </a:defRPr>
            </a:lvl2pPr>
            <a:lvl3pPr indent="-1035050" lvl="2" marL="1371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⊸"/>
              <a:defRPr i="1" sz="12700">
                <a:solidFill>
                  <a:srgbClr val="51B148"/>
                </a:solidFill>
              </a:defRPr>
            </a:lvl3pPr>
            <a:lvl4pPr indent="-1035050" lvl="3" marL="1828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●"/>
              <a:defRPr i="1" sz="12700">
                <a:solidFill>
                  <a:srgbClr val="51B148"/>
                </a:solidFill>
              </a:defRPr>
            </a:lvl4pPr>
            <a:lvl5pPr indent="-1035050" lvl="4" marL="22860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○"/>
              <a:defRPr i="1" sz="12700">
                <a:solidFill>
                  <a:srgbClr val="51B148"/>
                </a:solidFill>
              </a:defRPr>
            </a:lvl5pPr>
            <a:lvl6pPr indent="-1035050" lvl="5" marL="27432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■"/>
              <a:defRPr i="1" sz="12700">
                <a:solidFill>
                  <a:srgbClr val="51B148"/>
                </a:solidFill>
              </a:defRPr>
            </a:lvl6pPr>
            <a:lvl7pPr indent="-1035050" lvl="6" marL="32004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●"/>
              <a:defRPr i="1" sz="12700">
                <a:solidFill>
                  <a:srgbClr val="51B148"/>
                </a:solidFill>
              </a:defRPr>
            </a:lvl7pPr>
            <a:lvl8pPr indent="-1035050" lvl="7" marL="36576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○"/>
              <a:defRPr i="1" sz="12700">
                <a:solidFill>
                  <a:srgbClr val="51B148"/>
                </a:solidFill>
              </a:defRPr>
            </a:lvl8pPr>
            <a:lvl9pPr indent="-1035050" lvl="8" marL="41148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12700"/>
              <a:buChar char="■"/>
              <a:defRPr i="1" sz="12700">
                <a:solidFill>
                  <a:srgbClr val="51B148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/>
        </p:nvSpPr>
        <p:spPr>
          <a:xfrm>
            <a:off x="5514210" y="8154860"/>
            <a:ext cx="7045800" cy="4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975" lIns="446975" spcFirstLastPara="1" rIns="446975" wrap="square" tIns="4469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9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469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32918735" cy="38405008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902771" y="8000168"/>
            <a:ext cx="4192495" cy="13682862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294767" y="0"/>
            <a:ext cx="8435624" cy="10134675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25015916"/>
            <a:ext cx="4526330" cy="13388809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5552270" y="6669411"/>
            <a:ext cx="15720600" cy="5158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5552270" y="12649839"/>
            <a:ext cx="15720600" cy="228165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971550" lvl="0" marL="457200" rtl="0">
              <a:spcBef>
                <a:spcPts val="2900"/>
              </a:spcBef>
              <a:spcAft>
                <a:spcPts val="0"/>
              </a:spcAft>
              <a:buSzPts val="11700"/>
              <a:buChar char="⊷"/>
              <a:defRPr/>
            </a:lvl1pPr>
            <a:lvl2pPr indent="-971550" lvl="1" marL="914400" rtl="0">
              <a:spcBef>
                <a:spcPts val="0"/>
              </a:spcBef>
              <a:spcAft>
                <a:spcPts val="0"/>
              </a:spcAft>
              <a:buSzPts val="11700"/>
              <a:buChar char="⊶"/>
              <a:defRPr/>
            </a:lvl2pPr>
            <a:lvl3pPr indent="-971550" lvl="2" marL="1371600" rtl="0">
              <a:spcBef>
                <a:spcPts val="0"/>
              </a:spcBef>
              <a:spcAft>
                <a:spcPts val="0"/>
              </a:spcAft>
              <a:buSzPts val="11700"/>
              <a:buChar char="⊸"/>
              <a:defRPr/>
            </a:lvl3pPr>
            <a:lvl4pPr indent="-971550" lvl="3" marL="1828800" rtl="0">
              <a:spcBef>
                <a:spcPts val="0"/>
              </a:spcBef>
              <a:spcAft>
                <a:spcPts val="0"/>
              </a:spcAft>
              <a:buSzPts val="11700"/>
              <a:buChar char="●"/>
              <a:defRPr/>
            </a:lvl4pPr>
            <a:lvl5pPr indent="-971550" lvl="4" marL="2286000" rtl="0">
              <a:spcBef>
                <a:spcPts val="0"/>
              </a:spcBef>
              <a:spcAft>
                <a:spcPts val="0"/>
              </a:spcAft>
              <a:buSzPts val="11700"/>
              <a:buChar char="○"/>
              <a:defRPr/>
            </a:lvl5pPr>
            <a:lvl6pPr indent="-971550" lvl="5" marL="2743200" rtl="0">
              <a:spcBef>
                <a:spcPts val="0"/>
              </a:spcBef>
              <a:spcAft>
                <a:spcPts val="0"/>
              </a:spcAft>
              <a:buSzPts val="11700"/>
              <a:buChar char="■"/>
              <a:defRPr/>
            </a:lvl6pPr>
            <a:lvl7pPr indent="-971550" lvl="6" marL="3200400" rtl="0">
              <a:spcBef>
                <a:spcPts val="0"/>
              </a:spcBef>
              <a:spcAft>
                <a:spcPts val="0"/>
              </a:spcAft>
              <a:buSzPts val="11700"/>
              <a:buChar char="●"/>
              <a:defRPr/>
            </a:lvl7pPr>
            <a:lvl8pPr indent="-971550" lvl="7" marL="3657600" rtl="0">
              <a:spcBef>
                <a:spcPts val="0"/>
              </a:spcBef>
              <a:spcAft>
                <a:spcPts val="0"/>
              </a:spcAft>
              <a:buSzPts val="11700"/>
              <a:buChar char="○"/>
              <a:defRPr/>
            </a:lvl8pPr>
            <a:lvl9pPr indent="-971550" lvl="8" marL="4114800" rtl="0">
              <a:spcBef>
                <a:spcPts val="0"/>
              </a:spcBef>
              <a:spcAft>
                <a:spcPts val="0"/>
              </a:spcAft>
              <a:buSzPts val="11700"/>
              <a:buChar char="■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32918735" cy="38405008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30883141"/>
            <a:ext cx="3909294" cy="7521518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6969683" cy="18669443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997995" y="0"/>
            <a:ext cx="3497936" cy="6294609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18871200" y="8945253"/>
            <a:ext cx="12401700" cy="5158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8871200" y="14925680"/>
            <a:ext cx="12401700" cy="156846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971550" lvl="0" marL="457200" rtl="0">
              <a:spcBef>
                <a:spcPts val="2900"/>
              </a:spcBef>
              <a:spcAft>
                <a:spcPts val="0"/>
              </a:spcAft>
              <a:buSzPts val="11700"/>
              <a:buChar char="⊷"/>
              <a:defRPr/>
            </a:lvl1pPr>
            <a:lvl2pPr indent="-971550" lvl="1" marL="914400" rtl="0">
              <a:spcBef>
                <a:spcPts val="0"/>
              </a:spcBef>
              <a:spcAft>
                <a:spcPts val="0"/>
              </a:spcAft>
              <a:buSzPts val="11700"/>
              <a:buChar char="⊶"/>
              <a:defRPr/>
            </a:lvl2pPr>
            <a:lvl3pPr indent="-971550" lvl="2" marL="1371600" rtl="0">
              <a:spcBef>
                <a:spcPts val="0"/>
              </a:spcBef>
              <a:spcAft>
                <a:spcPts val="0"/>
              </a:spcAft>
              <a:buSzPts val="11700"/>
              <a:buChar char="⊸"/>
              <a:defRPr/>
            </a:lvl3pPr>
            <a:lvl4pPr indent="-971550" lvl="3" marL="1828800" rtl="0">
              <a:spcBef>
                <a:spcPts val="0"/>
              </a:spcBef>
              <a:spcAft>
                <a:spcPts val="0"/>
              </a:spcAft>
              <a:buSzPts val="11700"/>
              <a:buChar char="●"/>
              <a:defRPr/>
            </a:lvl4pPr>
            <a:lvl5pPr indent="-971550" lvl="4" marL="2286000" rtl="0">
              <a:spcBef>
                <a:spcPts val="0"/>
              </a:spcBef>
              <a:spcAft>
                <a:spcPts val="0"/>
              </a:spcAft>
              <a:buSzPts val="11700"/>
              <a:buChar char="○"/>
              <a:defRPr/>
            </a:lvl5pPr>
            <a:lvl6pPr indent="-971550" lvl="5" marL="2743200" rtl="0">
              <a:spcBef>
                <a:spcPts val="0"/>
              </a:spcBef>
              <a:spcAft>
                <a:spcPts val="0"/>
              </a:spcAft>
              <a:buSzPts val="11700"/>
              <a:buChar char="■"/>
              <a:defRPr/>
            </a:lvl6pPr>
            <a:lvl7pPr indent="-971550" lvl="6" marL="3200400" rtl="0">
              <a:spcBef>
                <a:spcPts val="0"/>
              </a:spcBef>
              <a:spcAft>
                <a:spcPts val="0"/>
              </a:spcAft>
              <a:buSzPts val="11700"/>
              <a:buChar char="●"/>
              <a:defRPr/>
            </a:lvl7pPr>
            <a:lvl8pPr indent="-971550" lvl="7" marL="3657600" rtl="0">
              <a:spcBef>
                <a:spcPts val="0"/>
              </a:spcBef>
              <a:spcAft>
                <a:spcPts val="0"/>
              </a:spcAft>
              <a:buSzPts val="11700"/>
              <a:buChar char="○"/>
              <a:defRPr/>
            </a:lvl8pPr>
            <a:lvl9pPr indent="-971550" lvl="8" marL="4114800" rtl="0">
              <a:spcBef>
                <a:spcPts val="0"/>
              </a:spcBef>
              <a:spcAft>
                <a:spcPts val="0"/>
              </a:spcAft>
              <a:buSzPts val="117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32918141" cy="38403948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226544" y="20921456"/>
            <a:ext cx="5381716" cy="6774611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1497293">
            <a:off x="4234039" y="25412075"/>
            <a:ext cx="2256350" cy="6373790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7175213" y="0"/>
            <a:ext cx="6583977" cy="10401643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455177" y="31683111"/>
            <a:ext cx="4577881" cy="672101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21708718"/>
            <a:ext cx="3497836" cy="12001505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13759200" y="6669413"/>
            <a:ext cx="17513400" cy="5158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3759200" y="12886720"/>
            <a:ext cx="8500800" cy="225792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787400" lvl="0" marL="457200" rtl="0">
              <a:spcBef>
                <a:spcPts val="2900"/>
              </a:spcBef>
              <a:spcAft>
                <a:spcPts val="0"/>
              </a:spcAft>
              <a:buSzPts val="8800"/>
              <a:buChar char="⊷"/>
              <a:defRPr sz="8800"/>
            </a:lvl1pPr>
            <a:lvl2pPr indent="-787400" lvl="1" marL="914400" rtl="0">
              <a:spcBef>
                <a:spcPts val="0"/>
              </a:spcBef>
              <a:spcAft>
                <a:spcPts val="0"/>
              </a:spcAft>
              <a:buSzPts val="8800"/>
              <a:buChar char="⊶"/>
              <a:defRPr sz="8800"/>
            </a:lvl2pPr>
            <a:lvl3pPr indent="-787400" lvl="2" marL="1371600" rtl="0">
              <a:spcBef>
                <a:spcPts val="0"/>
              </a:spcBef>
              <a:spcAft>
                <a:spcPts val="0"/>
              </a:spcAft>
              <a:buSzPts val="8800"/>
              <a:buChar char="⊸"/>
              <a:defRPr sz="8800"/>
            </a:lvl3pPr>
            <a:lvl4pPr indent="-787400" lvl="3" marL="1828800" rtl="0">
              <a:spcBef>
                <a:spcPts val="0"/>
              </a:spcBef>
              <a:spcAft>
                <a:spcPts val="0"/>
              </a:spcAft>
              <a:buSzPts val="8800"/>
              <a:buChar char="●"/>
              <a:defRPr sz="8800"/>
            </a:lvl4pPr>
            <a:lvl5pPr indent="-787400" lvl="4" marL="2286000" rtl="0">
              <a:spcBef>
                <a:spcPts val="0"/>
              </a:spcBef>
              <a:spcAft>
                <a:spcPts val="0"/>
              </a:spcAft>
              <a:buSzPts val="8800"/>
              <a:buChar char="○"/>
              <a:defRPr sz="8800"/>
            </a:lvl5pPr>
            <a:lvl6pPr indent="-787400" lvl="5" marL="2743200" rtl="0">
              <a:spcBef>
                <a:spcPts val="0"/>
              </a:spcBef>
              <a:spcAft>
                <a:spcPts val="0"/>
              </a:spcAft>
              <a:buSzPts val="8800"/>
              <a:buChar char="■"/>
              <a:defRPr sz="8800"/>
            </a:lvl6pPr>
            <a:lvl7pPr indent="-787400" lvl="6" marL="3200400" rtl="0">
              <a:spcBef>
                <a:spcPts val="0"/>
              </a:spcBef>
              <a:spcAft>
                <a:spcPts val="0"/>
              </a:spcAft>
              <a:buSzPts val="8800"/>
              <a:buChar char="●"/>
              <a:defRPr sz="8800"/>
            </a:lvl7pPr>
            <a:lvl8pPr indent="-787400" lvl="7" marL="3657600" rtl="0">
              <a:spcBef>
                <a:spcPts val="0"/>
              </a:spcBef>
              <a:spcAft>
                <a:spcPts val="0"/>
              </a:spcAft>
              <a:buSzPts val="8800"/>
              <a:buChar char="○"/>
              <a:defRPr sz="8800"/>
            </a:lvl8pPr>
            <a:lvl9pPr indent="-787400" lvl="8" marL="4114800" rtl="0">
              <a:spcBef>
                <a:spcPts val="0"/>
              </a:spcBef>
              <a:spcAft>
                <a:spcPts val="0"/>
              </a:spcAft>
              <a:buSzPts val="8800"/>
              <a:buChar char="■"/>
              <a:defRPr sz="88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22771794" y="12886720"/>
            <a:ext cx="8500800" cy="225792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787400" lvl="0" marL="457200" rtl="0">
              <a:spcBef>
                <a:spcPts val="2900"/>
              </a:spcBef>
              <a:spcAft>
                <a:spcPts val="0"/>
              </a:spcAft>
              <a:buSzPts val="8800"/>
              <a:buChar char="⊷"/>
              <a:defRPr sz="8800"/>
            </a:lvl1pPr>
            <a:lvl2pPr indent="-787400" lvl="1" marL="914400" rtl="0">
              <a:spcBef>
                <a:spcPts val="0"/>
              </a:spcBef>
              <a:spcAft>
                <a:spcPts val="0"/>
              </a:spcAft>
              <a:buSzPts val="8800"/>
              <a:buChar char="⊶"/>
              <a:defRPr sz="8800"/>
            </a:lvl2pPr>
            <a:lvl3pPr indent="-787400" lvl="2" marL="1371600" rtl="0">
              <a:spcBef>
                <a:spcPts val="0"/>
              </a:spcBef>
              <a:spcAft>
                <a:spcPts val="0"/>
              </a:spcAft>
              <a:buSzPts val="8800"/>
              <a:buChar char="⊸"/>
              <a:defRPr sz="8800"/>
            </a:lvl3pPr>
            <a:lvl4pPr indent="-787400" lvl="3" marL="1828800" rtl="0">
              <a:spcBef>
                <a:spcPts val="0"/>
              </a:spcBef>
              <a:spcAft>
                <a:spcPts val="0"/>
              </a:spcAft>
              <a:buSzPts val="8800"/>
              <a:buChar char="●"/>
              <a:defRPr sz="8800"/>
            </a:lvl4pPr>
            <a:lvl5pPr indent="-787400" lvl="4" marL="2286000" rtl="0">
              <a:spcBef>
                <a:spcPts val="0"/>
              </a:spcBef>
              <a:spcAft>
                <a:spcPts val="0"/>
              </a:spcAft>
              <a:buSzPts val="8800"/>
              <a:buChar char="○"/>
              <a:defRPr sz="8800"/>
            </a:lvl5pPr>
            <a:lvl6pPr indent="-787400" lvl="5" marL="2743200" rtl="0">
              <a:spcBef>
                <a:spcPts val="0"/>
              </a:spcBef>
              <a:spcAft>
                <a:spcPts val="0"/>
              </a:spcAft>
              <a:buSzPts val="8800"/>
              <a:buChar char="■"/>
              <a:defRPr sz="8800"/>
            </a:lvl6pPr>
            <a:lvl7pPr indent="-787400" lvl="6" marL="3200400" rtl="0">
              <a:spcBef>
                <a:spcPts val="0"/>
              </a:spcBef>
              <a:spcAft>
                <a:spcPts val="0"/>
              </a:spcAft>
              <a:buSzPts val="8800"/>
              <a:buChar char="●"/>
              <a:defRPr sz="8800"/>
            </a:lvl7pPr>
            <a:lvl8pPr indent="-787400" lvl="7" marL="3657600" rtl="0">
              <a:spcBef>
                <a:spcPts val="0"/>
              </a:spcBef>
              <a:spcAft>
                <a:spcPts val="0"/>
              </a:spcAft>
              <a:buSzPts val="8800"/>
              <a:buChar char="○"/>
              <a:defRPr sz="8800"/>
            </a:lvl8pPr>
            <a:lvl9pPr indent="-787400" lvl="8" marL="4114800" rtl="0">
              <a:spcBef>
                <a:spcPts val="0"/>
              </a:spcBef>
              <a:spcAft>
                <a:spcPts val="0"/>
              </a:spcAft>
              <a:buSzPts val="8800"/>
              <a:buChar char="■"/>
              <a:defRPr sz="88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32918141" cy="38403948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7226544" y="20921456"/>
            <a:ext cx="5381716" cy="6774611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 rot="1497293">
            <a:off x="4234039" y="25412075"/>
            <a:ext cx="2256350" cy="6373790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7175213" y="0"/>
            <a:ext cx="6583977" cy="10401643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455177" y="31683111"/>
            <a:ext cx="4577881" cy="672101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0" y="21708718"/>
            <a:ext cx="3497836" cy="12001505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3759200" y="6669413"/>
            <a:ext cx="17513400" cy="5158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3759200" y="13269573"/>
            <a:ext cx="5570700" cy="223731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60400" lvl="0" marL="457200" rtl="0">
              <a:spcBef>
                <a:spcPts val="2900"/>
              </a:spcBef>
              <a:spcAft>
                <a:spcPts val="0"/>
              </a:spcAft>
              <a:buSzPts val="6800"/>
              <a:buChar char="⊷"/>
              <a:defRPr sz="6800"/>
            </a:lvl1pPr>
            <a:lvl2pPr indent="-660400" lvl="1" marL="914400" rtl="0">
              <a:spcBef>
                <a:spcPts val="0"/>
              </a:spcBef>
              <a:spcAft>
                <a:spcPts val="0"/>
              </a:spcAft>
              <a:buSzPts val="6800"/>
              <a:buChar char="⊶"/>
              <a:defRPr sz="6800"/>
            </a:lvl2pPr>
            <a:lvl3pPr indent="-660400" lvl="2" marL="1371600" rtl="0">
              <a:spcBef>
                <a:spcPts val="0"/>
              </a:spcBef>
              <a:spcAft>
                <a:spcPts val="0"/>
              </a:spcAft>
              <a:buSzPts val="6800"/>
              <a:buChar char="⊸"/>
              <a:defRPr sz="6800"/>
            </a:lvl3pPr>
            <a:lvl4pPr indent="-660400" lvl="3" marL="18288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19615096" y="13269573"/>
            <a:ext cx="5570700" cy="223731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60400" lvl="0" marL="457200" rtl="0">
              <a:spcBef>
                <a:spcPts val="2900"/>
              </a:spcBef>
              <a:spcAft>
                <a:spcPts val="0"/>
              </a:spcAft>
              <a:buSzPts val="6800"/>
              <a:buChar char="⊷"/>
              <a:defRPr sz="6800"/>
            </a:lvl1pPr>
            <a:lvl2pPr indent="-660400" lvl="1" marL="914400" rtl="0">
              <a:spcBef>
                <a:spcPts val="0"/>
              </a:spcBef>
              <a:spcAft>
                <a:spcPts val="0"/>
              </a:spcAft>
              <a:buSzPts val="6800"/>
              <a:buChar char="⊶"/>
              <a:defRPr sz="6800"/>
            </a:lvl2pPr>
            <a:lvl3pPr indent="-660400" lvl="2" marL="1371600" rtl="0">
              <a:spcBef>
                <a:spcPts val="0"/>
              </a:spcBef>
              <a:spcAft>
                <a:spcPts val="0"/>
              </a:spcAft>
              <a:buSzPts val="6800"/>
              <a:buChar char="⊸"/>
              <a:defRPr sz="6800"/>
            </a:lvl3pPr>
            <a:lvl4pPr indent="-660400" lvl="3" marL="18288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117" name="Google Shape;117;p20"/>
          <p:cNvSpPr txBox="1"/>
          <p:nvPr>
            <p:ph idx="3" type="body"/>
          </p:nvPr>
        </p:nvSpPr>
        <p:spPr>
          <a:xfrm>
            <a:off x="25470992" y="13269573"/>
            <a:ext cx="5570700" cy="223731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60400" lvl="0" marL="457200" rtl="0">
              <a:spcBef>
                <a:spcPts val="2900"/>
              </a:spcBef>
              <a:spcAft>
                <a:spcPts val="0"/>
              </a:spcAft>
              <a:buSzPts val="6800"/>
              <a:buChar char="⊷"/>
              <a:defRPr sz="6800"/>
            </a:lvl1pPr>
            <a:lvl2pPr indent="-660400" lvl="1" marL="914400" rtl="0">
              <a:spcBef>
                <a:spcPts val="0"/>
              </a:spcBef>
              <a:spcAft>
                <a:spcPts val="0"/>
              </a:spcAft>
              <a:buSzPts val="6800"/>
              <a:buChar char="⊶"/>
              <a:defRPr sz="6800"/>
            </a:lvl2pPr>
            <a:lvl3pPr indent="-660400" lvl="2" marL="1371600" rtl="0">
              <a:spcBef>
                <a:spcPts val="0"/>
              </a:spcBef>
              <a:spcAft>
                <a:spcPts val="0"/>
              </a:spcAft>
              <a:buSzPts val="6800"/>
              <a:buChar char="⊸"/>
              <a:defRPr sz="6800"/>
            </a:lvl3pPr>
            <a:lvl4pPr indent="-660400" lvl="3" marL="18288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rtl="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rtl="0"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rtl="0"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32918141" cy="38403948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226544" y="20921456"/>
            <a:ext cx="5381716" cy="6774611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rot="1497293">
            <a:off x="4234039" y="25412075"/>
            <a:ext cx="2256350" cy="6373790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7175213" y="0"/>
            <a:ext cx="6583977" cy="10401643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455177" y="31683111"/>
            <a:ext cx="4577881" cy="672101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0" y="21708718"/>
            <a:ext cx="3497836" cy="12001505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5552270" y="6669411"/>
            <a:ext cx="15720600" cy="51588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7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16059680"/>
            <a:ext cx="30674100" cy="62853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/>
          <a:lstStyle>
            <a:lvl1pPr lvl="0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32918735" cy="38405008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940879" y="24175775"/>
            <a:ext cx="3349876" cy="10122363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0" y="18775698"/>
            <a:ext cx="4963878" cy="14241996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7612483" y="0"/>
            <a:ext cx="3986467" cy="7201392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1598930" y="32331413"/>
            <a:ext cx="19673400" cy="38796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228600" lvl="0" marL="457200" rtl="0" algn="r">
              <a:spcBef>
                <a:spcPts val="1800"/>
              </a:spcBef>
              <a:spcAft>
                <a:spcPts val="0"/>
              </a:spcAft>
              <a:buSzPts val="8800"/>
              <a:buNone/>
              <a:defRPr sz="8800"/>
            </a:lvl1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9BCF6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eaves">
  <p:cSld name="BLANK_2">
    <p:bg>
      <p:bgPr>
        <a:solidFill>
          <a:srgbClr val="9BCF6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/>
          <p:nvPr/>
        </p:nvSpPr>
        <p:spPr>
          <a:xfrm rot="4443127">
            <a:off x="26771908" y="31788687"/>
            <a:ext cx="7547177" cy="3365029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 rot="2794213">
            <a:off x="26833450" y="29795237"/>
            <a:ext cx="2053625" cy="4503177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 rot="-5479494">
            <a:off x="2867439" y="2613409"/>
            <a:ext cx="5013436" cy="1939890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7361509">
            <a:off x="24546" y="2865982"/>
            <a:ext cx="5199231" cy="10140994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51B14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/>
          <p:nvPr/>
        </p:nvSpPr>
        <p:spPr>
          <a:xfrm rot="4443127">
            <a:off x="26771908" y="31788687"/>
            <a:ext cx="7547177" cy="3365029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 rot="2794213">
            <a:off x="26833450" y="29795237"/>
            <a:ext cx="2053625" cy="4503177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 rot="-5479494">
            <a:off x="2867439" y="2613409"/>
            <a:ext cx="5013436" cy="1939890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rot="7361509">
            <a:off x="24546" y="2865982"/>
            <a:ext cx="5199231" cy="10140994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3322853"/>
            <a:ext cx="30674100" cy="42762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8605147"/>
            <a:ext cx="30674100" cy="255090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787400" lvl="0" marL="457200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0400" lvl="1" marL="9144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2pPr>
            <a:lvl3pPr indent="-660400" lvl="2" marL="1371600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3pPr>
            <a:lvl4pPr indent="-660400" lvl="3" marL="1828800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4pPr>
            <a:lvl5pPr indent="-660400" lvl="4" marL="22860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5pPr>
            <a:lvl6pPr indent="-660400" lvl="5" marL="2743200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6pPr>
            <a:lvl7pPr indent="-660400" lvl="6" marL="3200400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7pPr>
            <a:lvl8pPr indent="-660400" lvl="7" marL="36576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8pPr>
            <a:lvl9pPr indent="-660400" lvl="8" marL="4114800">
              <a:spcBef>
                <a:spcPts val="7800"/>
              </a:spcBef>
              <a:spcAft>
                <a:spcPts val="7800"/>
              </a:spcAft>
              <a:buSzPts val="6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3322853"/>
            <a:ext cx="30674100" cy="42762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8605147"/>
            <a:ext cx="14399700" cy="255090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60400" lvl="0" marL="45720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indent="-603250" lvl="1" marL="9144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7800"/>
              </a:spcBef>
              <a:spcAft>
                <a:spcPts val="78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8605147"/>
            <a:ext cx="14399700" cy="255090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60400" lvl="0" marL="457200"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indent="-603250" lvl="1" marL="9144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7800"/>
              </a:spcBef>
              <a:spcAft>
                <a:spcPts val="78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3322853"/>
            <a:ext cx="30674100" cy="42762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4148480"/>
            <a:ext cx="10108800" cy="56427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1pPr>
            <a:lvl2pPr lvl="1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2pPr>
            <a:lvl3pPr lvl="2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3pPr>
            <a:lvl4pPr lvl="3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4pPr>
            <a:lvl5pPr lvl="4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5pPr>
            <a:lvl6pPr lvl="5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6pPr>
            <a:lvl7pPr lvl="6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7pPr>
            <a:lvl8pPr lvl="7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8pPr>
            <a:lvl9pPr lvl="8">
              <a:spcBef>
                <a:spcPts val="0"/>
              </a:spcBef>
              <a:spcAft>
                <a:spcPts val="0"/>
              </a:spcAft>
              <a:buSzPts val="11700"/>
              <a:buNone/>
              <a:defRPr sz="11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10375680"/>
            <a:ext cx="10108800" cy="237396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indent="-603250" lvl="0" marL="45720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indent="-603250" lvl="1" marL="9144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2pPr>
            <a:lvl3pPr indent="-603250" lvl="2" marL="13716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3pPr>
            <a:lvl4pPr indent="-603250" lvl="3" marL="18288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4pPr>
            <a:lvl5pPr indent="-603250" lvl="4" marL="22860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5pPr>
            <a:lvl6pPr indent="-603250" lvl="5" marL="2743200">
              <a:spcBef>
                <a:spcPts val="7800"/>
              </a:spcBef>
              <a:spcAft>
                <a:spcPts val="0"/>
              </a:spcAft>
              <a:buSzPts val="5900"/>
              <a:buChar char="■"/>
              <a:defRPr sz="5900"/>
            </a:lvl6pPr>
            <a:lvl7pPr indent="-603250" lvl="6" marL="3200400">
              <a:spcBef>
                <a:spcPts val="7800"/>
              </a:spcBef>
              <a:spcAft>
                <a:spcPts val="0"/>
              </a:spcAft>
              <a:buSzPts val="5900"/>
              <a:buChar char="●"/>
              <a:defRPr sz="5900"/>
            </a:lvl7pPr>
            <a:lvl8pPr indent="-603250" lvl="7" marL="3657600">
              <a:spcBef>
                <a:spcPts val="7800"/>
              </a:spcBef>
              <a:spcAft>
                <a:spcPts val="0"/>
              </a:spcAft>
              <a:buSzPts val="5900"/>
              <a:buChar char="○"/>
              <a:defRPr sz="5900"/>
            </a:lvl8pPr>
            <a:lvl9pPr indent="-603250" lvl="8" marL="4114800">
              <a:spcBef>
                <a:spcPts val="7800"/>
              </a:spcBef>
              <a:spcAft>
                <a:spcPts val="7800"/>
              </a:spcAft>
              <a:buSzPts val="5900"/>
              <a:buChar char="■"/>
              <a:defRPr sz="5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3361120"/>
            <a:ext cx="22924200" cy="305445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1pPr>
            <a:lvl2pPr lvl="1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2pPr>
            <a:lvl3pPr lvl="2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3pPr>
            <a:lvl4pPr lvl="3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4pPr>
            <a:lvl5pPr lvl="4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5pPr>
            <a:lvl6pPr lvl="5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6pPr>
            <a:lvl7pPr lvl="6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7pPr>
            <a:lvl8pPr lvl="7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8pPr>
            <a:lvl9pPr lvl="8">
              <a:spcBef>
                <a:spcPts val="0"/>
              </a:spcBef>
              <a:spcAft>
                <a:spcPts val="0"/>
              </a:spcAft>
              <a:buSzPts val="23500"/>
              <a:buNone/>
              <a:defRPr sz="23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933"/>
            <a:ext cx="16459200" cy="3840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9207707"/>
            <a:ext cx="14562600" cy="11067900"/>
          </a:xfrm>
          <a:prstGeom prst="rect">
            <a:avLst/>
          </a:prstGeom>
        </p:spPr>
        <p:txBody>
          <a:bodyPr anchorCtr="0" anchor="b" bIns="446975" lIns="446975" spcFirstLastPara="1" rIns="446975" wrap="square" tIns="446975"/>
          <a:lstStyle>
            <a:lvl1pPr lvl="0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500"/>
              <a:buNone/>
              <a:defRPr sz="20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20929627"/>
            <a:ext cx="14562600" cy="9222000"/>
          </a:xfrm>
          <a:prstGeom prst="rect">
            <a:avLst/>
          </a:prstGeom>
        </p:spPr>
        <p:txBody>
          <a:bodyPr anchorCtr="0" anchor="t" bIns="446975" lIns="446975" spcFirstLastPara="1" rIns="446975" wrap="square" tIns="4469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  <a:defRPr sz="10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5406427"/>
            <a:ext cx="13813200" cy="275901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/>
          <a:lstStyle>
            <a:lvl1pPr indent="-787400" lvl="0" marL="457200">
              <a:spcBef>
                <a:spcPts val="0"/>
              </a:spcBef>
              <a:spcAft>
                <a:spcPts val="0"/>
              </a:spcAft>
              <a:buSzPts val="8800"/>
              <a:buChar char="●"/>
              <a:defRPr/>
            </a:lvl1pPr>
            <a:lvl2pPr indent="-660400" lvl="1" marL="9144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2pPr>
            <a:lvl3pPr indent="-660400" lvl="2" marL="1371600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3pPr>
            <a:lvl4pPr indent="-660400" lvl="3" marL="1828800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4pPr>
            <a:lvl5pPr indent="-660400" lvl="4" marL="22860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5pPr>
            <a:lvl6pPr indent="-660400" lvl="5" marL="2743200">
              <a:spcBef>
                <a:spcPts val="7800"/>
              </a:spcBef>
              <a:spcAft>
                <a:spcPts val="0"/>
              </a:spcAft>
              <a:buSzPts val="6800"/>
              <a:buChar char="■"/>
              <a:defRPr/>
            </a:lvl6pPr>
            <a:lvl7pPr indent="-660400" lvl="6" marL="3200400">
              <a:spcBef>
                <a:spcPts val="7800"/>
              </a:spcBef>
              <a:spcAft>
                <a:spcPts val="0"/>
              </a:spcAft>
              <a:buSzPts val="6800"/>
              <a:buChar char="●"/>
              <a:defRPr/>
            </a:lvl7pPr>
            <a:lvl8pPr indent="-660400" lvl="7" marL="3657600">
              <a:spcBef>
                <a:spcPts val="7800"/>
              </a:spcBef>
              <a:spcAft>
                <a:spcPts val="0"/>
              </a:spcAft>
              <a:buSzPts val="6800"/>
              <a:buChar char="○"/>
              <a:defRPr/>
            </a:lvl8pPr>
            <a:lvl9pPr indent="-660400" lvl="8" marL="4114800">
              <a:spcBef>
                <a:spcPts val="7800"/>
              </a:spcBef>
              <a:spcAft>
                <a:spcPts val="7800"/>
              </a:spcAft>
              <a:buSzPts val="6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31588293"/>
            <a:ext cx="21595800" cy="45180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3322853"/>
            <a:ext cx="306741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975" lIns="446975" spcFirstLastPara="1" rIns="446975" wrap="square" tIns="4469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None/>
              <a:defRPr sz="1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8605147"/>
            <a:ext cx="30674100" cy="25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975" lIns="446975" spcFirstLastPara="1" rIns="446975" wrap="square" tIns="446975"/>
          <a:lstStyle>
            <a:lvl1pPr indent="-787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Char char="●"/>
              <a:defRPr sz="8800">
                <a:solidFill>
                  <a:schemeClr val="dk2"/>
                </a:solidFill>
              </a:defRPr>
            </a:lvl1pPr>
            <a:lvl2pPr indent="-660400" lvl="1" marL="9144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○"/>
              <a:defRPr sz="6800">
                <a:solidFill>
                  <a:schemeClr val="dk2"/>
                </a:solidFill>
              </a:defRPr>
            </a:lvl2pPr>
            <a:lvl3pPr indent="-660400" lvl="2" marL="13716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■"/>
              <a:defRPr sz="6800">
                <a:solidFill>
                  <a:schemeClr val="dk2"/>
                </a:solidFill>
              </a:defRPr>
            </a:lvl3pPr>
            <a:lvl4pPr indent="-660400" lvl="3" marL="18288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●"/>
              <a:defRPr sz="6800">
                <a:solidFill>
                  <a:schemeClr val="dk2"/>
                </a:solidFill>
              </a:defRPr>
            </a:lvl4pPr>
            <a:lvl5pPr indent="-660400" lvl="4" marL="22860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○"/>
              <a:defRPr sz="6800">
                <a:solidFill>
                  <a:schemeClr val="dk2"/>
                </a:solidFill>
              </a:defRPr>
            </a:lvl5pPr>
            <a:lvl6pPr indent="-660400" lvl="5" marL="27432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■"/>
              <a:defRPr sz="6800">
                <a:solidFill>
                  <a:schemeClr val="dk2"/>
                </a:solidFill>
              </a:defRPr>
            </a:lvl6pPr>
            <a:lvl7pPr indent="-660400" lvl="6" marL="32004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●"/>
              <a:defRPr sz="6800">
                <a:solidFill>
                  <a:schemeClr val="dk2"/>
                </a:solidFill>
              </a:defRPr>
            </a:lvl7pPr>
            <a:lvl8pPr indent="-660400" lvl="7" marL="3657600">
              <a:lnSpc>
                <a:spcPct val="115000"/>
              </a:lnSpc>
              <a:spcBef>
                <a:spcPts val="7800"/>
              </a:spcBef>
              <a:spcAft>
                <a:spcPts val="0"/>
              </a:spcAft>
              <a:buClr>
                <a:schemeClr val="dk2"/>
              </a:buClr>
              <a:buSzPts val="6800"/>
              <a:buChar char="○"/>
              <a:defRPr sz="6800">
                <a:solidFill>
                  <a:schemeClr val="dk2"/>
                </a:solidFill>
              </a:defRPr>
            </a:lvl8pPr>
            <a:lvl9pPr indent="-660400" lvl="8" marL="4114800">
              <a:lnSpc>
                <a:spcPct val="115000"/>
              </a:lnSpc>
              <a:spcBef>
                <a:spcPts val="7800"/>
              </a:spcBef>
              <a:spcAft>
                <a:spcPts val="7800"/>
              </a:spcAft>
              <a:buClr>
                <a:schemeClr val="dk2"/>
              </a:buClr>
              <a:buSzPts val="6800"/>
              <a:buChar char="■"/>
              <a:defRPr sz="6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34818685"/>
            <a:ext cx="1975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algn="r">
              <a:buNone/>
              <a:defRPr sz="4900">
                <a:solidFill>
                  <a:schemeClr val="dk2"/>
                </a:solidFill>
              </a:defRPr>
            </a:lvl1pPr>
            <a:lvl2pPr lvl="1" algn="r">
              <a:buNone/>
              <a:defRPr sz="4900">
                <a:solidFill>
                  <a:schemeClr val="dk2"/>
                </a:solidFill>
              </a:defRPr>
            </a:lvl2pPr>
            <a:lvl3pPr lvl="2" algn="r">
              <a:buNone/>
              <a:defRPr sz="4900">
                <a:solidFill>
                  <a:schemeClr val="dk2"/>
                </a:solidFill>
              </a:defRPr>
            </a:lvl3pPr>
            <a:lvl4pPr lvl="3" algn="r">
              <a:buNone/>
              <a:defRPr sz="4900">
                <a:solidFill>
                  <a:schemeClr val="dk2"/>
                </a:solidFill>
              </a:defRPr>
            </a:lvl4pPr>
            <a:lvl5pPr lvl="4" algn="r">
              <a:buNone/>
              <a:defRPr sz="4900">
                <a:solidFill>
                  <a:schemeClr val="dk2"/>
                </a:solidFill>
              </a:defRPr>
            </a:lvl5pPr>
            <a:lvl6pPr lvl="5" algn="r">
              <a:buNone/>
              <a:defRPr sz="4900">
                <a:solidFill>
                  <a:schemeClr val="dk2"/>
                </a:solidFill>
              </a:defRPr>
            </a:lvl6pPr>
            <a:lvl7pPr lvl="6" algn="r">
              <a:buNone/>
              <a:defRPr sz="4900">
                <a:solidFill>
                  <a:schemeClr val="dk2"/>
                </a:solidFill>
              </a:defRPr>
            </a:lvl7pPr>
            <a:lvl8pPr lvl="7" algn="r">
              <a:buNone/>
              <a:defRPr sz="4900">
                <a:solidFill>
                  <a:schemeClr val="dk2"/>
                </a:solidFill>
              </a:defRPr>
            </a:lvl8pPr>
            <a:lvl9pPr lvl="8" algn="r">
              <a:buNone/>
              <a:defRPr sz="4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552270" y="6669411"/>
            <a:ext cx="15720600" cy="51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6975" lIns="446975" spcFirstLastPara="1" rIns="446975" wrap="square" tIns="4469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7600"/>
              <a:buFont typeface="Dosis Light"/>
              <a:buNone/>
              <a:defRPr sz="17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5552270" y="12649890"/>
            <a:ext cx="15720600" cy="22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6975" lIns="446975" spcFirstLastPara="1" rIns="446975" wrap="square" tIns="446975"/>
          <a:lstStyle>
            <a:lvl1pPr indent="-971550" lvl="0" marL="457200" rtl="0">
              <a:spcBef>
                <a:spcPts val="2900"/>
              </a:spcBef>
              <a:spcAft>
                <a:spcPts val="0"/>
              </a:spcAft>
              <a:buClr>
                <a:srgbClr val="9BCF63"/>
              </a:buClr>
              <a:buSzPts val="11700"/>
              <a:buFont typeface="Pontano Sans"/>
              <a:buChar char="⊷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971550" lvl="1" marL="91440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1700"/>
              <a:buFont typeface="Pontano Sans"/>
              <a:buChar char="⊶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971550" lvl="2" marL="1371600" rt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11700"/>
              <a:buFont typeface="Pontano Sans"/>
              <a:buChar char="⊸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971550" lvl="3" marL="18288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●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971550" lvl="4" marL="22860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○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971550" lvl="5" marL="27432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■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971550" lvl="6" marL="32004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●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971550" lvl="7" marL="36576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○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971550" lvl="8" marL="4114800" rtl="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11700"/>
              <a:buFont typeface="Pontano Sans"/>
              <a:buChar char="■"/>
              <a:defRPr sz="117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74351" y="35465553"/>
            <a:ext cx="19752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6975" lIns="446975" spcFirstLastPara="1" rIns="446975" wrap="square" tIns="446975">
            <a:noAutofit/>
          </a:bodyPr>
          <a:lstStyle>
            <a:lvl1pPr lvl="0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64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6"/>
          <p:cNvGrpSpPr/>
          <p:nvPr/>
        </p:nvGrpSpPr>
        <p:grpSpPr>
          <a:xfrm rot="5400000">
            <a:off x="-1776220" y="4133746"/>
            <a:ext cx="36470844" cy="30137310"/>
            <a:chOff x="1409100" y="1740650"/>
            <a:chExt cx="27432000" cy="15430500"/>
          </a:xfrm>
        </p:grpSpPr>
        <p:pic>
          <p:nvPicPr>
            <p:cNvPr id="154" name="Google Shape;15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100" y="12027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5" name="Google Shape;15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53100" y="12027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6" name="Google Shape;15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697100" y="12027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7" name="Google Shape;157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09100" y="1740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8" name="Google Shape;158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553100" y="1740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59" name="Google Shape;159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697100" y="17406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0" name="Google Shape;160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409100" y="68841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1" name="Google Shape;161;p2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53100" y="68841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2" name="Google Shape;162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9697100" y="6884150"/>
              <a:ext cx="9144000" cy="5143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