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7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0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9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30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70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95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11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040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86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73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0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DB47-FB79-4969-B29F-B2F17C4AC1B6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7949-4029-48F2-9578-3E3F53713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6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04809" y="1154545"/>
            <a:ext cx="3782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600" dirty="0"/>
              <a:t>TITOLO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4895273" y="3620393"/>
            <a:ext cx="2401454" cy="8682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GIOCA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4895273" y="5384800"/>
            <a:ext cx="2401454" cy="8682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CREDITS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1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360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Aliprandi</dc:creator>
  <cp:lastModifiedBy>Federico Aliprandi</cp:lastModifiedBy>
  <cp:revision>2</cp:revision>
  <dcterms:created xsi:type="dcterms:W3CDTF">2016-11-07T15:56:50Z</dcterms:created>
  <dcterms:modified xsi:type="dcterms:W3CDTF">2016-11-07T16:03:58Z</dcterms:modified>
</cp:coreProperties>
</file>