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61" r:id="rId3"/>
    <p:sldId id="289" r:id="rId4"/>
    <p:sldId id="290" r:id="rId5"/>
    <p:sldId id="262" r:id="rId6"/>
    <p:sldId id="281" r:id="rId7"/>
    <p:sldId id="284" r:id="rId8"/>
    <p:sldId id="285" r:id="rId9"/>
    <p:sldId id="286" r:id="rId10"/>
    <p:sldId id="287" r:id="rId11"/>
    <p:sldId id="288" r:id="rId12"/>
    <p:sldId id="291" r:id="rId13"/>
    <p:sldId id="292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833A4D"/>
    <a:srgbClr val="672847"/>
    <a:srgbClr val="F4BDD6"/>
    <a:srgbClr val="CC3880"/>
    <a:srgbClr val="BE6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n Archibald" userId="9960e63cc2e61757" providerId="LiveId" clId="{09F88E5F-A659-4BB7-959D-C30811497220}"/>
    <pc:docChg chg="undo custSel addSld delSld modSld sldOrd">
      <pc:chgData name="Chain Archibald" userId="9960e63cc2e61757" providerId="LiveId" clId="{09F88E5F-A659-4BB7-959D-C30811497220}" dt="2020-06-17T07:55:01.430" v="705" actId="1076"/>
      <pc:docMkLst>
        <pc:docMk/>
      </pc:docMkLst>
      <pc:sldChg chg="del">
        <pc:chgData name="Chain Archibald" userId="9960e63cc2e61757" providerId="LiveId" clId="{09F88E5F-A659-4BB7-959D-C30811497220}" dt="2020-06-17T04:57:19.154" v="497" actId="47"/>
        <pc:sldMkLst>
          <pc:docMk/>
          <pc:sldMk cId="0" sldId="257"/>
        </pc:sldMkLst>
      </pc:sldChg>
      <pc:sldChg chg="delSp modSp mod delAnim">
        <pc:chgData name="Chain Archibald" userId="9960e63cc2e61757" providerId="LiveId" clId="{09F88E5F-A659-4BB7-959D-C30811497220}" dt="2020-06-17T05:51:24.363" v="642" actId="20577"/>
        <pc:sldMkLst>
          <pc:docMk/>
          <pc:sldMk cId="0" sldId="258"/>
        </pc:sldMkLst>
        <pc:spChg chg="mod">
          <ac:chgData name="Chain Archibald" userId="9960e63cc2e61757" providerId="LiveId" clId="{09F88E5F-A659-4BB7-959D-C30811497220}" dt="2020-06-17T05:51:24.363" v="642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Chain Archibald" userId="9960e63cc2e61757" providerId="LiveId" clId="{09F88E5F-A659-4BB7-959D-C30811497220}" dt="2020-06-17T05:01:03.001" v="599" actId="1076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Chain Archibald" userId="9960e63cc2e61757" providerId="LiveId" clId="{09F88E5F-A659-4BB7-959D-C30811497220}" dt="2020-06-17T05:00:52.027" v="595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Chain Archibald" userId="9960e63cc2e61757" providerId="LiveId" clId="{09F88E5F-A659-4BB7-959D-C30811497220}" dt="2020-06-17T05:00:34.563" v="586" actId="478"/>
          <ac:spMkLst>
            <pc:docMk/>
            <pc:sldMk cId="0" sldId="258"/>
            <ac:spMk id="10" creationId="{00000000-0000-0000-0000-000000000000}"/>
          </ac:spMkLst>
        </pc:spChg>
        <pc:picChg chg="mod">
          <ac:chgData name="Chain Archibald" userId="9960e63cc2e61757" providerId="LiveId" clId="{09F88E5F-A659-4BB7-959D-C30811497220}" dt="2020-06-17T05:01:01.144" v="598" actId="1076"/>
          <ac:picMkLst>
            <pc:docMk/>
            <pc:sldMk cId="0" sldId="258"/>
            <ac:picMk id="3" creationId="{00000000-0000-0000-0000-000000000000}"/>
          </ac:picMkLst>
        </pc:picChg>
      </pc:sldChg>
      <pc:sldChg chg="addSp delSp modSp mod delAnim">
        <pc:chgData name="Chain Archibald" userId="9960e63cc2e61757" providerId="LiveId" clId="{09F88E5F-A659-4BB7-959D-C30811497220}" dt="2020-06-17T07:54:15.193" v="697" actId="21"/>
        <pc:sldMkLst>
          <pc:docMk/>
          <pc:sldMk cId="0" sldId="259"/>
        </pc:sldMkLst>
        <pc:spChg chg="del">
          <ac:chgData name="Chain Archibald" userId="9960e63cc2e61757" providerId="LiveId" clId="{09F88E5F-A659-4BB7-959D-C30811497220}" dt="2020-06-17T04:57:28.954" v="499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Chain Archibald" userId="9960e63cc2e61757" providerId="LiveId" clId="{09F88E5F-A659-4BB7-959D-C30811497220}" dt="2020-06-17T04:57:27.860" v="498" actId="478"/>
          <ac:spMkLst>
            <pc:docMk/>
            <pc:sldMk cId="0" sldId="259"/>
            <ac:spMk id="10" creationId="{00000000-0000-0000-0000-000000000000}"/>
          </ac:spMkLst>
        </pc:spChg>
        <pc:picChg chg="add del mod">
          <ac:chgData name="Chain Archibald" userId="9960e63cc2e61757" providerId="LiveId" clId="{09F88E5F-A659-4BB7-959D-C30811497220}" dt="2020-06-17T07:54:15.193" v="697" actId="21"/>
          <ac:picMkLst>
            <pc:docMk/>
            <pc:sldMk cId="0" sldId="259"/>
            <ac:picMk id="5" creationId="{EB6DB4CC-15DF-4E8A-825A-56EA1DFE90F0}"/>
          </ac:picMkLst>
        </pc:picChg>
      </pc:sldChg>
      <pc:sldChg chg="del">
        <pc:chgData name="Chain Archibald" userId="9960e63cc2e61757" providerId="LiveId" clId="{09F88E5F-A659-4BB7-959D-C30811497220}" dt="2020-06-17T05:01:25.324" v="600" actId="2696"/>
        <pc:sldMkLst>
          <pc:docMk/>
          <pc:sldMk cId="0" sldId="260"/>
        </pc:sldMkLst>
      </pc:sldChg>
      <pc:sldChg chg="modSp mod modAnim">
        <pc:chgData name="Chain Archibald" userId="9960e63cc2e61757" providerId="LiveId" clId="{09F88E5F-A659-4BB7-959D-C30811497220}" dt="2020-06-17T05:02:05.653" v="628" actId="1076"/>
        <pc:sldMkLst>
          <pc:docMk/>
          <pc:sldMk cId="0" sldId="261"/>
        </pc:sldMkLst>
        <pc:spChg chg="mod">
          <ac:chgData name="Chain Archibald" userId="9960e63cc2e61757" providerId="LiveId" clId="{09F88E5F-A659-4BB7-959D-C30811497220}" dt="2020-06-17T05:02:05.653" v="628" actId="1076"/>
          <ac:spMkLst>
            <pc:docMk/>
            <pc:sldMk cId="0" sldId="261"/>
            <ac:spMk id="3" creationId="{00000000-0000-0000-0000-000000000000}"/>
          </ac:spMkLst>
        </pc:spChg>
      </pc:sldChg>
      <pc:sldChg chg="modSp mod modAnim">
        <pc:chgData name="Chain Archibald" userId="9960e63cc2e61757" providerId="LiveId" clId="{09F88E5F-A659-4BB7-959D-C30811497220}" dt="2020-06-17T05:57:47.645" v="659" actId="20577"/>
        <pc:sldMkLst>
          <pc:docMk/>
          <pc:sldMk cId="0" sldId="262"/>
        </pc:sldMkLst>
        <pc:spChg chg="mod">
          <ac:chgData name="Chain Archibald" userId="9960e63cc2e61757" providerId="LiveId" clId="{09F88E5F-A659-4BB7-959D-C30811497220}" dt="2020-06-17T05:57:47.645" v="659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 modAnim">
        <pc:chgData name="Chain Archibald" userId="9960e63cc2e61757" providerId="LiveId" clId="{09F88E5F-A659-4BB7-959D-C30811497220}" dt="2020-06-16T19:16:02.839" v="101" actId="20577"/>
        <pc:sldMkLst>
          <pc:docMk/>
          <pc:sldMk cId="0" sldId="263"/>
        </pc:sldMkLst>
        <pc:spChg chg="mod">
          <ac:chgData name="Chain Archibald" userId="9960e63cc2e61757" providerId="LiveId" clId="{09F88E5F-A659-4BB7-959D-C30811497220}" dt="2020-06-16T19:16:02.839" v="101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Chain Archibald" userId="9960e63cc2e61757" providerId="LiveId" clId="{09F88E5F-A659-4BB7-959D-C30811497220}" dt="2020-06-17T04:57:15.660" v="493" actId="47"/>
        <pc:sldMkLst>
          <pc:docMk/>
          <pc:sldMk cId="0" sldId="264"/>
        </pc:sldMkLst>
      </pc:sldChg>
      <pc:sldChg chg="del">
        <pc:chgData name="Chain Archibald" userId="9960e63cc2e61757" providerId="LiveId" clId="{09F88E5F-A659-4BB7-959D-C30811497220}" dt="2020-06-17T05:45:34.971" v="630" actId="47"/>
        <pc:sldMkLst>
          <pc:docMk/>
          <pc:sldMk cId="0" sldId="265"/>
        </pc:sldMkLst>
      </pc:sldChg>
      <pc:sldChg chg="del">
        <pc:chgData name="Chain Archibald" userId="9960e63cc2e61757" providerId="LiveId" clId="{09F88E5F-A659-4BB7-959D-C30811497220}" dt="2020-06-17T05:45:36.844" v="631" actId="47"/>
        <pc:sldMkLst>
          <pc:docMk/>
          <pc:sldMk cId="0" sldId="266"/>
        </pc:sldMkLst>
      </pc:sldChg>
      <pc:sldChg chg="del">
        <pc:chgData name="Chain Archibald" userId="9960e63cc2e61757" providerId="LiveId" clId="{09F88E5F-A659-4BB7-959D-C30811497220}" dt="2020-06-17T04:59:06.439" v="541" actId="47"/>
        <pc:sldMkLst>
          <pc:docMk/>
          <pc:sldMk cId="0" sldId="267"/>
        </pc:sldMkLst>
      </pc:sldChg>
      <pc:sldChg chg="del">
        <pc:chgData name="Chain Archibald" userId="9960e63cc2e61757" providerId="LiveId" clId="{09F88E5F-A659-4BB7-959D-C30811497220}" dt="2020-06-17T04:59:04.084" v="540" actId="47"/>
        <pc:sldMkLst>
          <pc:docMk/>
          <pc:sldMk cId="0" sldId="268"/>
        </pc:sldMkLst>
      </pc:sldChg>
      <pc:sldChg chg="addSp delSp modSp mod addAnim delAnim">
        <pc:chgData name="Chain Archibald" userId="9960e63cc2e61757" providerId="LiveId" clId="{09F88E5F-A659-4BB7-959D-C30811497220}" dt="2020-06-17T04:38:28.105" v="392" actId="1076"/>
        <pc:sldMkLst>
          <pc:docMk/>
          <pc:sldMk cId="0" sldId="269"/>
        </pc:sldMkLst>
        <pc:spChg chg="add mod">
          <ac:chgData name="Chain Archibald" userId="9960e63cc2e61757" providerId="LiveId" clId="{09F88E5F-A659-4BB7-959D-C30811497220}" dt="2020-06-17T04:37:05.667" v="387" actId="14100"/>
          <ac:spMkLst>
            <pc:docMk/>
            <pc:sldMk cId="0" sldId="269"/>
            <ac:spMk id="3" creationId="{137C758F-5E0C-40EA-97A0-43FBDA595CBD}"/>
          </ac:spMkLst>
        </pc:spChg>
        <pc:spChg chg="add del mod">
          <ac:chgData name="Chain Archibald" userId="9960e63cc2e61757" providerId="LiveId" clId="{09F88E5F-A659-4BB7-959D-C30811497220}" dt="2020-06-17T04:34:20.333" v="301" actId="1076"/>
          <ac:spMkLst>
            <pc:docMk/>
            <pc:sldMk cId="0" sldId="269"/>
            <ac:spMk id="11" creationId="{00000000-0000-0000-0000-000000000000}"/>
          </ac:spMkLst>
        </pc:spChg>
        <pc:spChg chg="del">
          <ac:chgData name="Chain Archibald" userId="9960e63cc2e61757" providerId="LiveId" clId="{09F88E5F-A659-4BB7-959D-C30811497220}" dt="2020-06-17T04:33:51.351" v="280" actId="478"/>
          <ac:spMkLst>
            <pc:docMk/>
            <pc:sldMk cId="0" sldId="269"/>
            <ac:spMk id="12" creationId="{00000000-0000-0000-0000-000000000000}"/>
          </ac:spMkLst>
        </pc:spChg>
        <pc:spChg chg="add del">
          <ac:chgData name="Chain Archibald" userId="9960e63cc2e61757" providerId="LiveId" clId="{09F88E5F-A659-4BB7-959D-C30811497220}" dt="2020-06-17T04:33:46.219" v="279" actId="478"/>
          <ac:spMkLst>
            <pc:docMk/>
            <pc:sldMk cId="0" sldId="269"/>
            <ac:spMk id="13" creationId="{00000000-0000-0000-0000-000000000000}"/>
          </ac:spMkLst>
        </pc:spChg>
        <pc:spChg chg="add del">
          <ac:chgData name="Chain Archibald" userId="9960e63cc2e61757" providerId="LiveId" clId="{09F88E5F-A659-4BB7-959D-C30811497220}" dt="2020-06-17T04:33:46.219" v="279" actId="478"/>
          <ac:spMkLst>
            <pc:docMk/>
            <pc:sldMk cId="0" sldId="269"/>
            <ac:spMk id="14" creationId="{00000000-0000-0000-0000-000000000000}"/>
          </ac:spMkLst>
        </pc:spChg>
        <pc:grpChg chg="del">
          <ac:chgData name="Chain Archibald" userId="9960e63cc2e61757" providerId="LiveId" clId="{09F88E5F-A659-4BB7-959D-C30811497220}" dt="2020-06-17T04:33:28.920" v="276" actId="478"/>
          <ac:grpSpMkLst>
            <pc:docMk/>
            <pc:sldMk cId="0" sldId="269"/>
            <ac:grpSpMk id="6" creationId="{00000000-0000-0000-0000-000000000000}"/>
          </ac:grpSpMkLst>
        </pc:grpChg>
        <pc:grpChg chg="add del">
          <ac:chgData name="Chain Archibald" userId="9960e63cc2e61757" providerId="LiveId" clId="{09F88E5F-A659-4BB7-959D-C30811497220}" dt="2020-06-17T04:33:46.219" v="279" actId="478"/>
          <ac:grpSpMkLst>
            <pc:docMk/>
            <pc:sldMk cId="0" sldId="269"/>
            <ac:grpSpMk id="10" creationId="{00000000-0000-0000-0000-000000000000}"/>
          </ac:grpSpMkLst>
        </pc:grpChg>
        <pc:picChg chg="add mod">
          <ac:chgData name="Chain Archibald" userId="9960e63cc2e61757" providerId="LiveId" clId="{09F88E5F-A659-4BB7-959D-C30811497220}" dt="2020-06-17T04:38:28.105" v="392" actId="1076"/>
          <ac:picMkLst>
            <pc:docMk/>
            <pc:sldMk cId="0" sldId="269"/>
            <ac:picMk id="7" creationId="{D6EFA575-04ED-4774-A696-3F66552EAEFD}"/>
          </ac:picMkLst>
        </pc:picChg>
      </pc:sldChg>
      <pc:sldChg chg="del">
        <pc:chgData name="Chain Archibald" userId="9960e63cc2e61757" providerId="LiveId" clId="{09F88E5F-A659-4BB7-959D-C30811497220}" dt="2020-06-17T05:45:37.896" v="632" actId="47"/>
        <pc:sldMkLst>
          <pc:docMk/>
          <pc:sldMk cId="0" sldId="270"/>
        </pc:sldMkLst>
      </pc:sldChg>
      <pc:sldChg chg="del">
        <pc:chgData name="Chain Archibald" userId="9960e63cc2e61757" providerId="LiveId" clId="{09F88E5F-A659-4BB7-959D-C30811497220}" dt="2020-06-17T04:59:07.626" v="542" actId="47"/>
        <pc:sldMkLst>
          <pc:docMk/>
          <pc:sldMk cId="0" sldId="271"/>
        </pc:sldMkLst>
      </pc:sldChg>
      <pc:sldChg chg="del">
        <pc:chgData name="Chain Archibald" userId="9960e63cc2e61757" providerId="LiveId" clId="{09F88E5F-A659-4BB7-959D-C30811497220}" dt="2020-06-17T04:57:17.519" v="495" actId="47"/>
        <pc:sldMkLst>
          <pc:docMk/>
          <pc:sldMk cId="0" sldId="272"/>
        </pc:sldMkLst>
      </pc:sldChg>
      <pc:sldChg chg="del">
        <pc:chgData name="Chain Archibald" userId="9960e63cc2e61757" providerId="LiveId" clId="{09F88E5F-A659-4BB7-959D-C30811497220}" dt="2020-06-17T04:57:14.155" v="492" actId="47"/>
        <pc:sldMkLst>
          <pc:docMk/>
          <pc:sldMk cId="0" sldId="273"/>
        </pc:sldMkLst>
      </pc:sldChg>
      <pc:sldChg chg="del ord">
        <pc:chgData name="Chain Archibald" userId="9960e63cc2e61757" providerId="LiveId" clId="{09F88E5F-A659-4BB7-959D-C30811497220}" dt="2020-06-17T04:57:18.378" v="496" actId="47"/>
        <pc:sldMkLst>
          <pc:docMk/>
          <pc:sldMk cId="0" sldId="274"/>
        </pc:sldMkLst>
      </pc:sldChg>
      <pc:sldChg chg="del">
        <pc:chgData name="Chain Archibald" userId="9960e63cc2e61757" providerId="LiveId" clId="{09F88E5F-A659-4BB7-959D-C30811497220}" dt="2020-06-17T04:57:16.584" v="494" actId="47"/>
        <pc:sldMkLst>
          <pc:docMk/>
          <pc:sldMk cId="0" sldId="275"/>
        </pc:sldMkLst>
      </pc:sldChg>
      <pc:sldChg chg="addSp delSp modSp mod ord delAnim modAnim">
        <pc:chgData name="Chain Archibald" userId="9960e63cc2e61757" providerId="LiveId" clId="{09F88E5F-A659-4BB7-959D-C30811497220}" dt="2020-06-17T04:14:15.256" v="175" actId="1440"/>
        <pc:sldMkLst>
          <pc:docMk/>
          <pc:sldMk cId="0" sldId="276"/>
        </pc:sldMkLst>
        <pc:spChg chg="del mod">
          <ac:chgData name="Chain Archibald" userId="9960e63cc2e61757" providerId="LiveId" clId="{09F88E5F-A659-4BB7-959D-C30811497220}" dt="2020-06-17T04:01:55.641" v="129"/>
          <ac:spMkLst>
            <pc:docMk/>
            <pc:sldMk cId="0" sldId="276"/>
            <ac:spMk id="4" creationId="{00000000-0000-0000-0000-000000000000}"/>
          </ac:spMkLst>
        </pc:spChg>
        <pc:spChg chg="mod">
          <ac:chgData name="Chain Archibald" userId="9960e63cc2e61757" providerId="LiveId" clId="{09F88E5F-A659-4BB7-959D-C30811497220}" dt="2020-06-17T04:01:54.884" v="127" actId="1076"/>
          <ac:spMkLst>
            <pc:docMk/>
            <pc:sldMk cId="0" sldId="276"/>
            <ac:spMk id="5" creationId="{00000000-0000-0000-0000-000000000000}"/>
          </ac:spMkLst>
        </pc:spChg>
        <pc:spChg chg="add mod">
          <ac:chgData name="Chain Archibald" userId="9960e63cc2e61757" providerId="LiveId" clId="{09F88E5F-A659-4BB7-959D-C30811497220}" dt="2020-06-17T04:01:58.733" v="130" actId="1076"/>
          <ac:spMkLst>
            <pc:docMk/>
            <pc:sldMk cId="0" sldId="276"/>
            <ac:spMk id="6" creationId="{7A012C4D-15BB-43AD-BB1F-2232E6800664}"/>
          </ac:spMkLst>
        </pc:spChg>
        <pc:spChg chg="del">
          <ac:chgData name="Chain Archibald" userId="9960e63cc2e61757" providerId="LiveId" clId="{09F88E5F-A659-4BB7-959D-C30811497220}" dt="2020-06-17T04:02:38.200" v="153" actId="478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Chain Archibald" userId="9960e63cc2e61757" providerId="LiveId" clId="{09F88E5F-A659-4BB7-959D-C30811497220}" dt="2020-06-17T04:02:11.797" v="152" actId="20577"/>
          <ac:spMkLst>
            <pc:docMk/>
            <pc:sldMk cId="0" sldId="276"/>
            <ac:spMk id="10" creationId="{808DE45E-CDAA-4C69-A56A-AAA20091B87E}"/>
          </ac:spMkLst>
        </pc:spChg>
        <pc:spChg chg="add mod">
          <ac:chgData name="Chain Archibald" userId="9960e63cc2e61757" providerId="LiveId" clId="{09F88E5F-A659-4BB7-959D-C30811497220}" dt="2020-06-17T04:13:54.276" v="171" actId="1076"/>
          <ac:spMkLst>
            <pc:docMk/>
            <pc:sldMk cId="0" sldId="276"/>
            <ac:spMk id="11" creationId="{88B46AA1-7898-41D5-9B1D-45F26D1554BC}"/>
          </ac:spMkLst>
        </pc:spChg>
        <pc:picChg chg="mod">
          <ac:chgData name="Chain Archibald" userId="9960e63cc2e61757" providerId="LiveId" clId="{09F88E5F-A659-4BB7-959D-C30811497220}" dt="2020-06-17T03:51:53.276" v="108" actId="1440"/>
          <ac:picMkLst>
            <pc:docMk/>
            <pc:sldMk cId="0" sldId="276"/>
            <ac:picMk id="3" creationId="{00000000-0000-0000-0000-000000000000}"/>
          </ac:picMkLst>
        </pc:picChg>
        <pc:picChg chg="add mod">
          <ac:chgData name="Chain Archibald" userId="9960e63cc2e61757" providerId="LiveId" clId="{09F88E5F-A659-4BB7-959D-C30811497220}" dt="2020-06-17T04:12:18.542" v="157" actId="1440"/>
          <ac:picMkLst>
            <pc:docMk/>
            <pc:sldMk cId="0" sldId="276"/>
            <ac:picMk id="7" creationId="{90ECB149-3961-4B64-858B-6708C368A3A4}"/>
          </ac:picMkLst>
        </pc:picChg>
        <pc:picChg chg="add del mod">
          <ac:chgData name="Chain Archibald" userId="9960e63cc2e61757" providerId="LiveId" clId="{09F88E5F-A659-4BB7-959D-C30811497220}" dt="2020-06-17T04:13:56.036" v="172" actId="478"/>
          <ac:picMkLst>
            <pc:docMk/>
            <pc:sldMk cId="0" sldId="276"/>
            <ac:picMk id="12" creationId="{EB4BAE5C-71BF-4C63-BCC7-016A73E22DF2}"/>
          </ac:picMkLst>
        </pc:picChg>
        <pc:picChg chg="add mod">
          <ac:chgData name="Chain Archibald" userId="9960e63cc2e61757" providerId="LiveId" clId="{09F88E5F-A659-4BB7-959D-C30811497220}" dt="2020-06-17T04:14:15.256" v="175" actId="1440"/>
          <ac:picMkLst>
            <pc:docMk/>
            <pc:sldMk cId="0" sldId="276"/>
            <ac:picMk id="13" creationId="{536BA65A-E0CF-412B-8A59-A9777834F028}"/>
          </ac:picMkLst>
        </pc:picChg>
      </pc:sldChg>
      <pc:sldChg chg="modSp add ord modAnim">
        <pc:chgData name="Chain Archibald" userId="9960e63cc2e61757" providerId="LiveId" clId="{09F88E5F-A659-4BB7-959D-C30811497220}" dt="2020-06-17T04:24:14.323" v="241"/>
        <pc:sldMkLst>
          <pc:docMk/>
          <pc:sldMk cId="2617272906" sldId="277"/>
        </pc:sldMkLst>
        <pc:spChg chg="mod">
          <ac:chgData name="Chain Archibald" userId="9960e63cc2e61757" providerId="LiveId" clId="{09F88E5F-A659-4BB7-959D-C30811497220}" dt="2020-06-16T16:16:14.586" v="42" actId="20577"/>
          <ac:spMkLst>
            <pc:docMk/>
            <pc:sldMk cId="2617272906" sldId="277"/>
            <ac:spMk id="5" creationId="{00000000-0000-0000-0000-000000000000}"/>
          </ac:spMkLst>
        </pc:spChg>
      </pc:sldChg>
      <pc:sldChg chg="addSp delSp modSp add mod delAnim">
        <pc:chgData name="Chain Archibald" userId="9960e63cc2e61757" providerId="LiveId" clId="{09F88E5F-A659-4BB7-959D-C30811497220}" dt="2020-06-17T04:23:55.205" v="239" actId="1076"/>
        <pc:sldMkLst>
          <pc:docMk/>
          <pc:sldMk cId="3110853907" sldId="278"/>
        </pc:sldMkLst>
        <pc:spChg chg="mod">
          <ac:chgData name="Chain Archibald" userId="9960e63cc2e61757" providerId="LiveId" clId="{09F88E5F-A659-4BB7-959D-C30811497220}" dt="2020-06-17T04:15:22.541" v="213" actId="20577"/>
          <ac:spMkLst>
            <pc:docMk/>
            <pc:sldMk cId="3110853907" sldId="278"/>
            <ac:spMk id="5" creationId="{00000000-0000-0000-0000-000000000000}"/>
          </ac:spMkLst>
        </pc:spChg>
        <pc:spChg chg="del">
          <ac:chgData name="Chain Archibald" userId="9960e63cc2e61757" providerId="LiveId" clId="{09F88E5F-A659-4BB7-959D-C30811497220}" dt="2020-06-17T04:15:26.590" v="214" actId="478"/>
          <ac:spMkLst>
            <pc:docMk/>
            <pc:sldMk cId="3110853907" sldId="278"/>
            <ac:spMk id="6" creationId="{7A012C4D-15BB-43AD-BB1F-2232E6800664}"/>
          </ac:spMkLst>
        </pc:spChg>
        <pc:spChg chg="del">
          <ac:chgData name="Chain Archibald" userId="9960e63cc2e61757" providerId="LiveId" clId="{09F88E5F-A659-4BB7-959D-C30811497220}" dt="2020-06-17T04:15:28.395" v="215" actId="478"/>
          <ac:spMkLst>
            <pc:docMk/>
            <pc:sldMk cId="3110853907" sldId="278"/>
            <ac:spMk id="10" creationId="{808DE45E-CDAA-4C69-A56A-AAA20091B87E}"/>
          </ac:spMkLst>
        </pc:spChg>
        <pc:spChg chg="del mod">
          <ac:chgData name="Chain Archibald" userId="9960e63cc2e61757" providerId="LiveId" clId="{09F88E5F-A659-4BB7-959D-C30811497220}" dt="2020-06-17T04:15:32.939" v="218" actId="478"/>
          <ac:spMkLst>
            <pc:docMk/>
            <pc:sldMk cId="3110853907" sldId="278"/>
            <ac:spMk id="11" creationId="{88B46AA1-7898-41D5-9B1D-45F26D1554BC}"/>
          </ac:spMkLst>
        </pc:spChg>
        <pc:picChg chg="del">
          <ac:chgData name="Chain Archibald" userId="9960e63cc2e61757" providerId="LiveId" clId="{09F88E5F-A659-4BB7-959D-C30811497220}" dt="2020-06-17T04:14:59.974" v="187" actId="478"/>
          <ac:picMkLst>
            <pc:docMk/>
            <pc:sldMk cId="3110853907" sldId="278"/>
            <ac:picMk id="3" creationId="{00000000-0000-0000-0000-000000000000}"/>
          </ac:picMkLst>
        </pc:picChg>
        <pc:picChg chg="del">
          <ac:chgData name="Chain Archibald" userId="9960e63cc2e61757" providerId="LiveId" clId="{09F88E5F-A659-4BB7-959D-C30811497220}" dt="2020-06-17T04:15:29.840" v="216" actId="478"/>
          <ac:picMkLst>
            <pc:docMk/>
            <pc:sldMk cId="3110853907" sldId="278"/>
            <ac:picMk id="7" creationId="{90ECB149-3961-4B64-858B-6708C368A3A4}"/>
          </ac:picMkLst>
        </pc:picChg>
        <pc:picChg chg="add mod modCrop">
          <ac:chgData name="Chain Archibald" userId="9960e63cc2e61757" providerId="LiveId" clId="{09F88E5F-A659-4BB7-959D-C30811497220}" dt="2020-06-17T04:23:50.114" v="236" actId="1076"/>
          <ac:picMkLst>
            <pc:docMk/>
            <pc:sldMk cId="3110853907" sldId="278"/>
            <ac:picMk id="9" creationId="{6E0B449C-9D72-480C-ACAE-AACE34235C32}"/>
          </ac:picMkLst>
        </pc:picChg>
        <pc:picChg chg="del">
          <ac:chgData name="Chain Archibald" userId="9960e63cc2e61757" providerId="LiveId" clId="{09F88E5F-A659-4BB7-959D-C30811497220}" dt="2020-06-17T04:15:34.750" v="219" actId="478"/>
          <ac:picMkLst>
            <pc:docMk/>
            <pc:sldMk cId="3110853907" sldId="278"/>
            <ac:picMk id="13" creationId="{536BA65A-E0CF-412B-8A59-A9777834F028}"/>
          </ac:picMkLst>
        </pc:picChg>
        <pc:picChg chg="add mod">
          <ac:chgData name="Chain Archibald" userId="9960e63cc2e61757" providerId="LiveId" clId="{09F88E5F-A659-4BB7-959D-C30811497220}" dt="2020-06-17T04:23:55.205" v="239" actId="1076"/>
          <ac:picMkLst>
            <pc:docMk/>
            <pc:sldMk cId="3110853907" sldId="278"/>
            <ac:picMk id="14" creationId="{B8F24DCA-3037-4D15-A1D1-2919F6B2A56B}"/>
          </ac:picMkLst>
        </pc:picChg>
      </pc:sldChg>
      <pc:sldChg chg="addSp delSp modSp add mod delAnim">
        <pc:chgData name="Chain Archibald" userId="9960e63cc2e61757" providerId="LiveId" clId="{09F88E5F-A659-4BB7-959D-C30811497220}" dt="2020-06-17T04:32:47.859" v="275" actId="1076"/>
        <pc:sldMkLst>
          <pc:docMk/>
          <pc:sldMk cId="387675674" sldId="279"/>
        </pc:sldMkLst>
        <pc:spChg chg="mod ord">
          <ac:chgData name="Chain Archibald" userId="9960e63cc2e61757" providerId="LiveId" clId="{09F88E5F-A659-4BB7-959D-C30811497220}" dt="2020-06-17T04:32:47.859" v="275" actId="1076"/>
          <ac:spMkLst>
            <pc:docMk/>
            <pc:sldMk cId="387675674" sldId="279"/>
            <ac:spMk id="5" creationId="{00000000-0000-0000-0000-000000000000}"/>
          </ac:spMkLst>
        </pc:spChg>
        <pc:spChg chg="del">
          <ac:chgData name="Chain Archibald" userId="9960e63cc2e61757" providerId="LiveId" clId="{09F88E5F-A659-4BB7-959D-C30811497220}" dt="2020-06-17T04:31:59.269" v="260" actId="478"/>
          <ac:spMkLst>
            <pc:docMk/>
            <pc:sldMk cId="387675674" sldId="279"/>
            <ac:spMk id="8" creationId="{00000000-0000-0000-0000-000000000000}"/>
          </ac:spMkLst>
        </pc:spChg>
        <pc:picChg chg="add mod">
          <ac:chgData name="Chain Archibald" userId="9960e63cc2e61757" providerId="LiveId" clId="{09F88E5F-A659-4BB7-959D-C30811497220}" dt="2020-06-17T04:32:44.017" v="274" actId="1076"/>
          <ac:picMkLst>
            <pc:docMk/>
            <pc:sldMk cId="387675674" sldId="279"/>
            <ac:picMk id="3" creationId="{6A20DC0B-42CF-44A5-A677-A1A30AEA0CF9}"/>
          </ac:picMkLst>
        </pc:picChg>
        <pc:picChg chg="del">
          <ac:chgData name="Chain Archibald" userId="9960e63cc2e61757" providerId="LiveId" clId="{09F88E5F-A659-4BB7-959D-C30811497220}" dt="2020-06-17T04:29:27.175" v="256" actId="478"/>
          <ac:picMkLst>
            <pc:docMk/>
            <pc:sldMk cId="387675674" sldId="279"/>
            <ac:picMk id="9" creationId="{6E0B449C-9D72-480C-ACAE-AACE34235C32}"/>
          </ac:picMkLst>
        </pc:picChg>
        <pc:picChg chg="del">
          <ac:chgData name="Chain Archibald" userId="9960e63cc2e61757" providerId="LiveId" clId="{09F88E5F-A659-4BB7-959D-C30811497220}" dt="2020-06-17T04:29:28.567" v="257" actId="478"/>
          <ac:picMkLst>
            <pc:docMk/>
            <pc:sldMk cId="387675674" sldId="279"/>
            <ac:picMk id="14" creationId="{B8F24DCA-3037-4D15-A1D1-2919F6B2A56B}"/>
          </ac:picMkLst>
        </pc:picChg>
      </pc:sldChg>
      <pc:sldChg chg="addSp delSp modSp add mod modAnim">
        <pc:chgData name="Chain Archibald" userId="9960e63cc2e61757" providerId="LiveId" clId="{09F88E5F-A659-4BB7-959D-C30811497220}" dt="2020-06-17T04:56:26.456" v="491" actId="1440"/>
        <pc:sldMkLst>
          <pc:docMk/>
          <pc:sldMk cId="1747970346" sldId="280"/>
        </pc:sldMkLst>
        <pc:spChg chg="mod">
          <ac:chgData name="Chain Archibald" userId="9960e63cc2e61757" providerId="LiveId" clId="{09F88E5F-A659-4BB7-959D-C30811497220}" dt="2020-06-17T04:39:44.970" v="458" actId="20577"/>
          <ac:spMkLst>
            <pc:docMk/>
            <pc:sldMk cId="1747970346" sldId="280"/>
            <ac:spMk id="3" creationId="{137C758F-5E0C-40EA-97A0-43FBDA595CBD}"/>
          </ac:spMkLst>
        </pc:spChg>
        <pc:spChg chg="mod">
          <ac:chgData name="Chain Archibald" userId="9960e63cc2e61757" providerId="LiveId" clId="{09F88E5F-A659-4BB7-959D-C30811497220}" dt="2020-06-17T04:54:11.116" v="470" actId="1076"/>
          <ac:spMkLst>
            <pc:docMk/>
            <pc:sldMk cId="1747970346" sldId="280"/>
            <ac:spMk id="11" creationId="{00000000-0000-0000-0000-000000000000}"/>
          </ac:spMkLst>
        </pc:spChg>
        <pc:picChg chg="add mod">
          <ac:chgData name="Chain Archibald" userId="9960e63cc2e61757" providerId="LiveId" clId="{09F88E5F-A659-4BB7-959D-C30811497220}" dt="2020-06-17T04:54:44.552" v="473" actId="14100"/>
          <ac:picMkLst>
            <pc:docMk/>
            <pc:sldMk cId="1747970346" sldId="280"/>
            <ac:picMk id="4" creationId="{4E769ABF-62E8-45D2-BE96-0DB824B16C8B}"/>
          </ac:picMkLst>
        </pc:picChg>
        <pc:picChg chg="add mod">
          <ac:chgData name="Chain Archibald" userId="9960e63cc2e61757" providerId="LiveId" clId="{09F88E5F-A659-4BB7-959D-C30811497220}" dt="2020-06-17T04:54:01.274" v="468" actId="1440"/>
          <ac:picMkLst>
            <pc:docMk/>
            <pc:sldMk cId="1747970346" sldId="280"/>
            <ac:picMk id="5" creationId="{889CFF49-AB48-4B7E-A0E2-7975912F46BC}"/>
          </ac:picMkLst>
        </pc:picChg>
        <pc:picChg chg="del">
          <ac:chgData name="Chain Archibald" userId="9960e63cc2e61757" providerId="LiveId" clId="{09F88E5F-A659-4BB7-959D-C30811497220}" dt="2020-06-17T04:52:06.730" v="459" actId="478"/>
          <ac:picMkLst>
            <pc:docMk/>
            <pc:sldMk cId="1747970346" sldId="280"/>
            <ac:picMk id="7" creationId="{D6EFA575-04ED-4774-A696-3F66552EAEFD}"/>
          </ac:picMkLst>
        </pc:picChg>
        <pc:picChg chg="add mod modCrop">
          <ac:chgData name="Chain Archibald" userId="9960e63cc2e61757" providerId="LiveId" clId="{09F88E5F-A659-4BB7-959D-C30811497220}" dt="2020-06-17T04:56:24.125" v="490" actId="1440"/>
          <ac:picMkLst>
            <pc:docMk/>
            <pc:sldMk cId="1747970346" sldId="280"/>
            <ac:picMk id="8" creationId="{5BFA6A8E-BB9D-4781-80B6-4AD707BDCC1E}"/>
          </ac:picMkLst>
        </pc:picChg>
        <pc:picChg chg="add mod modCrop">
          <ac:chgData name="Chain Archibald" userId="9960e63cc2e61757" providerId="LiveId" clId="{09F88E5F-A659-4BB7-959D-C30811497220}" dt="2020-06-17T04:56:26.456" v="491" actId="1440"/>
          <ac:picMkLst>
            <pc:docMk/>
            <pc:sldMk cId="1747970346" sldId="280"/>
            <ac:picMk id="10" creationId="{12F32CE1-0262-4425-BD8C-13C37C276C1C}"/>
          </ac:picMkLst>
        </pc:picChg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3160052942" sldId="281"/>
        </pc:sldMkLst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2121529163" sldId="282"/>
        </pc:sldMkLst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2394319486" sldId="283"/>
        </pc:sldMkLst>
      </pc:sldChg>
      <pc:sldChg chg="modSp add mod">
        <pc:chgData name="Chain Archibald" userId="9960e63cc2e61757" providerId="LiveId" clId="{09F88E5F-A659-4BB7-959D-C30811497220}" dt="2020-06-17T06:20:54.872" v="670"/>
        <pc:sldMkLst>
          <pc:docMk/>
          <pc:sldMk cId="3080383033" sldId="284"/>
        </pc:sldMkLst>
        <pc:spChg chg="mod">
          <ac:chgData name="Chain Archibald" userId="9960e63cc2e61757" providerId="LiveId" clId="{09F88E5F-A659-4BB7-959D-C30811497220}" dt="2020-06-17T06:20:54.872" v="670"/>
          <ac:spMkLst>
            <pc:docMk/>
            <pc:sldMk cId="3080383033" sldId="284"/>
            <ac:spMk id="8" creationId="{AE341A1B-4AE3-4C80-BF97-8F1396FF5031}"/>
          </ac:spMkLst>
        </pc:spChg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2458878633" sldId="285"/>
        </pc:sldMkLst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1433823160" sldId="286"/>
        </pc:sldMkLst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738346134" sldId="287"/>
        </pc:sldMkLst>
      </pc:sldChg>
      <pc:sldChg chg="add">
        <pc:chgData name="Chain Archibald" userId="9960e63cc2e61757" providerId="LiveId" clId="{09F88E5F-A659-4BB7-959D-C30811497220}" dt="2020-06-17T04:58:57.535" v="539"/>
        <pc:sldMkLst>
          <pc:docMk/>
          <pc:sldMk cId="765778064" sldId="288"/>
        </pc:sldMkLst>
      </pc:sldChg>
      <pc:sldChg chg="add">
        <pc:chgData name="Chain Archibald" userId="9960e63cc2e61757" providerId="LiveId" clId="{09F88E5F-A659-4BB7-959D-C30811497220}" dt="2020-06-17T05:45:31.512" v="629"/>
        <pc:sldMkLst>
          <pc:docMk/>
          <pc:sldMk cId="0" sldId="289"/>
        </pc:sldMkLst>
      </pc:sldChg>
      <pc:sldChg chg="add">
        <pc:chgData name="Chain Archibald" userId="9960e63cc2e61757" providerId="LiveId" clId="{09F88E5F-A659-4BB7-959D-C30811497220}" dt="2020-06-17T05:45:31.512" v="629"/>
        <pc:sldMkLst>
          <pc:docMk/>
          <pc:sldMk cId="3515109140" sldId="290"/>
        </pc:sldMkLst>
      </pc:sldChg>
      <pc:sldChg chg="modSp add mod modAnim">
        <pc:chgData name="Chain Archibald" userId="9960e63cc2e61757" providerId="LiveId" clId="{09F88E5F-A659-4BB7-959D-C30811497220}" dt="2020-06-17T07:55:01.430" v="705" actId="1076"/>
        <pc:sldMkLst>
          <pc:docMk/>
          <pc:sldMk cId="2045745449" sldId="291"/>
        </pc:sldMkLst>
        <pc:spChg chg="mod">
          <ac:chgData name="Chain Archibald" userId="9960e63cc2e61757" providerId="LiveId" clId="{09F88E5F-A659-4BB7-959D-C30811497220}" dt="2020-06-17T07:55:01.430" v="705" actId="1076"/>
          <ac:spMkLst>
            <pc:docMk/>
            <pc:sldMk cId="2045745449" sldId="291"/>
            <ac:spMk id="3" creationId="{00000000-0000-0000-0000-000000000000}"/>
          </ac:spMkLst>
        </pc:spChg>
        <pc:spChg chg="mod">
          <ac:chgData name="Chain Archibald" userId="9960e63cc2e61757" providerId="LiveId" clId="{09F88E5F-A659-4BB7-959D-C30811497220}" dt="2020-06-17T07:53:47.725" v="674" actId="20577"/>
          <ac:spMkLst>
            <pc:docMk/>
            <pc:sldMk cId="2045745449" sldId="291"/>
            <ac:spMk id="5" creationId="{00000000-0000-0000-0000-000000000000}"/>
          </ac:spMkLst>
        </pc:spChg>
        <pc:picChg chg="mod">
          <ac:chgData name="Chain Archibald" userId="9960e63cc2e61757" providerId="LiveId" clId="{09F88E5F-A659-4BB7-959D-C30811497220}" dt="2020-06-17T07:54:58.574" v="704" actId="1076"/>
          <ac:picMkLst>
            <pc:docMk/>
            <pc:sldMk cId="2045745449" sldId="291"/>
            <ac:picMk id="2" creationId="{00000000-0000-0000-0000-000000000000}"/>
          </ac:picMkLst>
        </pc:picChg>
      </pc:sldChg>
      <pc:sldChg chg="addSp delSp modSp add mod delAnim">
        <pc:chgData name="Chain Archibald" userId="9960e63cc2e61757" providerId="LiveId" clId="{09F88E5F-A659-4BB7-959D-C30811497220}" dt="2020-06-17T07:54:27.149" v="701"/>
        <pc:sldMkLst>
          <pc:docMk/>
          <pc:sldMk cId="2122259938" sldId="292"/>
        </pc:sldMkLst>
        <pc:spChg chg="del">
          <ac:chgData name="Chain Archibald" userId="9960e63cc2e61757" providerId="LiveId" clId="{09F88E5F-A659-4BB7-959D-C30811497220}" dt="2020-06-17T07:54:26.740" v="700" actId="478"/>
          <ac:spMkLst>
            <pc:docMk/>
            <pc:sldMk cId="2122259938" sldId="292"/>
            <ac:spMk id="3" creationId="{00000000-0000-0000-0000-000000000000}"/>
          </ac:spMkLst>
        </pc:spChg>
        <pc:spChg chg="del">
          <ac:chgData name="Chain Archibald" userId="9960e63cc2e61757" providerId="LiveId" clId="{09F88E5F-A659-4BB7-959D-C30811497220}" dt="2020-06-17T07:54:22.840" v="699" actId="478"/>
          <ac:spMkLst>
            <pc:docMk/>
            <pc:sldMk cId="2122259938" sldId="292"/>
            <ac:spMk id="5" creationId="{00000000-0000-0000-0000-000000000000}"/>
          </ac:spMkLst>
        </pc:spChg>
        <pc:picChg chg="del">
          <ac:chgData name="Chain Archibald" userId="9960e63cc2e61757" providerId="LiveId" clId="{09F88E5F-A659-4BB7-959D-C30811497220}" dt="2020-06-17T07:54:18.436" v="698" actId="478"/>
          <ac:picMkLst>
            <pc:docMk/>
            <pc:sldMk cId="2122259938" sldId="292"/>
            <ac:picMk id="2" creationId="{00000000-0000-0000-0000-000000000000}"/>
          </ac:picMkLst>
        </pc:picChg>
        <pc:picChg chg="add mod">
          <ac:chgData name="Chain Archibald" userId="9960e63cc2e61757" providerId="LiveId" clId="{09F88E5F-A659-4BB7-959D-C30811497220}" dt="2020-06-17T07:54:27.149" v="701"/>
          <ac:picMkLst>
            <pc:docMk/>
            <pc:sldMk cId="2122259938" sldId="292"/>
            <ac:picMk id="6" creationId="{CBD64D40-3351-4A66-BE3C-25664A9E73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CEA5A-F3D2-4619-BAD3-8C68B0B3BD1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DAEB-CADE-4B84-9A07-B5C48A211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1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归一化的平方差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0CFC5-4086-4D8E-8E24-A4BC1B489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2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2021/7/6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10921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rot="16200000">
            <a:off x="8709543" y="-1393084"/>
            <a:ext cx="1292662" cy="534329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2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HCI Project</a:t>
            </a:r>
            <a:endParaRPr lang="zh-CN" altLang="en-US" sz="72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1272-1C7F-4E92-B0D6-1EF368A4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3304EE-C1E8-4406-9187-7B1D6E0E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64" y="2575349"/>
            <a:ext cx="2783037" cy="221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0D5D67-EFF1-481E-8123-A1711CB9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01" y="3800267"/>
            <a:ext cx="2864889" cy="1669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B9C661-558F-4630-BF3C-F86737E1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01" y="2575349"/>
            <a:ext cx="2864889" cy="12354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49DD6E-3EEA-47D2-9CF6-3B7C59896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87" y="1628605"/>
            <a:ext cx="2659586" cy="5229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035034-DCC0-4986-9126-F49145CCD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892" y="0"/>
            <a:ext cx="5225108" cy="16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4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1272-1C7F-4E92-B0D6-1EF368A4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键盘控制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126D0-C5A4-427B-83A8-6DE678C5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851" y="-9711"/>
            <a:ext cx="4279149" cy="1700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68358E-EA6C-4D32-952A-BA479835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" y="2304312"/>
            <a:ext cx="2828171" cy="18950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22C033-EE20-4440-8C33-F985C20BB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59" y="4607604"/>
            <a:ext cx="3772227" cy="708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BC98A1-27B7-447D-9F7B-107AF3F83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367" y="157734"/>
            <a:ext cx="3162594" cy="67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10921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文本框 38"/>
          <p:cNvSpPr txBox="1"/>
          <p:nvPr/>
        </p:nvSpPr>
        <p:spPr>
          <a:xfrm>
            <a:off x="7473854" y="4054466"/>
            <a:ext cx="3837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Acknowledgement</a:t>
            </a:r>
          </a:p>
        </p:txBody>
      </p:sp>
      <p:sp>
        <p:nvSpPr>
          <p:cNvPr id="5" name="文本框 24"/>
          <p:cNvSpPr txBox="1"/>
          <p:nvPr/>
        </p:nvSpPr>
        <p:spPr>
          <a:xfrm>
            <a:off x="8312447" y="2192418"/>
            <a:ext cx="19744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latin typeface="思源黑体 CN Normal" panose="020B0400000000000000" pitchFamily="34" charset="-122"/>
              </a:rPr>
              <a:t>3</a:t>
            </a:r>
            <a:endParaRPr lang="zh-CN" altLang="en-US" sz="11500" dirty="0">
              <a:latin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745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BD64D40-3351-4A66-BE3C-25664A9E7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"/>
            <a:ext cx="12192000" cy="6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99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10921"/>
          <a:stretch>
            <a:fillRect/>
          </a:stretch>
        </p:blipFill>
        <p:spPr>
          <a:xfrm>
            <a:off x="0" y="-80682"/>
            <a:ext cx="1219200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13812" y="1372558"/>
            <a:ext cx="6221156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altLang="zh-CN" sz="80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</a:t>
            </a:r>
            <a:endParaRPr lang="zh-CN" altLang="en-US" sz="80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10921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文本框 38"/>
          <p:cNvSpPr txBox="1"/>
          <p:nvPr/>
        </p:nvSpPr>
        <p:spPr>
          <a:xfrm>
            <a:off x="7473854" y="4054466"/>
            <a:ext cx="4038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Graphic User Interface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8312447" y="2192418"/>
            <a:ext cx="19744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latin typeface="思源黑体 CN Normal" panose="020B0400000000000000" pitchFamily="34" charset="-122"/>
              </a:rPr>
              <a:t>1</a:t>
            </a:r>
            <a:endParaRPr lang="zh-CN" altLang="en-US" sz="11500" dirty="0">
              <a:latin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719" y="236109"/>
            <a:ext cx="11603114" cy="6385782"/>
          </a:xfrm>
          <a:prstGeom prst="rect">
            <a:avLst/>
          </a:prstGeom>
          <a:noFill/>
          <a:ln w="212725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7592583" y="574148"/>
            <a:ext cx="3906640" cy="5709704"/>
          </a:xfrm>
          <a:custGeom>
            <a:avLst/>
            <a:gdLst>
              <a:gd name="connsiteX0" fmla="*/ 0 w 4705350"/>
              <a:gd name="connsiteY0" fmla="*/ 6877050 h 6877050"/>
              <a:gd name="connsiteX1" fmla="*/ 2667000 w 4705350"/>
              <a:gd name="connsiteY1" fmla="*/ 0 h 6877050"/>
              <a:gd name="connsiteX2" fmla="*/ 4705350 w 4705350"/>
              <a:gd name="connsiteY2" fmla="*/ 38100 h 6877050"/>
              <a:gd name="connsiteX3" fmla="*/ 2095500 w 4705350"/>
              <a:gd name="connsiteY3" fmla="*/ 6858000 h 6877050"/>
              <a:gd name="connsiteX4" fmla="*/ 0 w 4705350"/>
              <a:gd name="connsiteY4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350" h="6877050">
                <a:moveTo>
                  <a:pt x="0" y="6877050"/>
                </a:moveTo>
                <a:lnTo>
                  <a:pt x="2667000" y="0"/>
                </a:lnTo>
                <a:lnTo>
                  <a:pt x="4705350" y="38100"/>
                </a:lnTo>
                <a:lnTo>
                  <a:pt x="2095500" y="685800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Normal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612677" y="1979919"/>
            <a:ext cx="4886546" cy="2756317"/>
            <a:chOff x="6612677" y="1979919"/>
            <a:chExt cx="4886546" cy="275631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677" y="1979919"/>
              <a:ext cx="4886546" cy="27563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88" b="36155"/>
            <a:stretch>
              <a:fillRect/>
            </a:stretch>
          </p:blipFill>
          <p:spPr>
            <a:xfrm>
              <a:off x="7395099" y="2175716"/>
              <a:ext cx="3329495" cy="2156587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888228" y="743366"/>
            <a:ext cx="1264423" cy="4594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8228" y="1437052"/>
            <a:ext cx="5461064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/>
              <a:t>cvui</a:t>
            </a:r>
            <a:r>
              <a:rPr lang="zh-CN" altLang="en-US" sz="1400" dirty="0"/>
              <a:t>是一个建立在</a:t>
            </a:r>
            <a:r>
              <a:rPr lang="en-US" altLang="zh-CN" sz="1400" dirty="0"/>
              <a:t>OpenCV</a:t>
            </a:r>
            <a:r>
              <a:rPr lang="zh-CN" altLang="en-US" sz="1400" dirty="0"/>
              <a:t>之上的一个非常简单的</a:t>
            </a:r>
            <a:r>
              <a:rPr lang="en-US" altLang="zh-CN" sz="1400" dirty="0"/>
              <a:t>UI</a:t>
            </a:r>
            <a:r>
              <a:rPr lang="zh-CN" altLang="en-US" sz="1400" dirty="0"/>
              <a:t>库。其他</a:t>
            </a:r>
            <a:r>
              <a:rPr lang="en-US" altLang="zh-CN" sz="1400" dirty="0"/>
              <a:t>UI</a:t>
            </a:r>
            <a:r>
              <a:rPr lang="zh-CN" altLang="en-US" sz="1400" dirty="0"/>
              <a:t>库，比如</a:t>
            </a:r>
            <a:r>
              <a:rPr lang="en-US" altLang="zh-CN" sz="1400" dirty="0" err="1"/>
              <a:t>imgui</a:t>
            </a:r>
            <a:r>
              <a:rPr lang="zh-CN" altLang="en-US" sz="1400" dirty="0"/>
              <a:t>，需要一个图形后端</a:t>
            </a:r>
            <a:r>
              <a:rPr lang="en-US" altLang="zh-CN" sz="1400" dirty="0"/>
              <a:t>(</a:t>
            </a:r>
            <a:r>
              <a:rPr lang="zh-CN" altLang="en-US" sz="1400" dirty="0"/>
              <a:t>例如</a:t>
            </a:r>
            <a:r>
              <a:rPr lang="en-US" altLang="zh-CN" sz="1400" dirty="0"/>
              <a:t>OpenGL)</a:t>
            </a:r>
            <a:r>
              <a:rPr lang="zh-CN" altLang="en-US" sz="1400" dirty="0"/>
              <a:t>来工作，所以如果你想在</a:t>
            </a:r>
            <a:r>
              <a:rPr lang="en-US" altLang="zh-CN" sz="1400" dirty="0"/>
              <a:t>OpenCV</a:t>
            </a:r>
            <a:r>
              <a:rPr lang="zh-CN" altLang="en-US" sz="1400" dirty="0"/>
              <a:t>应用程序中使用</a:t>
            </a:r>
            <a:r>
              <a:rPr lang="en-US" altLang="zh-CN" sz="1400" dirty="0" err="1"/>
              <a:t>imgui</a:t>
            </a:r>
            <a:r>
              <a:rPr lang="zh-CN" altLang="en-US" sz="1400" dirty="0"/>
              <a:t>，你必须让它启用</a:t>
            </a:r>
            <a:r>
              <a:rPr lang="en-US" altLang="zh-CN" sz="1400" dirty="0"/>
              <a:t>OpenGL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 err="1"/>
              <a:t>cvui</a:t>
            </a:r>
            <a:r>
              <a:rPr lang="zh-CN" altLang="en-US" sz="1400" dirty="0"/>
              <a:t>的使用只需要包含一个头文件（</a:t>
            </a:r>
            <a:r>
              <a:rPr lang="en-US" altLang="zh-CN" sz="1400" dirty="0" err="1"/>
              <a:t>cvui.h</a:t>
            </a:r>
            <a:r>
              <a:rPr lang="en-US" altLang="zh-CN" sz="1400" dirty="0"/>
              <a:t>) </a:t>
            </a:r>
            <a:r>
              <a:rPr lang="zh-CN" altLang="en-US" sz="1400" dirty="0"/>
              <a:t>即可，具有非常好的跨平台特性。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93002" y="483229"/>
            <a:ext cx="994370" cy="719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CVUI</a:t>
            </a:r>
            <a:endParaRPr lang="en-US" altLang="zh-CN" sz="16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45CCBA-C019-4C8E-9343-7732D7801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7" y="2840870"/>
            <a:ext cx="4848231" cy="376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5AEABC-CDB5-4FBB-AE79-D61616724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74" y="3358077"/>
            <a:ext cx="1992771" cy="2983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719" y="236109"/>
            <a:ext cx="11603114" cy="6385782"/>
          </a:xfrm>
          <a:prstGeom prst="rect">
            <a:avLst/>
          </a:prstGeom>
          <a:noFill/>
          <a:ln w="212725" cmpd="thickThin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</a:endParaRPr>
          </a:p>
        </p:txBody>
      </p:sp>
      <p:sp>
        <p:nvSpPr>
          <p:cNvPr id="3" name="任意多边形: 形状 2"/>
          <p:cNvSpPr/>
          <p:nvPr/>
        </p:nvSpPr>
        <p:spPr>
          <a:xfrm>
            <a:off x="7592583" y="574148"/>
            <a:ext cx="3906640" cy="5709704"/>
          </a:xfrm>
          <a:custGeom>
            <a:avLst/>
            <a:gdLst>
              <a:gd name="connsiteX0" fmla="*/ 0 w 4705350"/>
              <a:gd name="connsiteY0" fmla="*/ 6877050 h 6877050"/>
              <a:gd name="connsiteX1" fmla="*/ 2667000 w 4705350"/>
              <a:gd name="connsiteY1" fmla="*/ 0 h 6877050"/>
              <a:gd name="connsiteX2" fmla="*/ 4705350 w 4705350"/>
              <a:gd name="connsiteY2" fmla="*/ 38100 h 6877050"/>
              <a:gd name="connsiteX3" fmla="*/ 2095500 w 4705350"/>
              <a:gd name="connsiteY3" fmla="*/ 6858000 h 6877050"/>
              <a:gd name="connsiteX4" fmla="*/ 0 w 4705350"/>
              <a:gd name="connsiteY4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350" h="6877050">
                <a:moveTo>
                  <a:pt x="0" y="6877050"/>
                </a:moveTo>
                <a:lnTo>
                  <a:pt x="2667000" y="0"/>
                </a:lnTo>
                <a:lnTo>
                  <a:pt x="4705350" y="38100"/>
                </a:lnTo>
                <a:lnTo>
                  <a:pt x="2095500" y="685800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Normal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8228" y="743366"/>
            <a:ext cx="1264423" cy="4594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002" y="483229"/>
            <a:ext cx="994370" cy="7195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CVUI</a:t>
            </a:r>
            <a:endParaRPr lang="en-US" altLang="zh-CN" sz="16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5B696E-EA06-4751-9286-AE918F8E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28" y="1567697"/>
            <a:ext cx="3491889" cy="4410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1C8F907-F521-4808-A0A1-67EEE43B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4" y="1567697"/>
            <a:ext cx="6026737" cy="6619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7BB5EF0-BBF0-431A-BD50-3F69C9BF2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14" y="2404156"/>
            <a:ext cx="4905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10921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文本框 38"/>
          <p:cNvSpPr txBox="1"/>
          <p:nvPr/>
        </p:nvSpPr>
        <p:spPr>
          <a:xfrm>
            <a:off x="7729886" y="4054466"/>
            <a:ext cx="3709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Gesture Recognition</a:t>
            </a:r>
          </a:p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Shape Detection</a:t>
            </a:r>
          </a:p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HCI Control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8312447" y="2192418"/>
            <a:ext cx="19744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latin typeface="思源黑体 CN Normal" panose="020B0400000000000000" pitchFamily="34" charset="-122"/>
              </a:rPr>
              <a:t>2</a:t>
            </a:r>
            <a:endParaRPr lang="zh-CN" altLang="en-US" sz="11500" dirty="0">
              <a:latin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CAAF1-38D3-4BA7-94F6-BE0050BC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手势识别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592CF-C8C9-47FB-93CA-3844D499A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手势控制难用到底是因为什么？ | 极客公园">
            <a:extLst>
              <a:ext uri="{FF2B5EF4-FFF2-40B4-BE49-F238E27FC236}">
                <a16:creationId xmlns:a16="http://schemas.microsoft.com/office/drawing/2014/main" id="{153CDB0C-B546-4871-A2A1-CBE38CA31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 bwMode="auto">
          <a:xfrm>
            <a:off x="4979012" y="420781"/>
            <a:ext cx="6838432" cy="41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05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FF9C4-7683-44A2-9C60-6FDA785F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41A1B-4AE3-4C80-BF97-8F1396FF5031}"/>
              </a:ext>
            </a:extLst>
          </p:cNvPr>
          <p:cNvSpPr txBox="1"/>
          <p:nvPr/>
        </p:nvSpPr>
        <p:spPr>
          <a:xfrm>
            <a:off x="5109883" y="548550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</a:t>
            </a:r>
            <a:r>
              <a:rPr lang="zh-CN" altLang="en-US" dirty="0"/>
              <a:t>余超</a:t>
            </a:r>
            <a:r>
              <a:rPr lang="en-US" altLang="zh-CN" dirty="0"/>
              <a:t>. </a:t>
            </a:r>
            <a:r>
              <a:rPr lang="zh-CN" altLang="en-US" dirty="0"/>
              <a:t>基于视觉的手势识别研究</a:t>
            </a:r>
            <a:r>
              <a:rPr lang="en-US" altLang="zh-CN" dirty="0"/>
              <a:t>[D]. </a:t>
            </a:r>
            <a:r>
              <a:rPr lang="zh-CN" altLang="en-US" dirty="0"/>
              <a:t>中国科学技术大学</a:t>
            </a:r>
            <a:r>
              <a:rPr lang="en-US" altLang="zh-CN" dirty="0"/>
              <a:t>, 2015</a:t>
            </a:r>
          </a:p>
          <a:p>
            <a:r>
              <a:rPr lang="en-US" altLang="zh-CN" dirty="0"/>
              <a:t>[2]</a:t>
            </a:r>
            <a:r>
              <a:rPr lang="zh-CN" altLang="en-US" dirty="0"/>
              <a:t>沙亮</a:t>
            </a:r>
            <a:r>
              <a:rPr lang="en-US" altLang="zh-CN" dirty="0"/>
              <a:t>. </a:t>
            </a:r>
            <a:r>
              <a:rPr lang="zh-CN" altLang="en-US" dirty="0"/>
              <a:t>基于无标记全手势视觉的人机交互技术</a:t>
            </a:r>
            <a:r>
              <a:rPr lang="en-US" altLang="zh-CN" dirty="0"/>
              <a:t>[D]. </a:t>
            </a:r>
            <a:r>
              <a:rPr lang="zh-CN" altLang="en-US" dirty="0"/>
              <a:t>清华大学</a:t>
            </a:r>
            <a:r>
              <a:rPr lang="en-US" altLang="zh-CN" dirty="0"/>
              <a:t>, 2010.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[3]</a:t>
            </a:r>
            <a:r>
              <a:rPr lang="zh-CN" altLang="en-US" dirty="0"/>
              <a:t>黄俊</a:t>
            </a:r>
            <a:r>
              <a:rPr lang="en-US" altLang="zh-CN" dirty="0"/>
              <a:t>.</a:t>
            </a:r>
            <a:r>
              <a:rPr lang="zh-CN" altLang="en-US" dirty="0"/>
              <a:t>基于视觉的手势识别交互系统设计</a:t>
            </a:r>
            <a:r>
              <a:rPr lang="en-US" altLang="zh-CN" dirty="0"/>
              <a:t>[D]. </a:t>
            </a:r>
            <a:r>
              <a:rPr lang="zh-CN" altLang="en-US" dirty="0"/>
              <a:t>中央民族大学</a:t>
            </a:r>
            <a:r>
              <a:rPr lang="en-US" altLang="zh-CN" dirty="0"/>
              <a:t>, 2019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B2EF59-BC50-4DED-B4C8-AB953B6D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21" y="1849509"/>
            <a:ext cx="2270957" cy="4526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C8B909D-30AC-40FD-BA03-53A45F589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40"/>
          <a:stretch/>
        </p:blipFill>
        <p:spPr>
          <a:xfrm>
            <a:off x="5320203" y="1849509"/>
            <a:ext cx="1408160" cy="11192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2D3D48-A256-46B3-8013-1A3C941F6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68"/>
          <a:stretch/>
        </p:blipFill>
        <p:spPr>
          <a:xfrm>
            <a:off x="5320203" y="3434858"/>
            <a:ext cx="1413056" cy="11192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8EE355B-FA09-4381-BB7C-78DD3E4C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572" y="4848263"/>
            <a:ext cx="850038" cy="15761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A8BB764-D442-441E-8395-64B21C6729B9}"/>
              </a:ext>
            </a:extLst>
          </p:cNvPr>
          <p:cNvSpPr txBox="1"/>
          <p:nvPr/>
        </p:nvSpPr>
        <p:spPr>
          <a:xfrm>
            <a:off x="7996517" y="2874655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H-</a:t>
            </a:r>
            <a:r>
              <a:rPr lang="en-US" altLang="zh-CN" sz="2800" dirty="0" err="1"/>
              <a:t>Cb</a:t>
            </a:r>
            <a:r>
              <a:rPr lang="en-US" altLang="zh-CN" sz="2800" dirty="0"/>
              <a:t>-Cr</a:t>
            </a:r>
            <a:r>
              <a:rPr lang="zh-CN" altLang="en-US" sz="2800" dirty="0"/>
              <a:t>肤色检测模型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259BDBC-19E2-488B-B989-2473F5BCD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925" y="3592556"/>
            <a:ext cx="2729623" cy="14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EA6C4-D739-4C98-AD13-0FC6BEFA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844606-E634-40F2-98D4-B9EFAD778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246" y="1709028"/>
            <a:ext cx="4119811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6B06B7-9154-4D8C-B463-10FEB6EBA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82" y="1428221"/>
            <a:ext cx="5052562" cy="70913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1DF3B6-03CF-4B94-B84C-A1B358B2FB8A}"/>
              </a:ext>
            </a:extLst>
          </p:cNvPr>
          <p:cNvGrpSpPr/>
          <p:nvPr/>
        </p:nvGrpSpPr>
        <p:grpSpPr>
          <a:xfrm>
            <a:off x="5562337" y="2700240"/>
            <a:ext cx="6119888" cy="916394"/>
            <a:chOff x="5140337" y="3945089"/>
            <a:chExt cx="6119888" cy="91639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464B7A1-C553-4E13-9853-F17D99F57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49220" r="41829" b="-1"/>
            <a:stretch/>
          </p:blipFill>
          <p:spPr>
            <a:xfrm>
              <a:off x="5140338" y="3945089"/>
              <a:ext cx="5187003" cy="5486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6438A08-B293-45F9-BAB7-9F43E2630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472"/>
            <a:stretch/>
          </p:blipFill>
          <p:spPr>
            <a:xfrm>
              <a:off x="7557247" y="4493777"/>
              <a:ext cx="3702978" cy="36770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01F0062-FFC3-49F7-B8D7-D97D9E5D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0337" y="4457588"/>
              <a:ext cx="2416909" cy="40389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D8172EE-9085-4368-B1B3-2BCCE3329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1088" y="4126071"/>
              <a:ext cx="969137" cy="367706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17A06BD-5D92-4C39-9C02-1CDE7D409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927" y="4142258"/>
            <a:ext cx="7461073" cy="22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7A02A-26DC-4902-9F04-38649BE5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Hci</a:t>
            </a:r>
            <a:r>
              <a:rPr lang="en-US" altLang="zh-CN" dirty="0"/>
              <a:t> </a:t>
            </a:r>
            <a:r>
              <a:rPr lang="zh-CN" altLang="en-US" dirty="0"/>
              <a:t>控制接口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86844-47FD-4DF3-B700-1865F18B5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AB9465-495E-4723-B9F1-919AB103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65" y="568245"/>
            <a:ext cx="6172735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3160"/>
      </p:ext>
    </p:extLst>
  </p:cSld>
  <p:clrMapOvr>
    <a:masterClrMapping/>
  </p:clrMapOvr>
</p:sld>
</file>

<file path=ppt/theme/theme1.xml><?xml version="1.0" encoding="utf-8"?>
<a:theme xmlns:a="http://schemas.openxmlformats.org/drawingml/2006/main" name="办公资源网：www.bangongziyuan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178</Words>
  <Application>Microsoft Office PowerPoint</Application>
  <PresentationFormat>宽屏</PresentationFormat>
  <Paragraphs>25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思源黑体 CN Heavy</vt:lpstr>
      <vt:lpstr>思源黑体 CN Normal</vt:lpstr>
      <vt:lpstr>Arial</vt:lpstr>
      <vt:lpstr>Calibri</vt:lpstr>
      <vt:lpstr>办公资源网：www.bangongziyuan.com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手势识别</vt:lpstr>
      <vt:lpstr>识别流程</vt:lpstr>
      <vt:lpstr>主要算法</vt:lpstr>
      <vt:lpstr>Hci 控制接口</vt:lpstr>
      <vt:lpstr>鼠标控制</vt:lpstr>
      <vt:lpstr>键盘控制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庄 宇伦</cp:lastModifiedBy>
  <cp:revision>13</cp:revision>
  <dcterms:created xsi:type="dcterms:W3CDTF">2020-05-27T02:03:39Z</dcterms:created>
  <dcterms:modified xsi:type="dcterms:W3CDTF">2021-07-06T08:05:34Z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