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1AD10-33E2-5C45-AB7C-3E20EC9E5660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65122-0F94-9046-B06D-197F749C68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76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Come utente, vorrei avere un grafico con l'andamento del titolo</a:t>
            </a:r>
          </a:p>
          <a:p>
            <a:r>
              <a:rPr lang="it-IT" dirty="0"/>
              <a:t>- Come utente, voglio che il programma salvi tutte le informazioni su un file HTML</a:t>
            </a:r>
          </a:p>
          <a:p>
            <a:r>
              <a:rPr lang="it-IT" dirty="0"/>
              <a:t>- Come utente, voglio essere in grado di aprire l'HTML sul mio browser</a:t>
            </a:r>
          </a:p>
          <a:p>
            <a:r>
              <a:rPr lang="it-IT" dirty="0"/>
              <a:t>- Come utente, voglio essere in grado di conoscere il massimo che posso ottenere vendendo azioni</a:t>
            </a:r>
          </a:p>
          <a:p>
            <a:r>
              <a:rPr lang="it-IT" dirty="0"/>
              <a:t>- Come utente, voglio che la pagina si aggiorni automaticamente frequentemente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0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Trova un'API adatta</a:t>
            </a:r>
          </a:p>
          <a:p>
            <a:r>
              <a:rPr lang="it-IT" dirty="0"/>
              <a:t>- Effettua chiamate REST (HTTP) e stampa la risposta</a:t>
            </a:r>
          </a:p>
          <a:p>
            <a:r>
              <a:rPr lang="it-IT" dirty="0"/>
              <a:t>- Trasformare la risposta delle chiamate in grafici</a:t>
            </a:r>
          </a:p>
          <a:p>
            <a:r>
              <a:rPr lang="it-IT" dirty="0"/>
              <a:t>- Scrivere il file html dal file java</a:t>
            </a:r>
          </a:p>
          <a:p>
            <a:r>
              <a:rPr lang="it-IT" dirty="0"/>
              <a:t>- Aggiornamento in tempo reale della pagina html</a:t>
            </a:r>
          </a:p>
          <a:p>
            <a:r>
              <a:rPr lang="it-IT" dirty="0"/>
              <a:t>- Scrivi la documentazione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2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Organizzazione del lavoro</a:t>
            </a:r>
          </a:p>
          <a:p>
            <a:r>
              <a:rPr lang="it-IT" dirty="0"/>
              <a:t>- Rischio che il progetto non produca risultati coerenti con     le specifiche del progetto.</a:t>
            </a:r>
          </a:p>
          <a:p>
            <a:r>
              <a:rPr lang="it-IT" dirty="0"/>
              <a:t>- Rischio che le attività richiedano più tempo del previsto</a:t>
            </a:r>
          </a:p>
          <a:p>
            <a:r>
              <a:rPr lang="it-IT" dirty="0"/>
              <a:t>- Rischio di problemi tecnici</a:t>
            </a:r>
          </a:p>
          <a:p>
            <a:r>
              <a:rPr lang="it-IT" dirty="0"/>
              <a:t>- Rischio di non riuscire a programmare in Java </a:t>
            </a:r>
          </a:p>
          <a:p>
            <a:r>
              <a:rPr lang="it-IT" dirty="0"/>
              <a:t>- Il lavoro non è fatto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8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Requester.java</a:t>
            </a:r>
            <a:r>
              <a:rPr lang="it-IT" dirty="0"/>
              <a:t>: manda la richiesta all'API e ritorna il file JSON con i dati finanziari </a:t>
            </a:r>
          </a:p>
          <a:p>
            <a:r>
              <a:rPr lang="it-IT" dirty="0" err="1"/>
              <a:t>Parser.java</a:t>
            </a:r>
            <a:r>
              <a:rPr lang="it-IT" dirty="0"/>
              <a:t>: prende il file JSON ottenuto dall'API, lo interpreta, e crea la pagina html</a:t>
            </a:r>
          </a:p>
          <a:p>
            <a:r>
              <a:rPr lang="it-IT" dirty="0" err="1"/>
              <a:t>Main.java</a:t>
            </a:r>
            <a:r>
              <a:rPr lang="it-IT" dirty="0"/>
              <a:t>: la variabile STOCK indica il titolo in borsa da analizzare </a:t>
            </a:r>
          </a:p>
          <a:p>
            <a:r>
              <a:rPr lang="it-IT" dirty="0" err="1"/>
              <a:t>requester</a:t>
            </a:r>
            <a:r>
              <a:rPr lang="it-IT" dirty="0"/>
              <a:t> è un'istanza della classe </a:t>
            </a:r>
            <a:r>
              <a:rPr lang="it-IT" dirty="0" err="1"/>
              <a:t>Requester</a:t>
            </a:r>
            <a:endParaRPr lang="it-IT" dirty="0"/>
          </a:p>
          <a:p>
            <a:r>
              <a:rPr lang="it-IT" dirty="0" err="1"/>
              <a:t>parser</a:t>
            </a:r>
            <a:r>
              <a:rPr lang="it-IT" dirty="0"/>
              <a:t> è un'istanza della classe </a:t>
            </a:r>
            <a:r>
              <a:rPr lang="it-IT" dirty="0" err="1"/>
              <a:t>Parser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31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6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40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4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68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91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9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5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1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0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6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7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6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9F056B-2D81-914B-A133-8DAD0FDC72B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B272-B940-3B43-884D-32BF497C9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555" y="751352"/>
            <a:ext cx="8825658" cy="2677648"/>
          </a:xfrm>
        </p:spPr>
        <p:txBody>
          <a:bodyPr/>
          <a:lstStyle/>
          <a:p>
            <a:r>
              <a:rPr lang="it-IT" dirty="0"/>
              <a:t>DW T3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3C4E6C-C0E1-8544-8A14-CC301923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55" y="4343141"/>
            <a:ext cx="6933017" cy="1365998"/>
          </a:xfrm>
        </p:spPr>
        <p:txBody>
          <a:bodyPr>
            <a:noAutofit/>
          </a:bodyPr>
          <a:lstStyle/>
          <a:p>
            <a:r>
              <a:rPr lang="it-IT" sz="1050" dirty="0"/>
              <a:t>Gruppo:</a:t>
            </a:r>
          </a:p>
          <a:p>
            <a:r>
              <a:rPr lang="it-IT" sz="1050" dirty="0"/>
              <a:t>Schiavone Antonio</a:t>
            </a:r>
          </a:p>
          <a:p>
            <a:r>
              <a:rPr lang="it-IT" sz="1050" dirty="0"/>
              <a:t>Silvestre Samuele</a:t>
            </a:r>
          </a:p>
          <a:p>
            <a:r>
              <a:rPr lang="it-IT" sz="1050" dirty="0"/>
              <a:t>Macchi Alberto</a:t>
            </a:r>
          </a:p>
          <a:p>
            <a:r>
              <a:rPr lang="it-IT" sz="1050" dirty="0"/>
              <a:t>Mezzetti Mattia</a:t>
            </a:r>
          </a:p>
          <a:p>
            <a:r>
              <a:rPr lang="it-IT" sz="1050" dirty="0"/>
              <a:t>Lamorgese Angelo</a:t>
            </a:r>
          </a:p>
          <a:p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40773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95ECE-08DA-2243-8F76-FE4FF77E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E11F6E-2713-6C46-A3FB-8906AAA1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chart with the performance of the stock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info on an HTML file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open the HTML on </a:t>
            </a:r>
            <a:r>
              <a:rPr lang="it-IT" dirty="0" err="1"/>
              <a:t>my</a:t>
            </a:r>
            <a:r>
              <a:rPr lang="it-IT" dirty="0"/>
              <a:t> browser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know</a:t>
            </a:r>
            <a:r>
              <a:rPr lang="it-IT" dirty="0"/>
              <a:t> the maximum I can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selling</a:t>
            </a:r>
            <a:r>
              <a:rPr lang="it-IT" dirty="0"/>
              <a:t> </a:t>
            </a:r>
            <a:r>
              <a:rPr lang="it-IT" dirty="0" err="1"/>
              <a:t>stocks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a user, I </a:t>
            </a:r>
            <a:r>
              <a:rPr lang="it-IT" dirty="0" err="1"/>
              <a:t>want</a:t>
            </a:r>
            <a:r>
              <a:rPr lang="it-IT" dirty="0"/>
              <a:t> the page to auto-update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frequently</a:t>
            </a:r>
            <a:endParaRPr lang="it-IT" dirty="0"/>
          </a:p>
          <a:p>
            <a:r>
              <a:rPr lang="en-US" dirty="0"/>
              <a:t>As a user, I want to be able to know how much the stock has increased/decreased in a certain period.</a:t>
            </a:r>
            <a:endParaRPr lang="it-IT" dirty="0"/>
          </a:p>
          <a:p>
            <a:r>
              <a:rPr lang="en-US" dirty="0"/>
              <a:t>As a user, I want to be able to know how much the stock has increased in a certain period, in percentage.</a:t>
            </a:r>
            <a:endParaRPr lang="it-IT" dirty="0"/>
          </a:p>
          <a:p>
            <a:r>
              <a:rPr lang="en-US" dirty="0"/>
              <a:t>As a user, I want to be able to know the most frequent stock values.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092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D426D-2C9A-E640-A2BE-416370F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21587-ED68-DD4F-8D42-AB45FC0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Find a </a:t>
            </a:r>
            <a:r>
              <a:rPr lang="it-IT" dirty="0" err="1"/>
              <a:t>suitable</a:t>
            </a:r>
            <a:r>
              <a:rPr lang="it-IT" dirty="0"/>
              <a:t> API</a:t>
            </a:r>
          </a:p>
          <a:p>
            <a:r>
              <a:rPr lang="en-US" dirty="0"/>
              <a:t>Implement the JAVA code to make API calls</a:t>
            </a:r>
          </a:p>
          <a:p>
            <a:r>
              <a:rPr lang="it-IT" dirty="0"/>
              <a:t>Make REST (HTTP) calls</a:t>
            </a:r>
          </a:p>
          <a:p>
            <a:r>
              <a:rPr lang="en-US" dirty="0"/>
              <a:t>Parse the JSON API results into workable values</a:t>
            </a:r>
          </a:p>
          <a:p>
            <a:r>
              <a:rPr lang="en-US" dirty="0"/>
              <a:t>Write the html file from the java file</a:t>
            </a:r>
          </a:p>
          <a:p>
            <a:r>
              <a:rPr lang="en-US" dirty="0"/>
              <a:t>Turn the values into graphs with JavaScript</a:t>
            </a:r>
          </a:p>
          <a:p>
            <a:r>
              <a:rPr lang="en-US" dirty="0"/>
              <a:t>Make the HTML page update itself</a:t>
            </a:r>
          </a:p>
          <a:p>
            <a:r>
              <a:rPr lang="it-IT" dirty="0"/>
              <a:t>Write the JAVADOC</a:t>
            </a:r>
            <a:endParaRPr lang="en-US" dirty="0"/>
          </a:p>
          <a:p>
            <a:r>
              <a:rPr lang="en-US" dirty="0"/>
              <a:t>Write documentation about the JavaScript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077909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2ED78-498E-D74D-9FEF-932266B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RISK DOCUMENT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B6323-A7E9-6C45-9401-A19D9A6D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organization (Prob: 2, Risk: 5)</a:t>
            </a:r>
          </a:p>
          <a:p>
            <a:r>
              <a:rPr lang="en-US" dirty="0"/>
              <a:t>Risk that the project will fail to produce consistent results with the project specifications. (Prob: 3, Risk: 4)</a:t>
            </a:r>
          </a:p>
          <a:p>
            <a:r>
              <a:rPr lang="en-US" dirty="0"/>
              <a:t>Risk that tasks take longer than expected (Prob: 3, Risk: 3)</a:t>
            </a:r>
          </a:p>
          <a:p>
            <a:r>
              <a:rPr lang="en-US" dirty="0"/>
              <a:t>Risk of technical problems (Prob: 2, Risk: 2)</a:t>
            </a:r>
          </a:p>
          <a:p>
            <a:r>
              <a:rPr lang="en-US" dirty="0"/>
              <a:t>Risk of not knowing how to program in java (Prob: 1, Risk: 3)</a:t>
            </a:r>
          </a:p>
          <a:p>
            <a:r>
              <a:rPr lang="en-US" dirty="0"/>
              <a:t>No one does anything (Prob: 1, Risk: 5)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19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610C7-8E58-9E47-82AC-C29BCBE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 DIAGRAM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83CE86B-B3ED-4DF6-BBD6-3EC05E91B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76" y="2482682"/>
            <a:ext cx="5221711" cy="3643306"/>
          </a:xfrm>
        </p:spPr>
      </p:pic>
    </p:spTree>
    <p:extLst>
      <p:ext uri="{BB962C8B-B14F-4D97-AF65-F5344CB8AC3E}">
        <p14:creationId xmlns:p14="http://schemas.microsoft.com/office/powerpoint/2010/main" val="263399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02A7-B6FB-3849-9DE8-C8AE223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428A16-D38E-A94A-AA50-06CD8E6F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2531" y="2582373"/>
            <a:ext cx="6066937" cy="3033469"/>
          </a:xfrm>
        </p:spPr>
      </p:pic>
    </p:spTree>
    <p:extLst>
      <p:ext uri="{BB962C8B-B14F-4D97-AF65-F5344CB8AC3E}">
        <p14:creationId xmlns:p14="http://schemas.microsoft.com/office/powerpoint/2010/main" val="36846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D1FD7-2069-5A42-8C11-CDB40C21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MOCKUP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0FE5F43-46F6-4A3F-9CCD-8468544AD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552" y="2603500"/>
            <a:ext cx="8107208" cy="3416300"/>
          </a:xfrm>
        </p:spPr>
      </p:pic>
    </p:spTree>
    <p:extLst>
      <p:ext uri="{BB962C8B-B14F-4D97-AF65-F5344CB8AC3E}">
        <p14:creationId xmlns:p14="http://schemas.microsoft.com/office/powerpoint/2010/main" val="25124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8CC89-7671-7240-8F88-B3FD3F5C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72041-2E17-C243-803C-B749CCE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GITLAB: 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gitcorni.ddns.net</a:t>
            </a:r>
            <a:r>
              <a:rPr lang="it-IT" dirty="0"/>
              <a:t>/</a:t>
            </a:r>
            <a:r>
              <a:rPr lang="it-IT" dirty="0" err="1"/>
              <a:t>silve</a:t>
            </a:r>
            <a:r>
              <a:rPr lang="it-IT" dirty="0"/>
              <a:t>/DW_B_T3_BORSA</a:t>
            </a:r>
          </a:p>
          <a:p>
            <a:r>
              <a:rPr lang="it-IT" dirty="0"/>
              <a:t>TRELLO: https://trello.com/b/oQZaqxGK/dwbt3</a:t>
            </a:r>
          </a:p>
        </p:txBody>
      </p:sp>
    </p:spTree>
    <p:extLst>
      <p:ext uri="{BB962C8B-B14F-4D97-AF65-F5344CB8AC3E}">
        <p14:creationId xmlns:p14="http://schemas.microsoft.com/office/powerpoint/2010/main" val="25325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{23E35566-7D59-E145-A480-1A8BE0FB16EC}tf10001076</Template>
  <TotalTime>90</TotalTime>
  <Words>581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Riunioni ione</vt:lpstr>
      <vt:lpstr>DW T3</vt:lpstr>
      <vt:lpstr>USER STORIES</vt:lpstr>
      <vt:lpstr>ISSUES</vt:lpstr>
      <vt:lpstr>RISK DOCUMENT</vt:lpstr>
      <vt:lpstr>ARCH DIAGRAM</vt:lpstr>
      <vt:lpstr>UML</vt:lpstr>
      <vt:lpstr>MOCKUP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T3</dc:title>
  <dc:creator>Microsoft Office User</dc:creator>
  <cp:lastModifiedBy>mattia mezzetti</cp:lastModifiedBy>
  <cp:revision>11</cp:revision>
  <dcterms:created xsi:type="dcterms:W3CDTF">2022-02-05T07:44:55Z</dcterms:created>
  <dcterms:modified xsi:type="dcterms:W3CDTF">2022-02-08T10:19:29Z</dcterms:modified>
</cp:coreProperties>
</file>