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theme/themeOverride1.xml" ContentType="application/vnd.openxmlformats-officedocument.themeOverr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Default Extension="png" ContentType="image/png"/>
  <Override PartName="/ppt/slideLayouts/slideLayout7.xml" ContentType="application/vnd.openxmlformats-officedocument.presentationml.slideLayout+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slideLayouts/slideLayout18.xml" ContentType="application/vnd.openxmlformats-officedocument.presentationml.slideLayout+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notesSlides/notesSlide99.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drawings/drawing1.xml" ContentType="application/vnd.openxmlformats-officedocument.drawingml.chartshapes+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charts/chart2.xml" ContentType="application/vnd.openxmlformats-officedocument.drawingml.chart+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rawings/drawing2.xml" ContentType="application/vnd.openxmlformats-officedocument.drawingml.chartshapes+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53.xml" ContentType="application/vnd.openxmlformats-officedocument.presentationml.notesSlide+xml"/>
  <Override PartName="/ppt/theme/themeOverride2.xml" ContentType="application/vnd.openxmlformats-officedocument.themeOverride+xml"/>
  <Override PartName="/ppt/slides/slide40.xml" ContentType="application/vnd.openxmlformats-officedocument.presentationml.slide+xml"/>
  <Override PartName="/ppt/notesSlides/notesSlide4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 id="2147483943" r:id="rId2"/>
    <p:sldMasterId id="2147484054" r:id="rId3"/>
  </p:sldMasterIdLst>
  <p:notesMasterIdLst>
    <p:notesMasterId r:id="rId113"/>
  </p:notesMasterIdLst>
  <p:handoutMasterIdLst>
    <p:handoutMasterId r:id="rId114"/>
  </p:handoutMasterIdLst>
  <p:sldIdLst>
    <p:sldId id="4030" r:id="rId4"/>
    <p:sldId id="4333" r:id="rId5"/>
    <p:sldId id="4342" r:id="rId6"/>
    <p:sldId id="4335" r:id="rId7"/>
    <p:sldId id="4336" r:id="rId8"/>
    <p:sldId id="4423" r:id="rId9"/>
    <p:sldId id="4424" r:id="rId10"/>
    <p:sldId id="4364" r:id="rId11"/>
    <p:sldId id="4365" r:id="rId12"/>
    <p:sldId id="4366" r:id="rId13"/>
    <p:sldId id="4367" r:id="rId14"/>
    <p:sldId id="4369" r:id="rId15"/>
    <p:sldId id="4507" r:id="rId16"/>
    <p:sldId id="4371" r:id="rId17"/>
    <p:sldId id="4412" r:id="rId18"/>
    <p:sldId id="4501" r:id="rId19"/>
    <p:sldId id="4291" r:id="rId20"/>
    <p:sldId id="4374" r:id="rId21"/>
    <p:sldId id="4492" r:id="rId22"/>
    <p:sldId id="4493" r:id="rId23"/>
    <p:sldId id="4494" r:id="rId24"/>
    <p:sldId id="4502" r:id="rId25"/>
    <p:sldId id="4495" r:id="rId26"/>
    <p:sldId id="4432" r:id="rId27"/>
    <p:sldId id="4433" r:id="rId28"/>
    <p:sldId id="4434" r:id="rId29"/>
    <p:sldId id="4435" r:id="rId30"/>
    <p:sldId id="4436" r:id="rId31"/>
    <p:sldId id="4373" r:id="rId32"/>
    <p:sldId id="4347" r:id="rId33"/>
    <p:sldId id="4503" r:id="rId34"/>
    <p:sldId id="4415" r:id="rId35"/>
    <p:sldId id="4504" r:id="rId36"/>
    <p:sldId id="4317" r:id="rId37"/>
    <p:sldId id="4350" r:id="rId38"/>
    <p:sldId id="4384" r:id="rId39"/>
    <p:sldId id="4428" r:id="rId40"/>
    <p:sldId id="4385" r:id="rId41"/>
    <p:sldId id="4386" r:id="rId42"/>
    <p:sldId id="4416" r:id="rId43"/>
    <p:sldId id="4417" r:id="rId44"/>
    <p:sldId id="4387" r:id="rId45"/>
    <p:sldId id="4388" r:id="rId46"/>
    <p:sldId id="4389" r:id="rId47"/>
    <p:sldId id="4390" r:id="rId48"/>
    <p:sldId id="4426" r:id="rId49"/>
    <p:sldId id="4437" r:id="rId50"/>
    <p:sldId id="4425" r:id="rId51"/>
    <p:sldId id="4418" r:id="rId52"/>
    <p:sldId id="4391" r:id="rId53"/>
    <p:sldId id="4427" r:id="rId54"/>
    <p:sldId id="4349" r:id="rId55"/>
    <p:sldId id="4394" r:id="rId56"/>
    <p:sldId id="4392" r:id="rId57"/>
    <p:sldId id="4393" r:id="rId58"/>
    <p:sldId id="4477" r:id="rId59"/>
    <p:sldId id="4478" r:id="rId60"/>
    <p:sldId id="4479" r:id="rId61"/>
    <p:sldId id="4480" r:id="rId62"/>
    <p:sldId id="4481" r:id="rId63"/>
    <p:sldId id="4482" r:id="rId64"/>
    <p:sldId id="4483" r:id="rId65"/>
    <p:sldId id="4484" r:id="rId66"/>
    <p:sldId id="4485" r:id="rId67"/>
    <p:sldId id="4486" r:id="rId68"/>
    <p:sldId id="4487" r:id="rId69"/>
    <p:sldId id="4488" r:id="rId70"/>
    <p:sldId id="4489" r:id="rId71"/>
    <p:sldId id="4438" r:id="rId72"/>
    <p:sldId id="4439" r:id="rId73"/>
    <p:sldId id="4440" r:id="rId74"/>
    <p:sldId id="4441" r:id="rId75"/>
    <p:sldId id="4442" r:id="rId76"/>
    <p:sldId id="4443" r:id="rId77"/>
    <p:sldId id="4444" r:id="rId78"/>
    <p:sldId id="4445" r:id="rId79"/>
    <p:sldId id="4446" r:id="rId80"/>
    <p:sldId id="4447" r:id="rId81"/>
    <p:sldId id="4448" r:id="rId82"/>
    <p:sldId id="4449" r:id="rId83"/>
    <p:sldId id="4450" r:id="rId84"/>
    <p:sldId id="4451" r:id="rId85"/>
    <p:sldId id="4491" r:id="rId86"/>
    <p:sldId id="4453" r:id="rId87"/>
    <p:sldId id="4454" r:id="rId88"/>
    <p:sldId id="4455" r:id="rId89"/>
    <p:sldId id="4490" r:id="rId90"/>
    <p:sldId id="4456" r:id="rId91"/>
    <p:sldId id="4457" r:id="rId92"/>
    <p:sldId id="4458" r:id="rId93"/>
    <p:sldId id="4459" r:id="rId94"/>
    <p:sldId id="4460" r:id="rId95"/>
    <p:sldId id="4461" r:id="rId96"/>
    <p:sldId id="4462" r:id="rId97"/>
    <p:sldId id="4463" r:id="rId98"/>
    <p:sldId id="4464" r:id="rId99"/>
    <p:sldId id="4465" r:id="rId100"/>
    <p:sldId id="4466" r:id="rId101"/>
    <p:sldId id="4467" r:id="rId102"/>
    <p:sldId id="4468" r:id="rId103"/>
    <p:sldId id="4469" r:id="rId104"/>
    <p:sldId id="4470" r:id="rId105"/>
    <p:sldId id="4471" r:id="rId106"/>
    <p:sldId id="4472" r:id="rId107"/>
    <p:sldId id="4473" r:id="rId108"/>
    <p:sldId id="4475" r:id="rId109"/>
    <p:sldId id="4474" r:id="rId110"/>
    <p:sldId id="4506" r:id="rId111"/>
    <p:sldId id="4476" r:id="rId112"/>
  </p:sldIdLst>
  <p:sldSz cx="9906000" cy="6858000" type="A4"/>
  <p:notesSz cx="6788150" cy="9923463"/>
  <p:defaultTextStyle>
    <a:defPPr>
      <a:defRPr lang="ko-KR"/>
    </a:defPPr>
    <a:lvl1pPr algn="l" rtl="0" fontAlgn="base" latinLnBrk="1">
      <a:spcBef>
        <a:spcPct val="0"/>
      </a:spcBef>
      <a:spcAft>
        <a:spcPct val="0"/>
      </a:spcAft>
      <a:defRPr kumimoji="1" sz="1000" kern="1200">
        <a:solidFill>
          <a:srgbClr val="000000"/>
        </a:solidFill>
        <a:latin typeface="Arial" pitchFamily="34" charset="0"/>
        <a:ea typeface="굴림" pitchFamily="50" charset="-127"/>
        <a:cs typeface="+mn-cs"/>
        <a:sym typeface="Wingdings 2" pitchFamily="18" charset="2"/>
      </a:defRPr>
    </a:lvl1pPr>
    <a:lvl2pPr marL="457200" algn="l" rtl="0" fontAlgn="base" latinLnBrk="1">
      <a:spcBef>
        <a:spcPct val="0"/>
      </a:spcBef>
      <a:spcAft>
        <a:spcPct val="0"/>
      </a:spcAft>
      <a:defRPr kumimoji="1" sz="1000" kern="1200">
        <a:solidFill>
          <a:srgbClr val="000000"/>
        </a:solidFill>
        <a:latin typeface="Arial" pitchFamily="34" charset="0"/>
        <a:ea typeface="굴림" pitchFamily="50" charset="-127"/>
        <a:cs typeface="+mn-cs"/>
        <a:sym typeface="Wingdings 2" pitchFamily="18" charset="2"/>
      </a:defRPr>
    </a:lvl2pPr>
    <a:lvl3pPr marL="914400" algn="l" rtl="0" fontAlgn="base" latinLnBrk="1">
      <a:spcBef>
        <a:spcPct val="0"/>
      </a:spcBef>
      <a:spcAft>
        <a:spcPct val="0"/>
      </a:spcAft>
      <a:defRPr kumimoji="1" sz="1000" kern="1200">
        <a:solidFill>
          <a:srgbClr val="000000"/>
        </a:solidFill>
        <a:latin typeface="Arial" pitchFamily="34" charset="0"/>
        <a:ea typeface="굴림" pitchFamily="50" charset="-127"/>
        <a:cs typeface="+mn-cs"/>
        <a:sym typeface="Wingdings 2" pitchFamily="18" charset="2"/>
      </a:defRPr>
    </a:lvl3pPr>
    <a:lvl4pPr marL="1371600" algn="l" rtl="0" fontAlgn="base" latinLnBrk="1">
      <a:spcBef>
        <a:spcPct val="0"/>
      </a:spcBef>
      <a:spcAft>
        <a:spcPct val="0"/>
      </a:spcAft>
      <a:defRPr kumimoji="1" sz="1000" kern="1200">
        <a:solidFill>
          <a:srgbClr val="000000"/>
        </a:solidFill>
        <a:latin typeface="Arial" pitchFamily="34" charset="0"/>
        <a:ea typeface="굴림" pitchFamily="50" charset="-127"/>
        <a:cs typeface="+mn-cs"/>
        <a:sym typeface="Wingdings 2" pitchFamily="18" charset="2"/>
      </a:defRPr>
    </a:lvl4pPr>
    <a:lvl5pPr marL="1828800" algn="l" rtl="0" fontAlgn="base" latinLnBrk="1">
      <a:spcBef>
        <a:spcPct val="0"/>
      </a:spcBef>
      <a:spcAft>
        <a:spcPct val="0"/>
      </a:spcAft>
      <a:defRPr kumimoji="1" sz="1000" kern="1200">
        <a:solidFill>
          <a:srgbClr val="000000"/>
        </a:solidFill>
        <a:latin typeface="Arial" pitchFamily="34" charset="0"/>
        <a:ea typeface="굴림" pitchFamily="50" charset="-127"/>
        <a:cs typeface="+mn-cs"/>
        <a:sym typeface="Wingdings 2" pitchFamily="18" charset="2"/>
      </a:defRPr>
    </a:lvl5pPr>
    <a:lvl6pPr marL="2286000" algn="l" defTabSz="914400" rtl="0" eaLnBrk="1" latinLnBrk="1" hangingPunct="1">
      <a:defRPr kumimoji="1" sz="1000" kern="1200">
        <a:solidFill>
          <a:srgbClr val="000000"/>
        </a:solidFill>
        <a:latin typeface="Arial" pitchFamily="34" charset="0"/>
        <a:ea typeface="굴림" pitchFamily="50" charset="-127"/>
        <a:cs typeface="+mn-cs"/>
        <a:sym typeface="Wingdings 2" pitchFamily="18" charset="2"/>
      </a:defRPr>
    </a:lvl6pPr>
    <a:lvl7pPr marL="2743200" algn="l" defTabSz="914400" rtl="0" eaLnBrk="1" latinLnBrk="1" hangingPunct="1">
      <a:defRPr kumimoji="1" sz="1000" kern="1200">
        <a:solidFill>
          <a:srgbClr val="000000"/>
        </a:solidFill>
        <a:latin typeface="Arial" pitchFamily="34" charset="0"/>
        <a:ea typeface="굴림" pitchFamily="50" charset="-127"/>
        <a:cs typeface="+mn-cs"/>
        <a:sym typeface="Wingdings 2" pitchFamily="18" charset="2"/>
      </a:defRPr>
    </a:lvl7pPr>
    <a:lvl8pPr marL="3200400" algn="l" defTabSz="914400" rtl="0" eaLnBrk="1" latinLnBrk="1" hangingPunct="1">
      <a:defRPr kumimoji="1" sz="1000" kern="1200">
        <a:solidFill>
          <a:srgbClr val="000000"/>
        </a:solidFill>
        <a:latin typeface="Arial" pitchFamily="34" charset="0"/>
        <a:ea typeface="굴림" pitchFamily="50" charset="-127"/>
        <a:cs typeface="+mn-cs"/>
        <a:sym typeface="Wingdings 2" pitchFamily="18" charset="2"/>
      </a:defRPr>
    </a:lvl8pPr>
    <a:lvl9pPr marL="3657600" algn="l" defTabSz="914400" rtl="0" eaLnBrk="1" latinLnBrk="1" hangingPunct="1">
      <a:defRPr kumimoji="1" sz="1000" kern="1200">
        <a:solidFill>
          <a:srgbClr val="000000"/>
        </a:solidFill>
        <a:latin typeface="Arial" pitchFamily="34" charset="0"/>
        <a:ea typeface="굴림" pitchFamily="50" charset="-127"/>
        <a:cs typeface="+mn-cs"/>
        <a:sym typeface="Wingdings 2" pitchFamily="18" charset="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99"/>
    <a:srgbClr val="A3D1FF"/>
    <a:srgbClr val="CCFFFF"/>
    <a:srgbClr val="FD815F"/>
    <a:srgbClr val="F3F9FF"/>
    <a:srgbClr val="FF6600"/>
    <a:srgbClr val="D9D9D9"/>
    <a:srgbClr val="B7FD39"/>
    <a:srgbClr val="C092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7292A2E-F333-43FB-9621-5CBBE7FDCDCB}" styleName="밝은 스타일 2 - 강조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FECB4D8-DB02-4DC6-A0A2-4F2EBAE1DC90}" styleName="보통 스타일 1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밝은 스타일 3 - 강조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515" autoAdjust="0"/>
    <p:restoredTop sz="79019" autoAdjust="0"/>
  </p:normalViewPr>
  <p:slideViewPr>
    <p:cSldViewPr snapToGrid="0">
      <p:cViewPr>
        <p:scale>
          <a:sx n="66" d="100"/>
          <a:sy n="66" d="100"/>
        </p:scale>
        <p:origin x="102" y="36"/>
      </p:cViewPr>
      <p:guideLst>
        <p:guide orient="horz" pos="2044"/>
        <p:guide orient="horz" pos="441"/>
        <p:guide orient="horz" pos="1008"/>
        <p:guide orient="horz" pos="1762"/>
        <p:guide orient="horz" pos="750"/>
        <p:guide orient="horz" pos="678"/>
        <p:guide orient="horz" pos="552"/>
        <p:guide orient="horz" pos="2578"/>
        <p:guide pos="1079"/>
        <p:guide pos="5675"/>
        <p:guide pos="4581"/>
        <p:guide pos="4860"/>
        <p:guide pos="4619"/>
        <p:guide pos="3368"/>
        <p:guide pos="3519"/>
        <p:guide pos="6007"/>
      </p:guideLst>
    </p:cSldViewPr>
  </p:slideViewPr>
  <p:outlineViewPr>
    <p:cViewPr>
      <p:scale>
        <a:sx n="25" d="100"/>
        <a:sy n="25" d="100"/>
      </p:scale>
      <p:origin x="0" y="0"/>
    </p:cViewPr>
  </p:outlineViewPr>
  <p:notesTextViewPr>
    <p:cViewPr>
      <p:scale>
        <a:sx n="125" d="100"/>
        <a:sy n="125" d="100"/>
      </p:scale>
      <p:origin x="0" y="0"/>
    </p:cViewPr>
  </p:notesTextViewPr>
  <p:sorterViewPr>
    <p:cViewPr>
      <p:scale>
        <a:sx n="66" d="100"/>
        <a:sy n="66" d="100"/>
      </p:scale>
      <p:origin x="0" y="1272"/>
    </p:cViewPr>
  </p:sorterViewPr>
  <p:notesViewPr>
    <p:cSldViewPr snapToGrid="0">
      <p:cViewPr varScale="1">
        <p:scale>
          <a:sx n="82" d="100"/>
          <a:sy n="82" d="100"/>
        </p:scale>
        <p:origin x="-3234" y="-78"/>
      </p:cViewPr>
      <p:guideLst>
        <p:guide orient="horz" pos="3126"/>
        <p:guide pos="2139"/>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theme" Target="theme/theme1.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102" Type="http://schemas.openxmlformats.org/officeDocument/2006/relationships/slide" Target="slides/slide99.xml"/><Relationship Id="rId110" Type="http://schemas.openxmlformats.org/officeDocument/2006/relationships/slide" Target="slides/slide107.xml"/><Relationship Id="rId115"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13" Type="http://schemas.openxmlformats.org/officeDocument/2006/relationships/notesMaster" Target="notesMasters/notesMaster1.xml"/><Relationship Id="rId118"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handoutMaster" Target="handoutMasters/handoutMaster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file:///C:\&#50629;&#47924;\MetLife\7.MetLife%20Malaysia\1.Workshop\Requirement_Tracker\Copy%20of%20RequirementTracker_0701.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oleObject" Target="file:///C:\&#50629;&#47924;\MetLife\7.MetLife%20Malaysia\1.Workshop\Requirement_Tracker\Copy%20of%20RequirementTracker_0701.xlsx"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11"/>
  <c:clrMapOvr bg1="lt1" tx1="dk1" bg2="lt2" tx2="dk2" accent1="accent1" accent2="accent2" accent3="accent3" accent4="accent4" accent5="accent5" accent6="accent6" hlink="hlink" folHlink="folHlink"/>
  <c:chart>
    <c:title>
      <c:tx>
        <c:rich>
          <a:bodyPr/>
          <a:lstStyle/>
          <a:p>
            <a:pPr>
              <a:defRPr lang="ko-KR" sz="1600"/>
            </a:pPr>
            <a:r>
              <a:rPr lang="en-US" sz="1000" dirty="0"/>
              <a:t>Income Replacement</a:t>
            </a:r>
            <a:endParaRPr lang="en-US" sz="1600" dirty="0"/>
          </a:p>
        </c:rich>
      </c:tx>
      <c:layout/>
    </c:title>
    <c:plotArea>
      <c:layout>
        <c:manualLayout>
          <c:layoutTarget val="inner"/>
          <c:xMode val="edge"/>
          <c:yMode val="edge"/>
          <c:x val="0.17406887139107621"/>
          <c:y val="0.12750775471247924"/>
          <c:w val="0.59801623201355392"/>
          <c:h val="0.65071820567883898"/>
        </c:manualLayout>
      </c:layout>
      <c:barChart>
        <c:barDir val="col"/>
        <c:grouping val="stacked"/>
        <c:ser>
          <c:idx val="1"/>
          <c:order val="0"/>
          <c:dLbls>
            <c:dLbl>
              <c:idx val="0"/>
              <c:layout/>
              <c:tx>
                <c:rich>
                  <a:bodyPr/>
                  <a:lstStyle/>
                  <a:p>
                    <a:r>
                      <a:rPr lang="en-US" altLang="en-US" sz="900" dirty="0"/>
                      <a:t> 1,001,508 </a:t>
                    </a:r>
                  </a:p>
                </c:rich>
              </c:tx>
              <c:showVal val="1"/>
            </c:dLbl>
            <c:txPr>
              <a:bodyPr/>
              <a:lstStyle/>
              <a:p>
                <a:pPr>
                  <a:defRPr lang="ko-KR" sz="900"/>
                </a:pPr>
                <a:endParaRPr lang="en-US"/>
              </a:p>
            </c:txPr>
            <c:showVal val="1"/>
          </c:dLbls>
          <c:val>
            <c:numRef>
              <c:f>(Sheet1!$H$27,Sheet1!$H$29)</c:f>
              <c:numCache>
                <c:formatCode>_(* #,##0_);_(* \(#,##0\);_(* "-"??_);_(@_)</c:formatCode>
                <c:ptCount val="2"/>
                <c:pt idx="0">
                  <c:v>1001508.0846006043</c:v>
                </c:pt>
                <c:pt idx="1">
                  <c:v>500000</c:v>
                </c:pt>
              </c:numCache>
            </c:numRef>
          </c:val>
        </c:ser>
        <c:ser>
          <c:idx val="0"/>
          <c:order val="1"/>
          <c:dLbls>
            <c:txPr>
              <a:bodyPr/>
              <a:lstStyle/>
              <a:p>
                <a:pPr>
                  <a:defRPr lang="ko-KR" sz="900"/>
                </a:pPr>
                <a:endParaRPr lang="en-US"/>
              </a:p>
            </c:txPr>
            <c:showVal val="1"/>
          </c:dLbls>
          <c:val>
            <c:numRef>
              <c:f>(Sheet1!$I$14,Sheet1!$H$31)</c:f>
              <c:numCache>
                <c:formatCode>_(* #,##0_);_(* \(#,##0\);_(* "-"??_);_(@_)</c:formatCode>
                <c:ptCount val="2"/>
                <c:pt idx="1">
                  <c:v>501508.08460060554</c:v>
                </c:pt>
              </c:numCache>
            </c:numRef>
          </c:val>
        </c:ser>
        <c:gapWidth val="75"/>
        <c:overlap val="100"/>
        <c:axId val="45543808"/>
        <c:axId val="45545344"/>
      </c:barChart>
      <c:catAx>
        <c:axId val="45543808"/>
        <c:scaling>
          <c:orientation val="minMax"/>
        </c:scaling>
        <c:delete val="1"/>
        <c:axPos val="b"/>
        <c:numFmt formatCode="General" sourceLinked="1"/>
        <c:majorTickMark val="none"/>
        <c:tickLblPos val="nextTo"/>
        <c:crossAx val="45545344"/>
        <c:crosses val="autoZero"/>
        <c:auto val="1"/>
        <c:lblAlgn val="ctr"/>
        <c:lblOffset val="100"/>
      </c:catAx>
      <c:valAx>
        <c:axId val="45545344"/>
        <c:scaling>
          <c:orientation val="minMax"/>
        </c:scaling>
        <c:axPos val="l"/>
        <c:majorGridlines/>
        <c:numFmt formatCode="_(* #,##0_);_(* \(#,##0\);_(* &quot;-&quot;??_);_(@_)" sourceLinked="1"/>
        <c:majorTickMark val="none"/>
        <c:tickLblPos val="nextTo"/>
        <c:spPr>
          <a:ln w="9525">
            <a:noFill/>
          </a:ln>
        </c:spPr>
        <c:txPr>
          <a:bodyPr/>
          <a:lstStyle/>
          <a:p>
            <a:pPr>
              <a:defRPr lang="ko-KR"/>
            </a:pPr>
            <a:endParaRPr lang="en-US"/>
          </a:p>
        </c:txPr>
        <c:crossAx val="45543808"/>
        <c:crosses val="autoZero"/>
        <c:crossBetween val="between"/>
      </c:valAx>
    </c:plotArea>
    <c:plotVisOnly val="1"/>
    <c:dispBlanksAs val="gap"/>
  </c:chart>
  <c:externalData r:id="rId2"/>
  <c:userShapes r:id="rId3"/>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11"/>
  <c:clrMapOvr bg1="lt1" tx1="dk1" bg2="lt2" tx2="dk2" accent1="accent1" accent2="accent2" accent3="accent3" accent4="accent4" accent5="accent5" accent6="accent6" hlink="hlink" folHlink="folHlink"/>
  <c:chart>
    <c:title>
      <c:tx>
        <c:rich>
          <a:bodyPr/>
          <a:lstStyle/>
          <a:p>
            <a:pPr>
              <a:defRPr lang="ko-KR"/>
            </a:pPr>
            <a:r>
              <a:rPr lang="en-US" sz="1200" dirty="0"/>
              <a:t>Education Fund</a:t>
            </a:r>
          </a:p>
        </c:rich>
      </c:tx>
      <c:layout/>
    </c:title>
    <c:plotArea>
      <c:layout>
        <c:manualLayout>
          <c:layoutTarget val="inner"/>
          <c:xMode val="edge"/>
          <c:yMode val="edge"/>
          <c:x val="0.17406887139107621"/>
          <c:y val="0.12750775471247924"/>
          <c:w val="0.5980162320135517"/>
          <c:h val="0.65071820567883942"/>
        </c:manualLayout>
      </c:layout>
      <c:barChart>
        <c:barDir val="col"/>
        <c:grouping val="stacked"/>
        <c:ser>
          <c:idx val="1"/>
          <c:order val="0"/>
          <c:dLbls>
            <c:txPr>
              <a:bodyPr/>
              <a:lstStyle/>
              <a:p>
                <a:pPr>
                  <a:defRPr lang="ko-KR" sz="900"/>
                </a:pPr>
                <a:endParaRPr lang="en-US"/>
              </a:p>
            </c:txPr>
            <c:showVal val="1"/>
          </c:dLbls>
          <c:val>
            <c:numRef>
              <c:f>(Sheet2!$M$19,Sheet2!$M$28)</c:f>
              <c:numCache>
                <c:formatCode>_(* #,##0_);_(* \(#,##0\);_(* "-"??_);_(@_)</c:formatCode>
                <c:ptCount val="2"/>
                <c:pt idx="0">
                  <c:v>136603.81700668251</c:v>
                </c:pt>
                <c:pt idx="1">
                  <c:v>366217.20715403673</c:v>
                </c:pt>
              </c:numCache>
            </c:numRef>
          </c:val>
        </c:ser>
        <c:ser>
          <c:idx val="0"/>
          <c:order val="1"/>
          <c:dLbls>
            <c:txPr>
              <a:bodyPr/>
              <a:lstStyle/>
              <a:p>
                <a:pPr>
                  <a:defRPr lang="ko-KR" sz="900"/>
                </a:pPr>
                <a:endParaRPr lang="en-US"/>
              </a:p>
            </c:txPr>
            <c:showVal val="1"/>
          </c:dLbls>
          <c:val>
            <c:numRef>
              <c:f>(Sheet2!$M$20,Sheet2!$M$31)</c:f>
              <c:numCache>
                <c:formatCode>_(* #,##0_);_(* \(#,##0\);_(* "-"??_);_(@_)</c:formatCode>
                <c:ptCount val="2"/>
                <c:pt idx="0" formatCode="#,##0">
                  <c:v>144800.04602708344</c:v>
                </c:pt>
                <c:pt idx="1">
                  <c:v>68674.704668436287</c:v>
                </c:pt>
              </c:numCache>
            </c:numRef>
          </c:val>
        </c:ser>
        <c:ser>
          <c:idx val="2"/>
          <c:order val="2"/>
          <c:dLbls>
            <c:txPr>
              <a:bodyPr/>
              <a:lstStyle/>
              <a:p>
                <a:pPr>
                  <a:defRPr lang="ko-KR" sz="900"/>
                </a:pPr>
                <a:endParaRPr lang="en-US"/>
              </a:p>
            </c:txPr>
            <c:showVal val="1"/>
          </c:dLbls>
          <c:val>
            <c:numRef>
              <c:f>Sheet2!$M$21</c:f>
              <c:numCache>
                <c:formatCode>#,##0</c:formatCode>
                <c:ptCount val="1"/>
                <c:pt idx="0">
                  <c:v>153488.04878870881</c:v>
                </c:pt>
              </c:numCache>
            </c:numRef>
          </c:val>
        </c:ser>
        <c:gapWidth val="75"/>
        <c:overlap val="100"/>
        <c:axId val="87026304"/>
        <c:axId val="87048576"/>
      </c:barChart>
      <c:catAx>
        <c:axId val="87026304"/>
        <c:scaling>
          <c:orientation val="minMax"/>
        </c:scaling>
        <c:delete val="1"/>
        <c:axPos val="b"/>
        <c:numFmt formatCode="General" sourceLinked="1"/>
        <c:majorTickMark val="none"/>
        <c:tickLblPos val="nextTo"/>
        <c:crossAx val="87048576"/>
        <c:crosses val="autoZero"/>
        <c:auto val="1"/>
        <c:lblAlgn val="ctr"/>
        <c:lblOffset val="100"/>
      </c:catAx>
      <c:valAx>
        <c:axId val="87048576"/>
        <c:scaling>
          <c:orientation val="minMax"/>
        </c:scaling>
        <c:axPos val="l"/>
        <c:majorGridlines/>
        <c:numFmt formatCode="_(* #,##0_);_(* \(#,##0\);_(* &quot;-&quot;??_);_(@_)" sourceLinked="1"/>
        <c:majorTickMark val="none"/>
        <c:tickLblPos val="nextTo"/>
        <c:spPr>
          <a:ln w="9525">
            <a:noFill/>
          </a:ln>
        </c:spPr>
        <c:txPr>
          <a:bodyPr/>
          <a:lstStyle/>
          <a:p>
            <a:pPr>
              <a:defRPr lang="ko-KR"/>
            </a:pPr>
            <a:endParaRPr lang="en-US"/>
          </a:p>
        </c:txPr>
        <c:crossAx val="87026304"/>
        <c:crosses val="autoZero"/>
        <c:crossBetween val="between"/>
      </c:valAx>
    </c:plotArea>
    <c:plotVisOnly val="1"/>
    <c:dispBlanksAs val="gap"/>
  </c:chart>
  <c:externalData r:id="rId2"/>
  <c:userShapes r:id="rId3"/>
</c:chartSpace>
</file>

<file path=ppt/drawings/drawing1.xml><?xml version="1.0" encoding="utf-8"?>
<c:userShapes xmlns:c="http://schemas.openxmlformats.org/drawingml/2006/chart">
  <cdr:relSizeAnchor xmlns:cdr="http://schemas.openxmlformats.org/drawingml/2006/chartDrawing">
    <cdr:from>
      <cdr:x>0.78765</cdr:x>
      <cdr:y>0.22795</cdr:y>
    </cdr:from>
    <cdr:to>
      <cdr:x>0.84439</cdr:x>
      <cdr:y>0.5075</cdr:y>
    </cdr:to>
    <cdr:sp macro="" textlink="">
      <cdr:nvSpPr>
        <cdr:cNvPr id="7" name="Right Brace 6"/>
        <cdr:cNvSpPr/>
      </cdr:nvSpPr>
      <cdr:spPr bwMode="auto">
        <a:xfrm xmlns:a="http://schemas.openxmlformats.org/drawingml/2006/main">
          <a:off x="2313691" y="440220"/>
          <a:ext cx="166673" cy="539865"/>
        </a:xfrm>
        <a:prstGeom xmlns:a="http://schemas.openxmlformats.org/drawingml/2006/main" prst="rightBrace">
          <a:avLst>
            <a:gd name="adj1" fmla="val 28682"/>
            <a:gd name="adj2" fmla="val 49187"/>
          </a:avLst>
        </a:prstGeom>
        <a:noFill xmlns:a="http://schemas.openxmlformats.org/drawingml/2006/main"/>
        <a:ln xmlns:a="http://schemas.openxmlformats.org/drawingml/2006/main" w="9525" cap="flat" cmpd="sng" algn="ctr">
          <a:solidFill>
            <a:srgbClr val="400000"/>
          </a:solidFill>
          <a:prstDash val="solid"/>
          <a:round/>
          <a:headEnd type="none" w="med" len="med"/>
          <a:tailEnd type="none" w="med" len="med"/>
        </a:ln>
        <a:effectLst xmlns:a="http://schemas.openxmlformats.org/drawingml/2006/main"/>
        <a:extLst xmlns:a="http://schemas.openxmlformats.org/drawingml/2006/main">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cdr:spPr>
      <cdr:txBody>
        <a:bodyPr xmlns:a="http://schemas.openxmlformats.org/drawingml/2006/main" vertOverflow="clip" wrap="square" lIns="18288" tIns="0" rIns="0" bIns="0" upright="1"/>
        <a:lstStyle xmlns:a="http://schemas.openxmlformats.org/drawingml/2006/main"/>
        <a:p xmlns:a="http://schemas.openxmlformats.org/drawingml/2006/main">
          <a:endParaRPr lang="en-US"/>
        </a:p>
      </cdr:txBody>
    </cdr:sp>
  </cdr:relSizeAnchor>
  <cdr:relSizeAnchor xmlns:cdr="http://schemas.openxmlformats.org/drawingml/2006/chartDrawing">
    <cdr:from>
      <cdr:x>0.79398</cdr:x>
      <cdr:y>0.07118</cdr:y>
    </cdr:from>
    <cdr:to>
      <cdr:x>0.9946</cdr:x>
      <cdr:y>0.36465</cdr:y>
    </cdr:to>
    <cdr:sp macro="" textlink="">
      <cdr:nvSpPr>
        <cdr:cNvPr id="11" name="Rectangle 10"/>
        <cdr:cNvSpPr/>
      </cdr:nvSpPr>
      <cdr:spPr bwMode="auto">
        <a:xfrm xmlns:a="http://schemas.openxmlformats.org/drawingml/2006/main">
          <a:off x="2332282" y="137468"/>
          <a:ext cx="589316" cy="566738"/>
        </a:xfrm>
        <a:prstGeom xmlns:a="http://schemas.openxmlformats.org/drawingml/2006/main" prst="rect">
          <a:avLst/>
        </a:prstGeom>
        <a:noFill xmlns:a="http://schemas.openxmlformats.org/drawingml/2006/main"/>
        <a:ln xmlns:a="http://schemas.openxmlformats.org/drawingml/2006/main" w="9525" cap="flat" cmpd="sng" algn="ctr">
          <a:solidFill>
            <a:srgbClr val="400000"/>
          </a:solidFill>
          <a:prstDash val="solid"/>
          <a:round/>
          <a:headEnd type="none" w="med" len="med"/>
          <a:tailEnd type="none" w="med" len="med"/>
        </a:ln>
        <a:effectLst xmlns:a="http://schemas.openxmlformats.org/drawingml/2006/main"/>
        <a:extLst xmlns:a="http://schemas.openxmlformats.org/drawingml/2006/main">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cdr:spPr>
      <cdr:txBody>
        <a:bodyPr xmlns:a="http://schemas.openxmlformats.org/drawingml/2006/main" wrap="square" lIns="18288" tIns="0" rIns="0" bIns="0" upright="1"/>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indent="0" defTabSz="914400" eaLnBrk="1" fontAlgn="auto" latinLnBrk="0" hangingPunct="1">
            <a:lnSpc>
              <a:spcPct val="100000"/>
            </a:lnSpc>
            <a:spcBef>
              <a:spcPts val="0"/>
            </a:spcBef>
            <a:spcAft>
              <a:spcPts val="0"/>
            </a:spcAft>
            <a:buClrTx/>
            <a:buSzTx/>
            <a:buFontTx/>
            <a:buNone/>
            <a:tabLst/>
            <a:defRPr/>
          </a:pPr>
          <a:r>
            <a:rPr lang="en-US" sz="800" dirty="0">
              <a:latin typeface="+mn-lt"/>
              <a:ea typeface="+mn-ea"/>
              <a:cs typeface="+mn-cs"/>
            </a:rPr>
            <a:t>Additional Capital Required = 501,508</a:t>
          </a:r>
        </a:p>
        <a:p xmlns:a="http://schemas.openxmlformats.org/drawingml/2006/main">
          <a:endParaRPr lang="en-US" sz="800" dirty="0"/>
        </a:p>
      </cdr:txBody>
    </cdr:sp>
  </cdr:relSizeAnchor>
  <cdr:relSizeAnchor xmlns:cdr="http://schemas.openxmlformats.org/drawingml/2006/chartDrawing">
    <cdr:from>
      <cdr:x>0.22695</cdr:x>
      <cdr:y>0.77955</cdr:y>
    </cdr:from>
    <cdr:to>
      <cdr:x>0.768</cdr:x>
      <cdr:y>0.91796</cdr:y>
    </cdr:to>
    <cdr:sp macro="" textlink="">
      <cdr:nvSpPr>
        <cdr:cNvPr id="12" name="Rectangle 2"/>
        <cdr:cNvSpPr/>
      </cdr:nvSpPr>
      <cdr:spPr bwMode="auto">
        <a:xfrm xmlns:a="http://schemas.openxmlformats.org/drawingml/2006/main">
          <a:off x="1219200" y="3267094"/>
          <a:ext cx="2906573" cy="580076"/>
        </a:xfrm>
        <a:prstGeom xmlns:a="http://schemas.openxmlformats.org/drawingml/2006/main" prst="rect">
          <a:avLst/>
        </a:prstGeom>
        <a:noFill xmlns:a="http://schemas.openxmlformats.org/drawingml/2006/main"/>
        <a:ln xmlns:a="http://schemas.openxmlformats.org/drawingml/2006/main" w="9525" cap="flat" cmpd="sng" algn="ctr">
          <a:solidFill>
            <a:srgbClr val="400000"/>
          </a:solidFill>
          <a:prstDash val="solid"/>
          <a:round/>
          <a:headEnd type="none" w="med" len="med"/>
          <a:tailEnd type="none" w="med" len="med"/>
        </a:ln>
        <a:effectLst xmlns:a="http://schemas.openxmlformats.org/drawingml/2006/main"/>
        <a:extLst xmlns:a="http://schemas.openxmlformats.org/drawingml/2006/main">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cdr:spPr>
      <cdr:txBody>
        <a:bodyPr xmlns:a="http://schemas.openxmlformats.org/drawingml/2006/main" vertOverflow="clip" wrap="square" lIns="18288" tIns="0" rIns="0" bIns="0" upright="1"/>
        <a:lstStyle xmlns:a="http://schemas.openxmlformats.org/drawingml/2006/main"/>
        <a:p xmlns:a="http://schemas.openxmlformats.org/drawingml/2006/main">
          <a:pPr marL="0" marR="0" indent="0" defTabSz="914400" eaLnBrk="1" fontAlgn="auto" latinLnBrk="0" hangingPunct="1">
            <a:lnSpc>
              <a:spcPct val="100000"/>
            </a:lnSpc>
            <a:spcBef>
              <a:spcPts val="0"/>
            </a:spcBef>
            <a:spcAft>
              <a:spcPts val="0"/>
            </a:spcAft>
            <a:buClrTx/>
            <a:buSzTx/>
            <a:buFontTx/>
            <a:buNone/>
            <a:tabLst/>
            <a:defRPr/>
          </a:pPr>
          <a:r>
            <a:rPr lang="en-US" sz="800">
              <a:latin typeface="+mn-lt"/>
              <a:ea typeface="+mn-ea"/>
              <a:cs typeface="+mn-cs"/>
            </a:rPr>
            <a:t>Total</a:t>
          </a:r>
          <a:r>
            <a:rPr lang="en-US" sz="800" baseline="0">
              <a:latin typeface="+mn-lt"/>
              <a:ea typeface="+mn-ea"/>
              <a:cs typeface="+mn-cs"/>
            </a:rPr>
            <a:t> Capital Required to Fund Income Needs</a:t>
          </a:r>
          <a:endParaRPr lang="en-US" sz="800">
            <a:latin typeface="+mn-lt"/>
            <a:ea typeface="+mn-ea"/>
            <a:cs typeface="+mn-cs"/>
          </a:endParaRPr>
        </a:p>
        <a:p xmlns:a="http://schemas.openxmlformats.org/drawingml/2006/main">
          <a:endParaRPr lang="en-US" sz="800"/>
        </a:p>
      </cdr:txBody>
    </cdr:sp>
  </cdr:relSizeAnchor>
  <cdr:relSizeAnchor xmlns:cdr="http://schemas.openxmlformats.org/drawingml/2006/chartDrawing">
    <cdr:from>
      <cdr:x>0.79782</cdr:x>
      <cdr:y>0.77055</cdr:y>
    </cdr:from>
    <cdr:to>
      <cdr:x>0.95487</cdr:x>
      <cdr:y>0.90896</cdr:y>
    </cdr:to>
    <cdr:sp macro="" textlink="">
      <cdr:nvSpPr>
        <cdr:cNvPr id="13" name="Rectangle 5"/>
        <cdr:cNvSpPr/>
      </cdr:nvSpPr>
      <cdr:spPr bwMode="auto">
        <a:xfrm xmlns:a="http://schemas.openxmlformats.org/drawingml/2006/main">
          <a:off x="2343587" y="1488085"/>
          <a:ext cx="461330" cy="267297"/>
        </a:xfrm>
        <a:prstGeom xmlns:a="http://schemas.openxmlformats.org/drawingml/2006/main" prst="rect">
          <a:avLst/>
        </a:prstGeom>
        <a:noFill xmlns:a="http://schemas.openxmlformats.org/drawingml/2006/main"/>
        <a:ln xmlns:a="http://schemas.openxmlformats.org/drawingml/2006/main" w="9525" cap="flat" cmpd="sng" algn="ctr">
          <a:solidFill>
            <a:srgbClr val="400000"/>
          </a:solidFill>
          <a:prstDash val="solid"/>
          <a:round/>
          <a:headEnd type="none" w="med" len="med"/>
          <a:tailEnd type="none" w="med" len="med"/>
        </a:ln>
        <a:effectLst xmlns:a="http://schemas.openxmlformats.org/drawingml/2006/main"/>
        <a:extLst xmlns:a="http://schemas.openxmlformats.org/drawingml/2006/main">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cdr:spPr>
      <cdr:txBody>
        <a:bodyPr xmlns:a="http://schemas.openxmlformats.org/drawingml/2006/main" wrap="square" lIns="18288" tIns="0" rIns="0" bIns="0" upright="1"/>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indent="0" defTabSz="914400" eaLnBrk="1" fontAlgn="auto" latinLnBrk="0" hangingPunct="1">
            <a:lnSpc>
              <a:spcPct val="100000"/>
            </a:lnSpc>
            <a:spcBef>
              <a:spcPts val="0"/>
            </a:spcBef>
            <a:spcAft>
              <a:spcPts val="0"/>
            </a:spcAft>
            <a:buClrTx/>
            <a:buSzTx/>
            <a:buFontTx/>
            <a:buNone/>
            <a:tabLst/>
            <a:defRPr/>
          </a:pPr>
          <a:r>
            <a:rPr lang="en-US" sz="800" dirty="0"/>
            <a:t>Existing</a:t>
          </a:r>
          <a:r>
            <a:rPr lang="en-US" sz="800" baseline="0" dirty="0"/>
            <a:t> Required Fund</a:t>
          </a:r>
          <a:endParaRPr lang="en-US" sz="800" dirty="0"/>
        </a:p>
      </cdr:txBody>
    </cdr:sp>
  </cdr:relSizeAnchor>
  <cdr:relSizeAnchor xmlns:cdr="http://schemas.openxmlformats.org/drawingml/2006/chartDrawing">
    <cdr:from>
      <cdr:x>0.80244</cdr:x>
      <cdr:y>0.53316</cdr:y>
    </cdr:from>
    <cdr:to>
      <cdr:x>0.85918</cdr:x>
      <cdr:y>0.81271</cdr:y>
    </cdr:to>
    <cdr:sp macro="" textlink="">
      <cdr:nvSpPr>
        <cdr:cNvPr id="14" name="Right Brace 6"/>
        <cdr:cNvSpPr/>
      </cdr:nvSpPr>
      <cdr:spPr bwMode="auto">
        <a:xfrm xmlns:a="http://schemas.openxmlformats.org/drawingml/2006/main">
          <a:off x="2357151" y="1029643"/>
          <a:ext cx="166672" cy="539865"/>
        </a:xfrm>
        <a:prstGeom xmlns:a="http://schemas.openxmlformats.org/drawingml/2006/main" prst="rightBrace">
          <a:avLst>
            <a:gd name="adj1" fmla="val 28682"/>
            <a:gd name="adj2" fmla="val 49187"/>
          </a:avLst>
        </a:prstGeom>
        <a:noFill xmlns:a="http://schemas.openxmlformats.org/drawingml/2006/main"/>
        <a:ln xmlns:a="http://schemas.openxmlformats.org/drawingml/2006/main" w="9525" cap="flat" cmpd="sng" algn="ctr">
          <a:solidFill>
            <a:srgbClr val="400000"/>
          </a:solidFill>
          <a:prstDash val="solid"/>
          <a:round/>
          <a:headEnd type="none" w="med" len="med"/>
          <a:tailEnd type="none" w="med" len="med"/>
        </a:ln>
        <a:effectLst xmlns:a="http://schemas.openxmlformats.org/drawingml/2006/main"/>
        <a:extLst xmlns:a="http://schemas.openxmlformats.org/drawingml/2006/main">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cdr:spPr>
      <cdr:txBody>
        <a:bodyPr xmlns:a="http://schemas.openxmlformats.org/drawingml/2006/main" vertOverflow="clip" wrap="square" lIns="18288" tIns="0" rIns="0" bIns="0" upright="1"/>
        <a:lstStyle xmlns:a="http://schemas.openxmlformats.org/drawingml/2006/main"/>
        <a:p xmlns:a="http://schemas.openxmlformats.org/drawingml/2006/main">
          <a:endParaRPr lang="en-US"/>
        </a:p>
      </cdr:txBody>
    </cdr:sp>
  </cdr:relSizeAnchor>
</c:userShapes>
</file>

<file path=ppt/drawings/drawing2.xml><?xml version="1.0" encoding="utf-8"?>
<c:userShapes xmlns:c="http://schemas.openxmlformats.org/drawingml/2006/chart">
  <cdr:relSizeAnchor xmlns:cdr="http://schemas.openxmlformats.org/drawingml/2006/chartDrawing">
    <cdr:from>
      <cdr:x>0.79433</cdr:x>
      <cdr:y>0.32727</cdr:y>
    </cdr:from>
    <cdr:to>
      <cdr:x>0.99495</cdr:x>
      <cdr:y>0.65364</cdr:y>
    </cdr:to>
    <cdr:sp macro="" textlink="">
      <cdr:nvSpPr>
        <cdr:cNvPr id="11" name="Rectangle 10"/>
        <cdr:cNvSpPr/>
      </cdr:nvSpPr>
      <cdr:spPr bwMode="auto">
        <a:xfrm xmlns:a="http://schemas.openxmlformats.org/drawingml/2006/main">
          <a:off x="1998179" y="702085"/>
          <a:ext cx="504670" cy="700149"/>
        </a:xfrm>
        <a:prstGeom xmlns:a="http://schemas.openxmlformats.org/drawingml/2006/main" prst="rect">
          <a:avLst/>
        </a:prstGeom>
        <a:noFill xmlns:a="http://schemas.openxmlformats.org/drawingml/2006/main"/>
        <a:ln xmlns:a="http://schemas.openxmlformats.org/drawingml/2006/main" w="9525" cap="flat" cmpd="sng" algn="ctr">
          <a:solidFill>
            <a:srgbClr val="400000"/>
          </a:solidFill>
          <a:prstDash val="solid"/>
          <a:round/>
          <a:headEnd type="none" w="med" len="med"/>
          <a:tailEnd type="none" w="med" len="med"/>
        </a:ln>
        <a:effectLst xmlns:a="http://schemas.openxmlformats.org/drawingml/2006/main"/>
        <a:extLst xmlns:a="http://schemas.openxmlformats.org/drawingml/2006/main">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cdr:spPr>
      <cdr:txBody>
        <a:bodyPr xmlns:a="http://schemas.openxmlformats.org/drawingml/2006/main" wrap="square" lIns="18288" tIns="0" rIns="0" bIns="0" upright="1"/>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indent="0" defTabSz="914400" eaLnBrk="1" fontAlgn="auto" latinLnBrk="0" hangingPunct="1">
            <a:lnSpc>
              <a:spcPct val="100000"/>
            </a:lnSpc>
            <a:spcBef>
              <a:spcPts val="0"/>
            </a:spcBef>
            <a:spcAft>
              <a:spcPts val="0"/>
            </a:spcAft>
            <a:buClrTx/>
            <a:buSzTx/>
            <a:buFontTx/>
            <a:buNone/>
            <a:tabLst/>
            <a:defRPr/>
          </a:pPr>
          <a:r>
            <a:rPr lang="en-US" sz="800" dirty="0"/>
            <a:t>Additional Fund Required for Education</a:t>
          </a:r>
        </a:p>
        <a:p xmlns:a="http://schemas.openxmlformats.org/drawingml/2006/main">
          <a:endParaRPr lang="en-US" sz="800" dirty="0"/>
        </a:p>
      </cdr:txBody>
    </cdr:sp>
  </cdr:relSizeAnchor>
  <cdr:relSizeAnchor xmlns:cdr="http://schemas.openxmlformats.org/drawingml/2006/chartDrawing">
    <cdr:from>
      <cdr:x>0.22528</cdr:x>
      <cdr:y>0.78877</cdr:y>
    </cdr:from>
    <cdr:to>
      <cdr:x>0.67584</cdr:x>
      <cdr:y>0.88503</cdr:y>
    </cdr:to>
    <cdr:sp macro="" textlink="">
      <cdr:nvSpPr>
        <cdr:cNvPr id="13" name="Rectangle 5"/>
        <cdr:cNvSpPr/>
      </cdr:nvSpPr>
      <cdr:spPr bwMode="auto">
        <a:xfrm xmlns:a="http://schemas.openxmlformats.org/drawingml/2006/main">
          <a:off x="1210235" y="3305736"/>
          <a:ext cx="2420471" cy="403411"/>
        </a:xfrm>
        <a:prstGeom xmlns:a="http://schemas.openxmlformats.org/drawingml/2006/main" prst="rect">
          <a:avLst/>
        </a:prstGeom>
        <a:noFill xmlns:a="http://schemas.openxmlformats.org/drawingml/2006/main"/>
        <a:ln xmlns:a="http://schemas.openxmlformats.org/drawingml/2006/main" w="9525" cap="flat" cmpd="sng" algn="ctr">
          <a:solidFill>
            <a:srgbClr val="400000"/>
          </a:solidFill>
          <a:prstDash val="solid"/>
          <a:round/>
          <a:headEnd type="none" w="med" len="med"/>
          <a:tailEnd type="none" w="med" len="med"/>
        </a:ln>
        <a:effectLst xmlns:a="http://schemas.openxmlformats.org/drawingml/2006/main"/>
        <a:extLst xmlns:a="http://schemas.openxmlformats.org/drawingml/2006/main">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cdr:spPr>
      <cdr:txBody>
        <a:bodyPr xmlns:a="http://schemas.openxmlformats.org/drawingml/2006/main" wrap="square" lIns="18288" tIns="0" rIns="0" bIns="0" upright="1"/>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indent="0" defTabSz="914400" eaLnBrk="1" fontAlgn="auto" latinLnBrk="0" hangingPunct="1">
            <a:lnSpc>
              <a:spcPct val="100000"/>
            </a:lnSpc>
            <a:spcBef>
              <a:spcPts val="0"/>
            </a:spcBef>
            <a:spcAft>
              <a:spcPts val="0"/>
            </a:spcAft>
            <a:buClrTx/>
            <a:buSzTx/>
            <a:buFontTx/>
            <a:buNone/>
            <a:tabLst/>
            <a:defRPr/>
          </a:pPr>
          <a:r>
            <a:rPr lang="en-US" sz="800" dirty="0"/>
            <a:t>Total Projected Education Cost</a:t>
          </a:r>
        </a:p>
      </cdr:txBody>
    </cdr:sp>
  </cdr:relSizeAnchor>
  <cdr:relSizeAnchor xmlns:cdr="http://schemas.openxmlformats.org/drawingml/2006/chartDrawing">
    <cdr:from>
      <cdr:x>0.80369</cdr:x>
      <cdr:y>0.23529</cdr:y>
    </cdr:from>
    <cdr:to>
      <cdr:x>0.86043</cdr:x>
      <cdr:y>0.34492</cdr:y>
    </cdr:to>
    <cdr:sp macro="" textlink="">
      <cdr:nvSpPr>
        <cdr:cNvPr id="14" name="Right Brace 6"/>
        <cdr:cNvSpPr/>
      </cdr:nvSpPr>
      <cdr:spPr bwMode="auto">
        <a:xfrm xmlns:a="http://schemas.openxmlformats.org/drawingml/2006/main">
          <a:off x="2021731" y="504762"/>
          <a:ext cx="142732" cy="235187"/>
        </a:xfrm>
        <a:prstGeom xmlns:a="http://schemas.openxmlformats.org/drawingml/2006/main" prst="rightBrace">
          <a:avLst>
            <a:gd name="adj1" fmla="val 28682"/>
            <a:gd name="adj2" fmla="val 49187"/>
          </a:avLst>
        </a:prstGeom>
        <a:noFill xmlns:a="http://schemas.openxmlformats.org/drawingml/2006/main"/>
        <a:ln xmlns:a="http://schemas.openxmlformats.org/drawingml/2006/main" w="9525" cap="flat" cmpd="sng" algn="ctr">
          <a:solidFill>
            <a:srgbClr val="400000"/>
          </a:solidFill>
          <a:prstDash val="solid"/>
          <a:round/>
          <a:headEnd type="none" w="med" len="med"/>
          <a:tailEnd type="none" w="med" len="med"/>
        </a:ln>
        <a:effectLst xmlns:a="http://schemas.openxmlformats.org/drawingml/2006/main"/>
        <a:extLst xmlns:a="http://schemas.openxmlformats.org/drawingml/2006/main">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cdr:spPr>
      <cdr:txBody>
        <a:bodyPr xmlns:a="http://schemas.openxmlformats.org/drawingml/2006/main" vertOverflow="clip" wrap="square" lIns="18288" tIns="0" rIns="0" bIns="0" upright="1"/>
        <a:lstStyle xmlns:a="http://schemas.openxmlformats.org/drawingml/2006/main"/>
        <a:p xmlns:a="http://schemas.openxmlformats.org/drawingml/2006/main">
          <a:endParaRPr lang="en-US"/>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1638" cy="496888"/>
          </a:xfrm>
          <a:prstGeom prst="rect">
            <a:avLst/>
          </a:prstGeom>
        </p:spPr>
        <p:txBody>
          <a:bodyPr vert="horz" wrap="square" lIns="91616" tIns="45810" rIns="91616" bIns="45810" numCol="1" anchor="t" anchorCtr="0" compatLnSpc="1">
            <a:prstTxWarp prst="textNoShape">
              <a:avLst/>
            </a:prstTxWarp>
          </a:bodyPr>
          <a:lstStyle>
            <a:lvl1pPr latinLnBrk="1">
              <a:defRPr sz="1200">
                <a:latin typeface="Trebuchet MS" pitchFamily="34" charset="0"/>
                <a:ea typeface="맑은 고딕" pitchFamily="50" charset="-127"/>
              </a:defRPr>
            </a:lvl1pPr>
          </a:lstStyle>
          <a:p>
            <a:pPr>
              <a:defRPr/>
            </a:pPr>
            <a:endParaRPr lang="ko-KR" altLang="en-US"/>
          </a:p>
        </p:txBody>
      </p:sp>
      <p:sp>
        <p:nvSpPr>
          <p:cNvPr id="3" name="날짜 개체 틀 2"/>
          <p:cNvSpPr>
            <a:spLocks noGrp="1"/>
          </p:cNvSpPr>
          <p:nvPr>
            <p:ph type="dt" sz="quarter" idx="1"/>
          </p:nvPr>
        </p:nvSpPr>
        <p:spPr>
          <a:xfrm>
            <a:off x="3844925" y="0"/>
            <a:ext cx="2941638" cy="496888"/>
          </a:xfrm>
          <a:prstGeom prst="rect">
            <a:avLst/>
          </a:prstGeom>
        </p:spPr>
        <p:txBody>
          <a:bodyPr vert="horz" wrap="square" lIns="91616" tIns="45810" rIns="91616" bIns="45810" numCol="1" anchor="t" anchorCtr="0" compatLnSpc="1">
            <a:prstTxWarp prst="textNoShape">
              <a:avLst/>
            </a:prstTxWarp>
          </a:bodyPr>
          <a:lstStyle>
            <a:lvl1pPr algn="r" latinLnBrk="1">
              <a:defRPr sz="1200">
                <a:latin typeface="Trebuchet MS" pitchFamily="34" charset="0"/>
                <a:ea typeface="맑은 고딕" pitchFamily="50" charset="-127"/>
              </a:defRPr>
            </a:lvl1pPr>
          </a:lstStyle>
          <a:p>
            <a:pPr>
              <a:defRPr/>
            </a:pPr>
            <a:fld id="{3A7A5941-968B-4833-AAC9-5999EC8A5480}" type="datetimeFigureOut">
              <a:rPr lang="ko-KR" altLang="en-US"/>
              <a:pPr>
                <a:defRPr/>
              </a:pPr>
              <a:t>2014-07-22</a:t>
            </a:fld>
            <a:endParaRPr lang="en-US" altLang="ko-KR"/>
          </a:p>
        </p:txBody>
      </p:sp>
      <p:sp>
        <p:nvSpPr>
          <p:cNvPr id="4" name="바닥글 개체 틀 3"/>
          <p:cNvSpPr>
            <a:spLocks noGrp="1"/>
          </p:cNvSpPr>
          <p:nvPr>
            <p:ph type="ftr" sz="quarter" idx="2"/>
          </p:nvPr>
        </p:nvSpPr>
        <p:spPr>
          <a:xfrm>
            <a:off x="3846513" y="9428163"/>
            <a:ext cx="2941637" cy="495300"/>
          </a:xfrm>
          <a:prstGeom prst="rect">
            <a:avLst/>
          </a:prstGeom>
        </p:spPr>
        <p:txBody>
          <a:bodyPr vert="horz" wrap="square" lIns="91616" tIns="45810" rIns="91616" bIns="45810" numCol="1" anchor="b" anchorCtr="0" compatLnSpc="1">
            <a:prstTxWarp prst="textNoShape">
              <a:avLst/>
            </a:prstTxWarp>
          </a:bodyPr>
          <a:lstStyle>
            <a:lvl1pPr latinLnBrk="1">
              <a:defRPr sz="1200">
                <a:latin typeface="Trebuchet MS" pitchFamily="34" charset="0"/>
                <a:ea typeface="맑은 고딕" pitchFamily="50" charset="-127"/>
              </a:defRPr>
            </a:lvl1pPr>
          </a:lstStyle>
          <a:p>
            <a:pPr>
              <a:defRPr/>
            </a:pPr>
            <a:endParaRPr lang="ko-KR" altLang="en-US"/>
          </a:p>
        </p:txBody>
      </p:sp>
      <p:sp>
        <p:nvSpPr>
          <p:cNvPr id="5" name="슬라이드 번호 개체 틀 4"/>
          <p:cNvSpPr>
            <a:spLocks noGrp="1"/>
          </p:cNvSpPr>
          <p:nvPr>
            <p:ph type="sldNum" sz="quarter" idx="3"/>
          </p:nvPr>
        </p:nvSpPr>
        <p:spPr>
          <a:xfrm>
            <a:off x="0" y="9428163"/>
            <a:ext cx="2941638" cy="495300"/>
          </a:xfrm>
          <a:prstGeom prst="rect">
            <a:avLst/>
          </a:prstGeom>
        </p:spPr>
        <p:txBody>
          <a:bodyPr vert="horz" wrap="square" lIns="91616" tIns="45810" rIns="91616" bIns="45810" numCol="1" anchor="b" anchorCtr="0" compatLnSpc="1">
            <a:prstTxWarp prst="textNoShape">
              <a:avLst/>
            </a:prstTxWarp>
          </a:bodyPr>
          <a:lstStyle>
            <a:lvl1pPr algn="r" latinLnBrk="1">
              <a:defRPr sz="1200">
                <a:latin typeface="Trebuchet MS" pitchFamily="34" charset="0"/>
                <a:ea typeface="맑은 고딕" pitchFamily="50" charset="-127"/>
              </a:defRPr>
            </a:lvl1pPr>
          </a:lstStyle>
          <a:p>
            <a:pPr>
              <a:defRPr/>
            </a:pPr>
            <a:fld id="{59D3E526-975E-401C-87AF-45874433FCE7}" type="slidenum">
              <a:rPr lang="ko-KR" altLang="en-US"/>
              <a:pPr>
                <a:defRPr/>
              </a:pPr>
              <a:t>‹#›</a:t>
            </a:fld>
            <a:endParaRPr lang="en-US" altLang="ko-KR"/>
          </a:p>
        </p:txBody>
      </p:sp>
    </p:spTree>
    <p:extLst>
      <p:ext uri="{BB962C8B-B14F-4D97-AF65-F5344CB8AC3E}">
        <p14:creationId xmlns="" xmlns:p14="http://schemas.microsoft.com/office/powerpoint/2010/main" val="368261654"/>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Grp="1" noChangeArrowheads="1"/>
          </p:cNvSpPr>
          <p:nvPr>
            <p:ph type="hdr" sz="quarter"/>
          </p:nvPr>
        </p:nvSpPr>
        <p:spPr bwMode="auto">
          <a:xfrm>
            <a:off x="0" y="0"/>
            <a:ext cx="2941638" cy="496888"/>
          </a:xfrm>
          <a:prstGeom prst="rect">
            <a:avLst/>
          </a:prstGeom>
          <a:noFill/>
          <a:ln w="9525">
            <a:noFill/>
            <a:miter lim="800000"/>
            <a:headEnd/>
            <a:tailEnd/>
          </a:ln>
          <a:effectLst/>
        </p:spPr>
        <p:txBody>
          <a:bodyPr vert="horz" wrap="square" lIns="91616" tIns="45810" rIns="91616" bIns="45810" numCol="1" anchor="t" anchorCtr="0" compatLnSpc="1">
            <a:prstTxWarp prst="textNoShape">
              <a:avLst/>
            </a:prstTxWarp>
          </a:bodyPr>
          <a:lstStyle>
            <a:lvl1pPr latinLnBrk="1">
              <a:defRPr sz="1200">
                <a:solidFill>
                  <a:schemeClr val="tx1"/>
                </a:solidFill>
                <a:latin typeface="굴림" pitchFamily="34" charset="-127"/>
                <a:ea typeface="굴림" pitchFamily="34" charset="-127"/>
              </a:defRPr>
            </a:lvl1pPr>
          </a:lstStyle>
          <a:p>
            <a:pPr>
              <a:defRPr/>
            </a:pPr>
            <a:endParaRPr lang="en-US" altLang="ko-KR"/>
          </a:p>
        </p:txBody>
      </p:sp>
      <p:sp>
        <p:nvSpPr>
          <p:cNvPr id="180227" name="Rectangle 3"/>
          <p:cNvSpPr>
            <a:spLocks noGrp="1" noChangeArrowheads="1"/>
          </p:cNvSpPr>
          <p:nvPr>
            <p:ph type="dt" idx="1"/>
          </p:nvPr>
        </p:nvSpPr>
        <p:spPr bwMode="auto">
          <a:xfrm>
            <a:off x="3844925" y="0"/>
            <a:ext cx="2941638" cy="496888"/>
          </a:xfrm>
          <a:prstGeom prst="rect">
            <a:avLst/>
          </a:prstGeom>
          <a:noFill/>
          <a:ln w="9525">
            <a:noFill/>
            <a:miter lim="800000"/>
            <a:headEnd/>
            <a:tailEnd/>
          </a:ln>
          <a:effectLst/>
        </p:spPr>
        <p:txBody>
          <a:bodyPr vert="horz" wrap="square" lIns="91616" tIns="45810" rIns="91616" bIns="45810" numCol="1" anchor="t" anchorCtr="0" compatLnSpc="1">
            <a:prstTxWarp prst="textNoShape">
              <a:avLst/>
            </a:prstTxWarp>
          </a:bodyPr>
          <a:lstStyle>
            <a:lvl1pPr algn="r" latinLnBrk="1">
              <a:defRPr sz="1200">
                <a:solidFill>
                  <a:schemeClr val="tx1"/>
                </a:solidFill>
                <a:latin typeface="굴림" pitchFamily="34" charset="-127"/>
                <a:ea typeface="굴림" pitchFamily="34" charset="-127"/>
              </a:defRPr>
            </a:lvl1pPr>
          </a:lstStyle>
          <a:p>
            <a:pPr>
              <a:defRPr/>
            </a:pPr>
            <a:endParaRPr lang="en-US" altLang="ko-KR"/>
          </a:p>
        </p:txBody>
      </p:sp>
      <p:sp>
        <p:nvSpPr>
          <p:cNvPr id="74756" name="Rectangle 4"/>
          <p:cNvSpPr>
            <a:spLocks noGrp="1" noRot="1" noChangeAspect="1" noChangeArrowheads="1" noTextEdit="1"/>
          </p:cNvSpPr>
          <p:nvPr>
            <p:ph type="sldImg" idx="2"/>
          </p:nvPr>
        </p:nvSpPr>
        <p:spPr bwMode="auto">
          <a:xfrm>
            <a:off x="708025" y="744538"/>
            <a:ext cx="5372100" cy="3721100"/>
          </a:xfrm>
          <a:prstGeom prst="rect">
            <a:avLst/>
          </a:prstGeom>
          <a:noFill/>
          <a:ln w="9525">
            <a:solidFill>
              <a:srgbClr val="000000"/>
            </a:solidFill>
            <a:miter lim="800000"/>
            <a:headEnd/>
            <a:tailEnd/>
          </a:ln>
        </p:spPr>
      </p:sp>
      <p:sp>
        <p:nvSpPr>
          <p:cNvPr id="180229" name="Rectangle 5"/>
          <p:cNvSpPr>
            <a:spLocks noGrp="1" noChangeArrowheads="1"/>
          </p:cNvSpPr>
          <p:nvPr>
            <p:ph type="body" sz="quarter" idx="3"/>
          </p:nvPr>
        </p:nvSpPr>
        <p:spPr bwMode="auto">
          <a:xfrm>
            <a:off x="679450" y="4713288"/>
            <a:ext cx="5429250" cy="4467225"/>
          </a:xfrm>
          <a:prstGeom prst="rect">
            <a:avLst/>
          </a:prstGeom>
          <a:noFill/>
          <a:ln w="9525">
            <a:noFill/>
            <a:miter lim="800000"/>
            <a:headEnd/>
            <a:tailEnd/>
          </a:ln>
          <a:effectLst/>
        </p:spPr>
        <p:txBody>
          <a:bodyPr vert="horz" wrap="square" lIns="91616" tIns="45810" rIns="91616" bIns="45810" numCol="1" anchor="t" anchorCtr="0" compatLnSpc="1">
            <a:prstTxWarp prst="textNoShape">
              <a:avLst/>
            </a:prstTxWarp>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p>
        </p:txBody>
      </p:sp>
      <p:sp>
        <p:nvSpPr>
          <p:cNvPr id="180230" name="Rectangle 6"/>
          <p:cNvSpPr>
            <a:spLocks noGrp="1" noChangeArrowheads="1"/>
          </p:cNvSpPr>
          <p:nvPr>
            <p:ph type="ftr" sz="quarter" idx="4"/>
          </p:nvPr>
        </p:nvSpPr>
        <p:spPr bwMode="auto">
          <a:xfrm>
            <a:off x="0" y="9426575"/>
            <a:ext cx="2941638" cy="495300"/>
          </a:xfrm>
          <a:prstGeom prst="rect">
            <a:avLst/>
          </a:prstGeom>
          <a:noFill/>
          <a:ln w="9525">
            <a:noFill/>
            <a:miter lim="800000"/>
            <a:headEnd/>
            <a:tailEnd/>
          </a:ln>
          <a:effectLst/>
        </p:spPr>
        <p:txBody>
          <a:bodyPr vert="horz" wrap="square" lIns="91616" tIns="45810" rIns="91616" bIns="45810" numCol="1" anchor="b" anchorCtr="0" compatLnSpc="1">
            <a:prstTxWarp prst="textNoShape">
              <a:avLst/>
            </a:prstTxWarp>
          </a:bodyPr>
          <a:lstStyle>
            <a:lvl1pPr latinLnBrk="1">
              <a:defRPr sz="1200">
                <a:solidFill>
                  <a:schemeClr val="tx1"/>
                </a:solidFill>
                <a:latin typeface="굴림" pitchFamily="34" charset="-127"/>
                <a:ea typeface="굴림" pitchFamily="34" charset="-127"/>
              </a:defRPr>
            </a:lvl1pPr>
          </a:lstStyle>
          <a:p>
            <a:pPr>
              <a:defRPr/>
            </a:pPr>
            <a:endParaRPr lang="en-US" altLang="ko-KR"/>
          </a:p>
        </p:txBody>
      </p:sp>
      <p:sp>
        <p:nvSpPr>
          <p:cNvPr id="180231" name="Rectangle 7"/>
          <p:cNvSpPr>
            <a:spLocks noGrp="1" noChangeArrowheads="1"/>
          </p:cNvSpPr>
          <p:nvPr>
            <p:ph type="sldNum" sz="quarter" idx="5"/>
          </p:nvPr>
        </p:nvSpPr>
        <p:spPr bwMode="auto">
          <a:xfrm>
            <a:off x="3844925" y="9426575"/>
            <a:ext cx="2941638" cy="495300"/>
          </a:xfrm>
          <a:prstGeom prst="rect">
            <a:avLst/>
          </a:prstGeom>
          <a:noFill/>
          <a:ln w="9525">
            <a:noFill/>
            <a:miter lim="800000"/>
            <a:headEnd/>
            <a:tailEnd/>
          </a:ln>
          <a:effectLst/>
        </p:spPr>
        <p:txBody>
          <a:bodyPr vert="horz" wrap="square" lIns="91616" tIns="45810" rIns="91616" bIns="45810" numCol="1" anchor="b" anchorCtr="0" compatLnSpc="1">
            <a:prstTxWarp prst="textNoShape">
              <a:avLst/>
            </a:prstTxWarp>
          </a:bodyPr>
          <a:lstStyle>
            <a:lvl1pPr algn="r" latinLnBrk="1">
              <a:defRPr sz="1200">
                <a:solidFill>
                  <a:schemeClr val="tx1"/>
                </a:solidFill>
                <a:latin typeface="굴림" pitchFamily="34" charset="-127"/>
                <a:ea typeface="굴림" pitchFamily="34" charset="-127"/>
              </a:defRPr>
            </a:lvl1pPr>
          </a:lstStyle>
          <a:p>
            <a:pPr>
              <a:defRPr/>
            </a:pPr>
            <a:fld id="{5FC7AAD6-539F-4D3A-BAE0-5B5CEF664126}" type="slidenum">
              <a:rPr lang="en-US" altLang="ko-KR"/>
              <a:pPr>
                <a:defRPr/>
              </a:pPr>
              <a:t>‹#›</a:t>
            </a:fld>
            <a:endParaRPr lang="en-US" altLang="ko-KR"/>
          </a:p>
        </p:txBody>
      </p:sp>
    </p:spTree>
    <p:extLst>
      <p:ext uri="{BB962C8B-B14F-4D97-AF65-F5344CB8AC3E}">
        <p14:creationId xmlns="" xmlns:p14="http://schemas.microsoft.com/office/powerpoint/2010/main" val="921607090"/>
      </p:ext>
    </p:extLst>
  </p:cSld>
  <p:clrMap bg1="lt1" tx1="dk1" bg2="lt2" tx2="dk2" accent1="accent1" accent2="accent2" accent3="accent3" accent4="accent4" accent5="accent5" accent6="accent6" hlink="hlink" folHlink="folHlink"/>
  <p:hf sldNum="0" hdr="0" dt="0"/>
  <p:notesStyle>
    <a:lvl1pPr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슬라이드 이미지 개체 틀 1"/>
          <p:cNvSpPr>
            <a:spLocks noGrp="1" noRot="1" noChangeAspect="1" noTextEdit="1"/>
          </p:cNvSpPr>
          <p:nvPr>
            <p:ph type="sldImg"/>
          </p:nvPr>
        </p:nvSpPr>
        <p:spPr>
          <a:ln/>
        </p:spPr>
      </p:sp>
      <p:sp>
        <p:nvSpPr>
          <p:cNvPr id="75779" name="슬라이드 노트 개체 틀 2"/>
          <p:cNvSpPr>
            <a:spLocks noGrp="1"/>
          </p:cNvSpPr>
          <p:nvPr>
            <p:ph type="body" idx="1"/>
          </p:nvPr>
        </p:nvSpPr>
        <p:spPr>
          <a:noFill/>
          <a:ln/>
        </p:spPr>
        <p:txBody>
          <a:bodyPr/>
          <a:lstStyle/>
          <a:p>
            <a:endParaRPr lang="ko-KR" altLang="en-US" smtClean="0"/>
          </a:p>
        </p:txBody>
      </p:sp>
      <p:sp>
        <p:nvSpPr>
          <p:cNvPr id="75780" name="슬라이드 번호 개체 틀 3"/>
          <p:cNvSpPr>
            <a:spLocks noGrp="1"/>
          </p:cNvSpPr>
          <p:nvPr>
            <p:ph type="sldNum" sz="quarter" idx="5"/>
          </p:nvPr>
        </p:nvSpPr>
        <p:spPr>
          <a:noFill/>
        </p:spPr>
        <p:txBody>
          <a:bodyPr/>
          <a:lstStyle/>
          <a:p>
            <a:fld id="{69B70F8C-3D75-464F-808B-A223A55584A0}" type="slidenum">
              <a:rPr lang="en-US" altLang="ko-KR" smtClean="0">
                <a:latin typeface="굴림" pitchFamily="50" charset="-127"/>
                <a:ea typeface="굴림" pitchFamily="50" charset="-127"/>
              </a:rPr>
              <a:pPr/>
              <a:t>1</a:t>
            </a:fld>
            <a:endParaRPr lang="en-US" altLang="ko-KR" smtClean="0">
              <a:latin typeface="굴림" pitchFamily="50" charset="-127"/>
              <a:ea typeface="굴림" pitchFamily="50" charset="-127"/>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p:spPr>
        <p:txBody>
          <a:bodyPr/>
          <a:lstStyle/>
          <a:p>
            <a:pPr marL="68263" indent="-342900">
              <a:spcAft>
                <a:spcPts val="900"/>
              </a:spcAft>
              <a:buFont typeface="+mj-lt"/>
              <a:buNone/>
            </a:pPr>
            <a:endParaRPr lang="en-US" altLang="ko-KR" smtClean="0">
              <a:sym typeface="Wingdings" pitchFamily="2" charset="2"/>
            </a:endParaRPr>
          </a:p>
        </p:txBody>
      </p:sp>
      <p:sp>
        <p:nvSpPr>
          <p:cNvPr id="88068" name="Footer Placeholder 3"/>
          <p:cNvSpPr>
            <a:spLocks noGrp="1"/>
          </p:cNvSpPr>
          <p:nvPr>
            <p:ph type="ftr" sz="quarter" idx="4"/>
          </p:nvPr>
        </p:nvSpPr>
        <p:spPr>
          <a:noFill/>
        </p:spPr>
        <p:txBody>
          <a:bodyPr/>
          <a:lstStyle/>
          <a:p>
            <a:endParaRPr lang="en-US" altLang="ko-KR" smtClean="0">
              <a:latin typeface="굴림" pitchFamily="50" charset="-127"/>
              <a:ea typeface="굴림" pitchFamily="50" charset="-127"/>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슬라이드 이미지 개체 틀 1"/>
          <p:cNvSpPr>
            <a:spLocks noGrp="1" noRot="1" noChangeAspect="1" noTextEdit="1"/>
          </p:cNvSpPr>
          <p:nvPr>
            <p:ph type="sldImg"/>
          </p:nvPr>
        </p:nvSpPr>
        <p:spPr>
          <a:ln/>
        </p:spPr>
      </p:sp>
      <p:sp>
        <p:nvSpPr>
          <p:cNvPr id="64515" name="슬라이드 노트 개체 틀 2"/>
          <p:cNvSpPr>
            <a:spLocks noGrp="1"/>
          </p:cNvSpPr>
          <p:nvPr>
            <p:ph type="body" idx="1"/>
          </p:nvPr>
        </p:nvSpPr>
        <p:spPr>
          <a:noFill/>
          <a:ln/>
        </p:spPr>
        <p:txBody>
          <a:bodyPr/>
          <a:lstStyle/>
          <a:p>
            <a:r>
              <a:rPr lang="en-US" altLang="ko-KR" dirty="0" smtClean="0"/>
              <a:t>17/7, Fiona:</a:t>
            </a:r>
          </a:p>
          <a:p>
            <a:r>
              <a:rPr lang="en-US" altLang="ko-KR" dirty="0" smtClean="0"/>
              <a:t>- Drop the word ‘option’</a:t>
            </a:r>
            <a:endParaRPr lang="ko-KR" altLang="en-US" dirty="0" smtClean="0"/>
          </a:p>
          <a:p>
            <a:endParaRPr lang="ko-KR" altLang="en-US" dirty="0" smtClean="0"/>
          </a:p>
        </p:txBody>
      </p:sp>
      <p:sp>
        <p:nvSpPr>
          <p:cNvPr id="64516" name="슬라이드 번호 개체 틀 2"/>
          <p:cNvSpPr>
            <a:spLocks noGrp="1"/>
          </p:cNvSpPr>
          <p:nvPr>
            <p:ph type="sldNum" sz="quarter" idx="5"/>
          </p:nvPr>
        </p:nvSpPr>
        <p:spPr>
          <a:noFill/>
        </p:spPr>
        <p:txBody>
          <a:bodyPr/>
          <a:lstStyle/>
          <a:p>
            <a:fld id="{0DCC5D49-1480-4CA2-826B-B8A710911609}" type="slidenum">
              <a:rPr lang="en-US" altLang="ko-KR" smtClean="0">
                <a:latin typeface="굴림" pitchFamily="50" charset="-127"/>
                <a:ea typeface="굴림" pitchFamily="50" charset="-127"/>
              </a:rPr>
              <a:pPr/>
              <a:t>101</a:t>
            </a:fld>
            <a:endParaRPr lang="en-US" altLang="ko-KR" smtClean="0">
              <a:latin typeface="굴림" pitchFamily="50" charset="-127"/>
              <a:ea typeface="굴림" pitchFamily="50" charset="-127"/>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슬라이드 이미지 개체 틀 1"/>
          <p:cNvSpPr>
            <a:spLocks noGrp="1" noRot="1" noChangeAspect="1" noTextEdit="1"/>
          </p:cNvSpPr>
          <p:nvPr>
            <p:ph type="sldImg"/>
          </p:nvPr>
        </p:nvSpPr>
        <p:spPr>
          <a:ln/>
        </p:spPr>
      </p:sp>
      <p:sp>
        <p:nvSpPr>
          <p:cNvPr id="62467" name="슬라이드 노트 개체 틀 2"/>
          <p:cNvSpPr>
            <a:spLocks noGrp="1"/>
          </p:cNvSpPr>
          <p:nvPr>
            <p:ph type="body" idx="1"/>
          </p:nvPr>
        </p:nvSpPr>
        <p:spPr>
          <a:noFill/>
          <a:ln/>
        </p:spPr>
        <p:txBody>
          <a:bodyPr/>
          <a:lstStyle/>
          <a:p>
            <a:endParaRPr lang="ko-KR" altLang="en-US" smtClean="0"/>
          </a:p>
        </p:txBody>
      </p:sp>
      <p:sp>
        <p:nvSpPr>
          <p:cNvPr id="62468" name="슬라이드 번호 개체 틀 3"/>
          <p:cNvSpPr>
            <a:spLocks noGrp="1"/>
          </p:cNvSpPr>
          <p:nvPr>
            <p:ph type="sldNum" sz="quarter" idx="5"/>
          </p:nvPr>
        </p:nvSpPr>
        <p:spPr>
          <a:noFill/>
        </p:spPr>
        <p:txBody>
          <a:bodyPr/>
          <a:lstStyle/>
          <a:p>
            <a:fld id="{62560078-A7A3-4F20-8D24-FF6BD8B608DD}" type="slidenum">
              <a:rPr lang="en-US" altLang="ko-KR" smtClean="0">
                <a:latin typeface="굴림" pitchFamily="50" charset="-127"/>
                <a:ea typeface="굴림" pitchFamily="50" charset="-127"/>
              </a:rPr>
              <a:pPr/>
              <a:t>102</a:t>
            </a:fld>
            <a:endParaRPr lang="en-US" altLang="ko-KR" smtClean="0">
              <a:latin typeface="굴림" pitchFamily="50" charset="-127"/>
              <a:ea typeface="굴림" pitchFamily="50" charset="-127"/>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marL="171450" indent="-171450"/>
            <a:endParaRPr lang="en-US" altLang="ko-KR" dirty="0" smtClean="0"/>
          </a:p>
        </p:txBody>
      </p:sp>
      <p:sp>
        <p:nvSpPr>
          <p:cNvPr id="63492" name="Footer Placeholder 3"/>
          <p:cNvSpPr>
            <a:spLocks noGrp="1"/>
          </p:cNvSpPr>
          <p:nvPr>
            <p:ph type="ftr" sz="quarter" idx="4"/>
          </p:nvPr>
        </p:nvSpPr>
        <p:spPr>
          <a:noFill/>
        </p:spPr>
        <p:txBody>
          <a:bodyPr/>
          <a:lstStyle/>
          <a:p>
            <a:endParaRPr lang="en-US" altLang="ko-KR" smtClean="0">
              <a:latin typeface="굴림" pitchFamily="50" charset="-127"/>
              <a:ea typeface="굴림" pitchFamily="50" charset="-127"/>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슬라이드 이미지 개체 틀 1"/>
          <p:cNvSpPr>
            <a:spLocks noGrp="1" noRot="1" noChangeAspect="1" noTextEdit="1"/>
          </p:cNvSpPr>
          <p:nvPr>
            <p:ph type="sldImg"/>
          </p:nvPr>
        </p:nvSpPr>
        <p:spPr>
          <a:ln/>
        </p:spPr>
      </p:sp>
      <p:sp>
        <p:nvSpPr>
          <p:cNvPr id="62467" name="슬라이드 노트 개체 틀 2"/>
          <p:cNvSpPr>
            <a:spLocks noGrp="1"/>
          </p:cNvSpPr>
          <p:nvPr>
            <p:ph type="body" idx="1"/>
          </p:nvPr>
        </p:nvSpPr>
        <p:spPr>
          <a:noFill/>
          <a:ln/>
        </p:spPr>
        <p:txBody>
          <a:bodyPr/>
          <a:lstStyle/>
          <a:p>
            <a:endParaRPr lang="ko-KR" altLang="en-US" dirty="0" smtClean="0"/>
          </a:p>
        </p:txBody>
      </p:sp>
      <p:sp>
        <p:nvSpPr>
          <p:cNvPr id="62468" name="슬라이드 번호 개체 틀 3"/>
          <p:cNvSpPr>
            <a:spLocks noGrp="1"/>
          </p:cNvSpPr>
          <p:nvPr>
            <p:ph type="sldNum" sz="quarter" idx="5"/>
          </p:nvPr>
        </p:nvSpPr>
        <p:spPr>
          <a:noFill/>
        </p:spPr>
        <p:txBody>
          <a:bodyPr/>
          <a:lstStyle/>
          <a:p>
            <a:fld id="{62560078-A7A3-4F20-8D24-FF6BD8B608DD}" type="slidenum">
              <a:rPr lang="en-US" altLang="ko-KR" smtClean="0">
                <a:latin typeface="굴림" pitchFamily="50" charset="-127"/>
                <a:ea typeface="굴림" pitchFamily="50" charset="-127"/>
              </a:rPr>
              <a:pPr/>
              <a:t>104</a:t>
            </a:fld>
            <a:endParaRPr lang="en-US" altLang="ko-KR" smtClean="0">
              <a:latin typeface="굴림" pitchFamily="50" charset="-127"/>
              <a:ea typeface="굴림" pitchFamily="50" charset="-127"/>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marL="171450" indent="-171450"/>
            <a:endParaRPr lang="en-US" altLang="ko-KR" dirty="0" smtClean="0"/>
          </a:p>
        </p:txBody>
      </p:sp>
      <p:sp>
        <p:nvSpPr>
          <p:cNvPr id="63492" name="Footer Placeholder 3"/>
          <p:cNvSpPr>
            <a:spLocks noGrp="1"/>
          </p:cNvSpPr>
          <p:nvPr>
            <p:ph type="ftr" sz="quarter" idx="4"/>
          </p:nvPr>
        </p:nvSpPr>
        <p:spPr>
          <a:noFill/>
        </p:spPr>
        <p:txBody>
          <a:bodyPr/>
          <a:lstStyle/>
          <a:p>
            <a:endParaRPr lang="en-US" altLang="ko-KR" smtClean="0">
              <a:latin typeface="굴림" pitchFamily="50" charset="-127"/>
              <a:ea typeface="굴림" pitchFamily="50" charset="-127"/>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슬라이드 이미지 개체 틀 1"/>
          <p:cNvSpPr>
            <a:spLocks noGrp="1" noRot="1" noChangeAspect="1" noTextEdit="1"/>
          </p:cNvSpPr>
          <p:nvPr>
            <p:ph type="sldImg"/>
          </p:nvPr>
        </p:nvSpPr>
        <p:spPr>
          <a:ln/>
        </p:spPr>
      </p:sp>
      <p:sp>
        <p:nvSpPr>
          <p:cNvPr id="66563" name="슬라이드 노트 개체 틀 2"/>
          <p:cNvSpPr>
            <a:spLocks noGrp="1"/>
          </p:cNvSpPr>
          <p:nvPr>
            <p:ph type="body" idx="1"/>
          </p:nvPr>
        </p:nvSpPr>
        <p:spPr>
          <a:noFill/>
          <a:ln/>
        </p:spPr>
        <p:txBody>
          <a:bodyPr/>
          <a:lstStyle/>
          <a:p>
            <a:pPr marL="171450" indent="-171450">
              <a:buFontTx/>
              <a:buNone/>
            </a:pPr>
            <a:endParaRPr lang="ko-KR" altLang="en-US" dirty="0" smtClean="0"/>
          </a:p>
        </p:txBody>
      </p:sp>
      <p:sp>
        <p:nvSpPr>
          <p:cNvPr id="66564" name="바닥글 개체 틀 3"/>
          <p:cNvSpPr>
            <a:spLocks noGrp="1"/>
          </p:cNvSpPr>
          <p:nvPr>
            <p:ph type="ftr" sz="quarter" idx="4"/>
          </p:nvPr>
        </p:nvSpPr>
        <p:spPr>
          <a:noFill/>
        </p:spPr>
        <p:txBody>
          <a:bodyPr/>
          <a:lstStyle/>
          <a:p>
            <a:endParaRPr lang="en-US" altLang="ko-KR" smtClean="0">
              <a:latin typeface="굴림" pitchFamily="50" charset="-127"/>
              <a:ea typeface="굴림" pitchFamily="50" charset="-127"/>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슬라이드 이미지 개체 틀 1"/>
          <p:cNvSpPr>
            <a:spLocks noGrp="1" noRot="1" noChangeAspect="1" noTextEdit="1"/>
          </p:cNvSpPr>
          <p:nvPr>
            <p:ph type="sldImg"/>
          </p:nvPr>
        </p:nvSpPr>
        <p:spPr>
          <a:ln/>
        </p:spPr>
      </p:sp>
      <p:sp>
        <p:nvSpPr>
          <p:cNvPr id="65539" name="슬라이드 노트 개체 틀 2"/>
          <p:cNvSpPr>
            <a:spLocks noGrp="1"/>
          </p:cNvSpPr>
          <p:nvPr>
            <p:ph type="body" idx="1"/>
          </p:nvPr>
        </p:nvSpPr>
        <p:spPr>
          <a:noFill/>
          <a:ln/>
        </p:spPr>
        <p:txBody>
          <a:bodyPr/>
          <a:lstStyle/>
          <a:p>
            <a:endParaRPr lang="ko-KR" altLang="en-US" dirty="0" smtClean="0"/>
          </a:p>
        </p:txBody>
      </p:sp>
      <p:sp>
        <p:nvSpPr>
          <p:cNvPr id="65540" name="바닥글 개체 틀 3"/>
          <p:cNvSpPr>
            <a:spLocks noGrp="1"/>
          </p:cNvSpPr>
          <p:nvPr>
            <p:ph type="ftr" sz="quarter" idx="4"/>
          </p:nvPr>
        </p:nvSpPr>
        <p:spPr>
          <a:noFill/>
        </p:spPr>
        <p:txBody>
          <a:bodyPr/>
          <a:lstStyle/>
          <a:p>
            <a:endParaRPr lang="en-US" altLang="ko-KR" smtClean="0">
              <a:latin typeface="굴림" pitchFamily="50" charset="-127"/>
              <a:ea typeface="굴림" pitchFamily="50" charset="-127"/>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슬라이드 이미지 개체 틀 1"/>
          <p:cNvSpPr>
            <a:spLocks noGrp="1" noRot="1" noChangeAspect="1" noTextEdit="1"/>
          </p:cNvSpPr>
          <p:nvPr>
            <p:ph type="sldImg"/>
          </p:nvPr>
        </p:nvSpPr>
        <p:spPr>
          <a:ln/>
        </p:spPr>
      </p:sp>
      <p:sp>
        <p:nvSpPr>
          <p:cNvPr id="119811" name="슬라이드 노트 개체 틀 2"/>
          <p:cNvSpPr>
            <a:spLocks noGrp="1"/>
          </p:cNvSpPr>
          <p:nvPr>
            <p:ph type="body" idx="1"/>
          </p:nvPr>
        </p:nvSpPr>
        <p:spPr>
          <a:noFill/>
          <a:ln/>
        </p:spPr>
        <p:txBody>
          <a:bodyPr/>
          <a:lstStyle/>
          <a:p>
            <a:pPr marL="0" marR="0" indent="0" algn="l" defTabSz="914400" rtl="0" eaLnBrk="0" fontAlgn="base" latinLnBrk="1" hangingPunct="0">
              <a:lnSpc>
                <a:spcPct val="100000"/>
              </a:lnSpc>
              <a:spcBef>
                <a:spcPct val="30000"/>
              </a:spcBef>
              <a:spcAft>
                <a:spcPct val="0"/>
              </a:spcAft>
              <a:buClrTx/>
              <a:buSzTx/>
              <a:buFontTx/>
              <a:buNone/>
              <a:tabLst/>
              <a:defRPr/>
            </a:pPr>
            <a:endParaRPr lang="ko-KR" altLang="en-US" dirty="0" smtClean="0"/>
          </a:p>
        </p:txBody>
      </p:sp>
      <p:sp>
        <p:nvSpPr>
          <p:cNvPr id="119812" name="슬라이드 번호 개체 틀 2"/>
          <p:cNvSpPr>
            <a:spLocks noGrp="1"/>
          </p:cNvSpPr>
          <p:nvPr>
            <p:ph type="sldNum" sz="quarter" idx="5"/>
          </p:nvPr>
        </p:nvSpPr>
        <p:spPr>
          <a:noFill/>
        </p:spPr>
        <p:txBody>
          <a:bodyPr/>
          <a:lstStyle/>
          <a:p>
            <a:fld id="{5C3FC63D-C407-4509-8EEA-14CCBB08BAC2}" type="slidenum">
              <a:rPr lang="en-US" altLang="ko-KR" smtClean="0">
                <a:latin typeface="굴림" pitchFamily="50" charset="-127"/>
                <a:ea typeface="굴림" pitchFamily="50" charset="-127"/>
              </a:rPr>
              <a:pPr/>
              <a:t>108</a:t>
            </a:fld>
            <a:endParaRPr lang="en-US" altLang="ko-KR" smtClean="0">
              <a:latin typeface="굴림" pitchFamily="50" charset="-127"/>
              <a:ea typeface="굴림" pitchFamily="50" charset="-127"/>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ln/>
        </p:spPr>
        <p:txBody>
          <a:bodyPr/>
          <a:lstStyle/>
          <a:p>
            <a:pPr>
              <a:defRPr/>
            </a:pPr>
            <a:endParaRPr lang="en-US" dirty="0" smtClean="0"/>
          </a:p>
          <a:p>
            <a:pPr marL="171450" indent="-171450">
              <a:defRPr/>
            </a:pPr>
            <a:endParaRPr lang="en-US" altLang="ko-KR" b="1" dirty="0" smtClean="0">
              <a:latin typeface="굴림" pitchFamily="34" charset="-127"/>
              <a:ea typeface="굴림" pitchFamily="34" charset="-127"/>
            </a:endParaRPr>
          </a:p>
        </p:txBody>
      </p:sp>
      <p:sp>
        <p:nvSpPr>
          <p:cNvPr id="67588" name="Footer Placeholder 3"/>
          <p:cNvSpPr>
            <a:spLocks noGrp="1"/>
          </p:cNvSpPr>
          <p:nvPr>
            <p:ph type="ftr" sz="quarter" idx="4"/>
          </p:nvPr>
        </p:nvSpPr>
        <p:spPr>
          <a:noFill/>
        </p:spPr>
        <p:txBody>
          <a:bodyPr/>
          <a:lstStyle/>
          <a:p>
            <a:endParaRPr lang="en-US" altLang="ko-KR" smtClean="0">
              <a:latin typeface="굴림" pitchFamily="50" charset="-127"/>
              <a:ea typeface="굴림" pitchFamily="50" charset="-127"/>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슬라이드 이미지 개체 틀 1"/>
          <p:cNvSpPr>
            <a:spLocks noGrp="1" noRot="1" noChangeAspect="1" noTextEdit="1"/>
          </p:cNvSpPr>
          <p:nvPr>
            <p:ph type="sldImg"/>
          </p:nvPr>
        </p:nvSpPr>
        <p:spPr>
          <a:ln/>
        </p:spPr>
      </p:sp>
      <p:sp>
        <p:nvSpPr>
          <p:cNvPr id="89091" name="슬라이드 노트 개체 틀 2"/>
          <p:cNvSpPr>
            <a:spLocks noGrp="1"/>
          </p:cNvSpPr>
          <p:nvPr>
            <p:ph type="body" idx="1"/>
          </p:nvPr>
        </p:nvSpPr>
        <p:spPr>
          <a:noFill/>
          <a:ln/>
        </p:spPr>
        <p:txBody>
          <a:bodyPr/>
          <a:lstStyle/>
          <a:p>
            <a:pPr marL="171450" indent="-171450"/>
            <a:endParaRPr lang="en-US" altLang="ko-KR" dirty="0" smtClean="0"/>
          </a:p>
        </p:txBody>
      </p:sp>
      <p:sp>
        <p:nvSpPr>
          <p:cNvPr id="89092" name="바닥글 개체 틀 3"/>
          <p:cNvSpPr>
            <a:spLocks noGrp="1"/>
          </p:cNvSpPr>
          <p:nvPr>
            <p:ph type="ftr" sz="quarter" idx="4"/>
          </p:nvPr>
        </p:nvSpPr>
        <p:spPr>
          <a:noFill/>
        </p:spPr>
        <p:txBody>
          <a:bodyPr/>
          <a:lstStyle/>
          <a:p>
            <a:endParaRPr lang="en-US" altLang="ko-KR" smtClean="0">
              <a:latin typeface="굴림" pitchFamily="50" charset="-127"/>
              <a:ea typeface="굴림" pitchFamily="50" charset="-127"/>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슬라이드 이미지 개체 틀 1"/>
          <p:cNvSpPr>
            <a:spLocks noGrp="1" noRot="1" noChangeAspect="1" noTextEdit="1"/>
          </p:cNvSpPr>
          <p:nvPr>
            <p:ph type="sldImg"/>
          </p:nvPr>
        </p:nvSpPr>
        <p:spPr>
          <a:ln/>
        </p:spPr>
      </p:sp>
      <p:sp>
        <p:nvSpPr>
          <p:cNvPr id="90115" name="슬라이드 노트 개체 틀 2"/>
          <p:cNvSpPr>
            <a:spLocks noGrp="1"/>
          </p:cNvSpPr>
          <p:nvPr>
            <p:ph type="body" idx="1"/>
          </p:nvPr>
        </p:nvSpPr>
        <p:spPr>
          <a:noFill/>
          <a:ln/>
        </p:spPr>
        <p:txBody>
          <a:bodyPr/>
          <a:lstStyle/>
          <a:p>
            <a:pPr marL="171450" indent="-171450"/>
            <a:endParaRPr lang="en-US" altLang="ko-KR" dirty="0" smtClean="0"/>
          </a:p>
        </p:txBody>
      </p:sp>
      <p:sp>
        <p:nvSpPr>
          <p:cNvPr id="90116" name="바닥글 개체 틀 3"/>
          <p:cNvSpPr>
            <a:spLocks noGrp="1"/>
          </p:cNvSpPr>
          <p:nvPr>
            <p:ph type="ftr" sz="quarter" idx="4"/>
          </p:nvPr>
        </p:nvSpPr>
        <p:spPr>
          <a:noFill/>
        </p:spPr>
        <p:txBody>
          <a:bodyPr/>
          <a:lstStyle/>
          <a:p>
            <a:endParaRPr lang="en-US" altLang="ko-KR" smtClean="0">
              <a:latin typeface="굴림" pitchFamily="50" charset="-127"/>
              <a:ea typeface="굴림" pitchFamily="50" charset="-127"/>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슬라이드 이미지 개체 틀 1"/>
          <p:cNvSpPr>
            <a:spLocks noGrp="1" noRot="1" noChangeAspect="1" noTextEdit="1"/>
          </p:cNvSpPr>
          <p:nvPr>
            <p:ph type="sldImg"/>
          </p:nvPr>
        </p:nvSpPr>
        <p:spPr>
          <a:ln/>
        </p:spPr>
      </p:sp>
      <p:sp>
        <p:nvSpPr>
          <p:cNvPr id="91139" name="슬라이드 노트 개체 틀 2"/>
          <p:cNvSpPr>
            <a:spLocks noGrp="1"/>
          </p:cNvSpPr>
          <p:nvPr>
            <p:ph type="body" idx="1"/>
          </p:nvPr>
        </p:nvSpPr>
        <p:spPr>
          <a:noFill/>
          <a:ln/>
        </p:spPr>
        <p:txBody>
          <a:bodyPr/>
          <a:lstStyle/>
          <a:p>
            <a:pPr marL="171450" indent="-171450"/>
            <a:endParaRPr lang="en-US" altLang="ko-KR" dirty="0" smtClean="0"/>
          </a:p>
        </p:txBody>
      </p:sp>
      <p:sp>
        <p:nvSpPr>
          <p:cNvPr id="91140" name="바닥글 개체 틀 3"/>
          <p:cNvSpPr>
            <a:spLocks noGrp="1"/>
          </p:cNvSpPr>
          <p:nvPr>
            <p:ph type="ftr" sz="quarter" idx="4"/>
          </p:nvPr>
        </p:nvSpPr>
        <p:spPr>
          <a:noFill/>
        </p:spPr>
        <p:txBody>
          <a:bodyPr/>
          <a:lstStyle/>
          <a:p>
            <a:endParaRPr lang="en-US" altLang="ko-KR" smtClean="0">
              <a:latin typeface="굴림" pitchFamily="50" charset="-127"/>
              <a:ea typeface="굴림" pitchFamily="50" charset="-127"/>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슬라이드 이미지 개체 틀 1"/>
          <p:cNvSpPr>
            <a:spLocks noGrp="1" noRot="1" noChangeAspect="1" noTextEdit="1"/>
          </p:cNvSpPr>
          <p:nvPr>
            <p:ph type="sldImg"/>
          </p:nvPr>
        </p:nvSpPr>
        <p:spPr>
          <a:ln/>
        </p:spPr>
      </p:sp>
      <p:sp>
        <p:nvSpPr>
          <p:cNvPr id="92163" name="슬라이드 노트 개체 틀 2"/>
          <p:cNvSpPr>
            <a:spLocks noGrp="1"/>
          </p:cNvSpPr>
          <p:nvPr>
            <p:ph type="body" idx="1"/>
          </p:nvPr>
        </p:nvSpPr>
        <p:spPr>
          <a:noFill/>
          <a:ln/>
        </p:spPr>
        <p:txBody>
          <a:bodyPr/>
          <a:lstStyle/>
          <a:p>
            <a:pPr marL="171450" indent="-171450"/>
            <a:r>
              <a:rPr lang="en-US" altLang="ko-KR" dirty="0" smtClean="0"/>
              <a:t>KH:</a:t>
            </a:r>
            <a:r>
              <a:rPr lang="en-US" altLang="ko-KR" baseline="0" dirty="0" smtClean="0"/>
              <a:t> Product Category will be </a:t>
            </a:r>
            <a:r>
              <a:rPr lang="en-US" altLang="ko-KR" baseline="0" dirty="0" err="1" smtClean="0"/>
              <a:t>categorised</a:t>
            </a:r>
            <a:r>
              <a:rPr lang="en-US" altLang="ko-KR" baseline="0" dirty="0" smtClean="0"/>
              <a:t> as:</a:t>
            </a:r>
          </a:p>
          <a:p>
            <a:r>
              <a:rPr kumimoji="1" lang="en-US" sz="1200" kern="1200" dirty="0" smtClean="0">
                <a:solidFill>
                  <a:schemeClr val="tx1"/>
                </a:solidFill>
                <a:latin typeface="굴림" pitchFamily="50" charset="-127"/>
                <a:ea typeface="굴림" pitchFamily="50" charset="-127"/>
                <a:cs typeface="+mn-cs"/>
              </a:rPr>
              <a:t>1. Protection – </a:t>
            </a:r>
            <a:r>
              <a:rPr kumimoji="1" lang="en-US" sz="1200" kern="1200" dirty="0" err="1" smtClean="0">
                <a:solidFill>
                  <a:schemeClr val="tx1"/>
                </a:solidFill>
                <a:latin typeface="굴림" pitchFamily="50" charset="-127"/>
                <a:ea typeface="굴림" pitchFamily="50" charset="-127"/>
                <a:cs typeface="+mn-cs"/>
              </a:rPr>
              <a:t>AmMetLife</a:t>
            </a:r>
            <a:r>
              <a:rPr kumimoji="1" lang="en-US" sz="1200" kern="1200" dirty="0" smtClean="0">
                <a:solidFill>
                  <a:schemeClr val="tx1"/>
                </a:solidFill>
                <a:latin typeface="굴림" pitchFamily="50" charset="-127"/>
                <a:ea typeface="굴림" pitchFamily="50" charset="-127"/>
                <a:cs typeface="+mn-cs"/>
              </a:rPr>
              <a:t> Protect 99, </a:t>
            </a:r>
            <a:r>
              <a:rPr kumimoji="1" lang="en-US" sz="1200" kern="1200" dirty="0" err="1" smtClean="0">
                <a:solidFill>
                  <a:schemeClr val="tx1"/>
                </a:solidFill>
                <a:latin typeface="굴림" pitchFamily="50" charset="-127"/>
                <a:ea typeface="굴림" pitchFamily="50" charset="-127"/>
                <a:cs typeface="+mn-cs"/>
              </a:rPr>
              <a:t>AmBeautiful</a:t>
            </a:r>
            <a:r>
              <a:rPr kumimoji="1" lang="en-US" sz="1200" kern="1200" dirty="0" smtClean="0">
                <a:solidFill>
                  <a:schemeClr val="tx1"/>
                </a:solidFill>
                <a:latin typeface="굴림" pitchFamily="50" charset="-127"/>
                <a:ea typeface="굴림" pitchFamily="50" charset="-127"/>
                <a:cs typeface="+mn-cs"/>
              </a:rPr>
              <a:t> </a:t>
            </a:r>
            <a:r>
              <a:rPr kumimoji="1" lang="en-US" sz="1200" kern="1200" dirty="0" err="1" smtClean="0">
                <a:solidFill>
                  <a:schemeClr val="tx1"/>
                </a:solidFill>
                <a:latin typeface="굴림" pitchFamily="50" charset="-127"/>
                <a:ea typeface="굴림" pitchFamily="50" charset="-127"/>
                <a:cs typeface="+mn-cs"/>
              </a:rPr>
              <a:t>AmMetLife</a:t>
            </a:r>
            <a:r>
              <a:rPr kumimoji="1" lang="en-US" sz="1200" kern="1200" dirty="0" smtClean="0">
                <a:solidFill>
                  <a:schemeClr val="tx1"/>
                </a:solidFill>
                <a:latin typeface="굴림" pitchFamily="50" charset="-127"/>
                <a:ea typeface="굴림" pitchFamily="50" charset="-127"/>
                <a:cs typeface="+mn-cs"/>
              </a:rPr>
              <a:t> Lifestyle, </a:t>
            </a:r>
            <a:r>
              <a:rPr kumimoji="1" lang="en-US" sz="1200" kern="1200" dirty="0" err="1" smtClean="0">
                <a:solidFill>
                  <a:schemeClr val="tx1"/>
                </a:solidFill>
                <a:latin typeface="굴림" pitchFamily="50" charset="-127"/>
                <a:ea typeface="굴림" pitchFamily="50" charset="-127"/>
                <a:cs typeface="+mn-cs"/>
              </a:rPr>
              <a:t>AmMetLife</a:t>
            </a:r>
            <a:r>
              <a:rPr kumimoji="1" lang="en-US" sz="1200" kern="1200" dirty="0" smtClean="0">
                <a:solidFill>
                  <a:schemeClr val="tx1"/>
                </a:solidFill>
                <a:latin typeface="굴림" pitchFamily="50" charset="-127"/>
                <a:ea typeface="굴림" pitchFamily="50" charset="-127"/>
                <a:cs typeface="+mn-cs"/>
              </a:rPr>
              <a:t> Link</a:t>
            </a:r>
          </a:p>
          <a:p>
            <a:r>
              <a:rPr kumimoji="1" lang="en-US" sz="1200" kern="1200" dirty="0" smtClean="0">
                <a:solidFill>
                  <a:schemeClr val="tx1"/>
                </a:solidFill>
                <a:latin typeface="굴림" pitchFamily="50" charset="-127"/>
                <a:ea typeface="굴림" pitchFamily="50" charset="-127"/>
                <a:cs typeface="+mn-cs"/>
              </a:rPr>
              <a:t>2. Wealth</a:t>
            </a:r>
            <a:r>
              <a:rPr kumimoji="1" lang="en-US" sz="1200" kern="1200" baseline="0" dirty="0" smtClean="0">
                <a:solidFill>
                  <a:schemeClr val="tx1"/>
                </a:solidFill>
                <a:latin typeface="굴림" pitchFamily="50" charset="-127"/>
                <a:ea typeface="굴림" pitchFamily="50" charset="-127"/>
                <a:cs typeface="+mn-cs"/>
              </a:rPr>
              <a:t>      </a:t>
            </a:r>
            <a:r>
              <a:rPr kumimoji="1" lang="en-US" sz="1200" kern="1200" dirty="0" smtClean="0">
                <a:solidFill>
                  <a:schemeClr val="tx1"/>
                </a:solidFill>
                <a:latin typeface="굴림" pitchFamily="50" charset="-127"/>
                <a:ea typeface="굴림" pitchFamily="50" charset="-127"/>
                <a:cs typeface="+mn-cs"/>
              </a:rPr>
              <a:t>– </a:t>
            </a:r>
            <a:r>
              <a:rPr kumimoji="1" lang="en-US" sz="1200" kern="1200" dirty="0" err="1" smtClean="0">
                <a:solidFill>
                  <a:schemeClr val="tx1"/>
                </a:solidFill>
                <a:latin typeface="굴림" pitchFamily="50" charset="-127"/>
                <a:ea typeface="굴림" pitchFamily="50" charset="-127"/>
                <a:cs typeface="+mn-cs"/>
              </a:rPr>
              <a:t>AmMetLife</a:t>
            </a:r>
            <a:r>
              <a:rPr kumimoji="1" lang="en-US" sz="1200" kern="1200" dirty="0" smtClean="0">
                <a:solidFill>
                  <a:schemeClr val="tx1"/>
                </a:solidFill>
                <a:latin typeface="굴림" pitchFamily="50" charset="-127"/>
                <a:ea typeface="굴림" pitchFamily="50" charset="-127"/>
                <a:cs typeface="+mn-cs"/>
              </a:rPr>
              <a:t> Secure Builder, </a:t>
            </a:r>
            <a:r>
              <a:rPr kumimoji="1" lang="en-US" sz="1200" kern="1200" dirty="0" err="1" smtClean="0">
                <a:solidFill>
                  <a:schemeClr val="tx1"/>
                </a:solidFill>
                <a:latin typeface="굴림" pitchFamily="50" charset="-127"/>
                <a:ea typeface="굴림" pitchFamily="50" charset="-127"/>
                <a:cs typeface="+mn-cs"/>
              </a:rPr>
              <a:t>AmMetLife</a:t>
            </a:r>
            <a:r>
              <a:rPr kumimoji="1" lang="en-US" sz="1200" kern="1200" dirty="0" smtClean="0">
                <a:solidFill>
                  <a:schemeClr val="tx1"/>
                </a:solidFill>
                <a:latin typeface="굴림" pitchFamily="50" charset="-127"/>
                <a:ea typeface="굴림" pitchFamily="50" charset="-127"/>
                <a:cs typeface="+mn-cs"/>
              </a:rPr>
              <a:t> </a:t>
            </a:r>
            <a:r>
              <a:rPr kumimoji="1" lang="en-US" sz="1200" kern="1200" dirty="0" err="1" smtClean="0">
                <a:solidFill>
                  <a:schemeClr val="tx1"/>
                </a:solidFill>
                <a:latin typeface="굴림" pitchFamily="50" charset="-127"/>
                <a:ea typeface="굴림" pitchFamily="50" charset="-127"/>
                <a:cs typeface="+mn-cs"/>
              </a:rPr>
              <a:t>SecureGuard</a:t>
            </a:r>
            <a:r>
              <a:rPr kumimoji="1" lang="en-US" sz="1200" kern="1200" dirty="0" smtClean="0">
                <a:solidFill>
                  <a:schemeClr val="tx1"/>
                </a:solidFill>
                <a:latin typeface="굴림" pitchFamily="50" charset="-127"/>
                <a:ea typeface="굴림" pitchFamily="50" charset="-127"/>
                <a:cs typeface="+mn-cs"/>
              </a:rPr>
              <a:t> Plus, </a:t>
            </a:r>
            <a:r>
              <a:rPr kumimoji="1" lang="en-US" sz="1200" kern="1200" dirty="0" err="1" smtClean="0">
                <a:solidFill>
                  <a:schemeClr val="tx1"/>
                </a:solidFill>
                <a:latin typeface="굴림" pitchFamily="50" charset="-127"/>
                <a:ea typeface="굴림" pitchFamily="50" charset="-127"/>
                <a:cs typeface="+mn-cs"/>
              </a:rPr>
              <a:t>AmSecure</a:t>
            </a:r>
            <a:r>
              <a:rPr kumimoji="1" lang="en-US" sz="1200" kern="1200" dirty="0" smtClean="0">
                <a:solidFill>
                  <a:schemeClr val="tx1"/>
                </a:solidFill>
                <a:latin typeface="굴림" pitchFamily="50" charset="-127"/>
                <a:ea typeface="굴림" pitchFamily="50" charset="-127"/>
                <a:cs typeface="+mn-cs"/>
              </a:rPr>
              <a:t> Wealth, </a:t>
            </a:r>
            <a:r>
              <a:rPr kumimoji="1" lang="en-US" sz="1200" kern="1200" dirty="0" err="1" smtClean="0">
                <a:solidFill>
                  <a:schemeClr val="tx1"/>
                </a:solidFill>
                <a:latin typeface="굴림" pitchFamily="50" charset="-127"/>
                <a:ea typeface="굴림" pitchFamily="50" charset="-127"/>
                <a:cs typeface="+mn-cs"/>
              </a:rPr>
              <a:t>AmCapital</a:t>
            </a:r>
            <a:endParaRPr kumimoji="1" lang="en-US" sz="1200" kern="1200" dirty="0" smtClean="0">
              <a:solidFill>
                <a:schemeClr val="tx1"/>
              </a:solidFill>
              <a:latin typeface="굴림" pitchFamily="50" charset="-127"/>
              <a:ea typeface="굴림" pitchFamily="50" charset="-127"/>
              <a:cs typeface="+mn-cs"/>
            </a:endParaRPr>
          </a:p>
          <a:p>
            <a:r>
              <a:rPr kumimoji="1" lang="en-US" sz="1200" kern="1200" dirty="0" smtClean="0">
                <a:solidFill>
                  <a:schemeClr val="tx1"/>
                </a:solidFill>
                <a:latin typeface="굴림" pitchFamily="50" charset="-127"/>
                <a:ea typeface="굴림" pitchFamily="50" charset="-127"/>
                <a:cs typeface="+mn-cs"/>
              </a:rPr>
              <a:t>3. Education</a:t>
            </a:r>
            <a:r>
              <a:rPr kumimoji="1" lang="en-US" sz="1200" kern="1200" baseline="0" dirty="0" smtClean="0">
                <a:solidFill>
                  <a:schemeClr val="tx1"/>
                </a:solidFill>
                <a:latin typeface="굴림" pitchFamily="50" charset="-127"/>
                <a:ea typeface="굴림" pitchFamily="50" charset="-127"/>
                <a:cs typeface="+mn-cs"/>
              </a:rPr>
              <a:t> </a:t>
            </a:r>
            <a:r>
              <a:rPr kumimoji="1" lang="en-US" sz="1200" kern="1200" dirty="0" smtClean="0">
                <a:solidFill>
                  <a:schemeClr val="tx1"/>
                </a:solidFill>
                <a:latin typeface="굴림" pitchFamily="50" charset="-127"/>
                <a:ea typeface="굴림" pitchFamily="50" charset="-127"/>
                <a:cs typeface="+mn-cs"/>
              </a:rPr>
              <a:t>– </a:t>
            </a:r>
            <a:r>
              <a:rPr kumimoji="1" lang="en-US" sz="1200" kern="1200" dirty="0" err="1" smtClean="0">
                <a:solidFill>
                  <a:schemeClr val="tx1"/>
                </a:solidFill>
                <a:latin typeface="굴림" pitchFamily="50" charset="-127"/>
                <a:ea typeface="굴림" pitchFamily="50" charset="-127"/>
                <a:cs typeface="+mn-cs"/>
              </a:rPr>
              <a:t>AmUni</a:t>
            </a:r>
            <a:r>
              <a:rPr kumimoji="1" lang="en-US" sz="1200" kern="1200" dirty="0" smtClean="0">
                <a:solidFill>
                  <a:schemeClr val="tx1"/>
                </a:solidFill>
                <a:latin typeface="굴림" pitchFamily="50" charset="-127"/>
                <a:ea typeface="굴림" pitchFamily="50" charset="-127"/>
                <a:cs typeface="+mn-cs"/>
              </a:rPr>
              <a:t> Education</a:t>
            </a:r>
          </a:p>
          <a:p>
            <a:r>
              <a:rPr kumimoji="1" lang="en-US" sz="1200" kern="1200" dirty="0" smtClean="0">
                <a:solidFill>
                  <a:schemeClr val="tx1"/>
                </a:solidFill>
                <a:latin typeface="굴림" pitchFamily="50" charset="-127"/>
                <a:ea typeface="굴림" pitchFamily="50" charset="-127"/>
                <a:cs typeface="+mn-cs"/>
              </a:rPr>
              <a:t>4. Health</a:t>
            </a:r>
            <a:r>
              <a:rPr kumimoji="1" lang="en-US" sz="1200" kern="1200" baseline="0" dirty="0" smtClean="0">
                <a:solidFill>
                  <a:schemeClr val="tx1"/>
                </a:solidFill>
                <a:latin typeface="굴림" pitchFamily="50" charset="-127"/>
                <a:ea typeface="굴림" pitchFamily="50" charset="-127"/>
                <a:cs typeface="+mn-cs"/>
              </a:rPr>
              <a:t>      </a:t>
            </a:r>
            <a:r>
              <a:rPr kumimoji="1" lang="en-US" sz="1200" kern="1200" dirty="0" smtClean="0">
                <a:solidFill>
                  <a:schemeClr val="tx1"/>
                </a:solidFill>
                <a:latin typeface="굴림" pitchFamily="50" charset="-127"/>
                <a:ea typeface="굴림" pitchFamily="50" charset="-127"/>
                <a:cs typeface="+mn-cs"/>
              </a:rPr>
              <a:t>– </a:t>
            </a:r>
            <a:r>
              <a:rPr kumimoji="1" lang="en-US" sz="1200" kern="1200" dirty="0" err="1" smtClean="0">
                <a:solidFill>
                  <a:schemeClr val="tx1"/>
                </a:solidFill>
                <a:latin typeface="굴림" pitchFamily="50" charset="-127"/>
                <a:ea typeface="굴림" pitchFamily="50" charset="-127"/>
                <a:cs typeface="+mn-cs"/>
              </a:rPr>
              <a:t>AmMetLife</a:t>
            </a:r>
            <a:r>
              <a:rPr kumimoji="1" lang="en-US" sz="1200" kern="1200" dirty="0" smtClean="0">
                <a:solidFill>
                  <a:schemeClr val="tx1"/>
                </a:solidFill>
                <a:latin typeface="굴림" pitchFamily="50" charset="-127"/>
                <a:ea typeface="굴림" pitchFamily="50" charset="-127"/>
                <a:cs typeface="+mn-cs"/>
              </a:rPr>
              <a:t> </a:t>
            </a:r>
            <a:r>
              <a:rPr kumimoji="1" lang="en-US" sz="1200" kern="1200" dirty="0" err="1" smtClean="0">
                <a:solidFill>
                  <a:schemeClr val="tx1"/>
                </a:solidFill>
                <a:latin typeface="굴림" pitchFamily="50" charset="-127"/>
                <a:ea typeface="굴림" pitchFamily="50" charset="-127"/>
                <a:cs typeface="+mn-cs"/>
              </a:rPr>
              <a:t>SecureCare</a:t>
            </a:r>
            <a:r>
              <a:rPr kumimoji="1" lang="en-US" sz="1200" kern="1200" dirty="0" smtClean="0">
                <a:solidFill>
                  <a:schemeClr val="tx1"/>
                </a:solidFill>
                <a:latin typeface="굴림" pitchFamily="50" charset="-127"/>
                <a:ea typeface="굴림" pitchFamily="50" charset="-127"/>
                <a:cs typeface="+mn-cs"/>
              </a:rPr>
              <a:t>, </a:t>
            </a:r>
            <a:r>
              <a:rPr kumimoji="1" lang="en-US" sz="1200" kern="1200" dirty="0" err="1" smtClean="0">
                <a:solidFill>
                  <a:schemeClr val="tx1"/>
                </a:solidFill>
                <a:latin typeface="굴림" pitchFamily="50" charset="-127"/>
                <a:ea typeface="굴림" pitchFamily="50" charset="-127"/>
                <a:cs typeface="+mn-cs"/>
              </a:rPr>
              <a:t>AmMetLife</a:t>
            </a:r>
            <a:r>
              <a:rPr kumimoji="1" lang="en-US" sz="1200" kern="1200" dirty="0" smtClean="0">
                <a:solidFill>
                  <a:schemeClr val="tx1"/>
                </a:solidFill>
                <a:latin typeface="굴림" pitchFamily="50" charset="-127"/>
                <a:ea typeface="굴림" pitchFamily="50" charset="-127"/>
                <a:cs typeface="+mn-cs"/>
              </a:rPr>
              <a:t> Medic Flexi</a:t>
            </a:r>
          </a:p>
          <a:p>
            <a:r>
              <a:rPr kumimoji="1" lang="en-US" sz="1200" strike="sngStrike" kern="1200" dirty="0" smtClean="0">
                <a:solidFill>
                  <a:schemeClr val="tx1"/>
                </a:solidFill>
                <a:latin typeface="굴림" pitchFamily="50" charset="-127"/>
                <a:ea typeface="굴림" pitchFamily="50" charset="-127"/>
                <a:cs typeface="+mn-cs"/>
              </a:rPr>
              <a:t>5. Retirement– Not available currently (Phase 2)</a:t>
            </a:r>
          </a:p>
          <a:p>
            <a:endParaRPr kumimoji="1" lang="en-US" sz="1200" strike="sngStrike" kern="1200" dirty="0" smtClean="0">
              <a:solidFill>
                <a:schemeClr val="tx1"/>
              </a:solidFill>
              <a:latin typeface="굴림" pitchFamily="50" charset="-127"/>
              <a:ea typeface="굴림" pitchFamily="50" charset="-127"/>
              <a:cs typeface="+mn-cs"/>
            </a:endParaRPr>
          </a:p>
          <a:p>
            <a:r>
              <a:rPr kumimoji="1" lang="en-US" sz="1200" strike="noStrike" kern="1200" dirty="0" smtClean="0">
                <a:solidFill>
                  <a:schemeClr val="tx1"/>
                </a:solidFill>
                <a:latin typeface="굴림" pitchFamily="50" charset="-127"/>
                <a:ea typeface="굴림" pitchFamily="50" charset="-127"/>
                <a:cs typeface="+mn-cs"/>
              </a:rPr>
              <a:t>PDF</a:t>
            </a:r>
            <a:r>
              <a:rPr kumimoji="1" lang="en-US" sz="1200" strike="noStrike" kern="1200" baseline="0" dirty="0" smtClean="0">
                <a:solidFill>
                  <a:schemeClr val="tx1"/>
                </a:solidFill>
                <a:latin typeface="굴림" pitchFamily="50" charset="-127"/>
                <a:ea typeface="굴림" pitchFamily="50" charset="-127"/>
                <a:cs typeface="+mn-cs"/>
              </a:rPr>
              <a:t> store in Apps.</a:t>
            </a:r>
          </a:p>
        </p:txBody>
      </p:sp>
      <p:sp>
        <p:nvSpPr>
          <p:cNvPr id="92164" name="바닥글 개체 틀 3"/>
          <p:cNvSpPr>
            <a:spLocks noGrp="1"/>
          </p:cNvSpPr>
          <p:nvPr>
            <p:ph type="ftr" sz="quarter" idx="4"/>
          </p:nvPr>
        </p:nvSpPr>
        <p:spPr>
          <a:noFill/>
        </p:spPr>
        <p:txBody>
          <a:bodyPr/>
          <a:lstStyle/>
          <a:p>
            <a:endParaRPr lang="en-US" altLang="ko-KR" smtClean="0">
              <a:latin typeface="굴림" pitchFamily="50" charset="-127"/>
              <a:ea typeface="굴림" pitchFamily="50" charset="-127"/>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슬라이드 이미지 개체 틀 1"/>
          <p:cNvSpPr>
            <a:spLocks noGrp="1" noRot="1" noChangeAspect="1" noTextEdit="1"/>
          </p:cNvSpPr>
          <p:nvPr>
            <p:ph type="sldImg"/>
          </p:nvPr>
        </p:nvSpPr>
        <p:spPr>
          <a:ln/>
        </p:spPr>
      </p:sp>
      <p:sp>
        <p:nvSpPr>
          <p:cNvPr id="93187" name="슬라이드 노트 개체 틀 2"/>
          <p:cNvSpPr>
            <a:spLocks noGrp="1"/>
          </p:cNvSpPr>
          <p:nvPr>
            <p:ph type="body" idx="1"/>
          </p:nvPr>
        </p:nvSpPr>
        <p:spPr>
          <a:noFill/>
          <a:ln/>
        </p:spPr>
        <p:txBody>
          <a:bodyPr/>
          <a:lstStyle/>
          <a:p>
            <a:pPr marL="228600" indent="-228600">
              <a:buNone/>
            </a:pPr>
            <a:r>
              <a:rPr lang="en-US" altLang="ko-KR" dirty="0" smtClean="0"/>
              <a:t>21/7</a:t>
            </a:r>
            <a:r>
              <a:rPr lang="en-US" altLang="ko-KR" baseline="0" dirty="0" smtClean="0"/>
              <a:t> KH: ‘Job Class’ change to ‘Occupation Class’.</a:t>
            </a:r>
            <a:endParaRPr lang="en-US" altLang="ko-KR" dirty="0" smtClean="0"/>
          </a:p>
        </p:txBody>
      </p:sp>
      <p:sp>
        <p:nvSpPr>
          <p:cNvPr id="93188" name="바닥글 개체 틀 3"/>
          <p:cNvSpPr>
            <a:spLocks noGrp="1"/>
          </p:cNvSpPr>
          <p:nvPr>
            <p:ph type="ftr" sz="quarter" idx="4"/>
          </p:nvPr>
        </p:nvSpPr>
        <p:spPr>
          <a:noFill/>
        </p:spPr>
        <p:txBody>
          <a:bodyPr/>
          <a:lstStyle/>
          <a:p>
            <a:endParaRPr lang="en-US" altLang="ko-KR" smtClean="0">
              <a:latin typeface="굴림" pitchFamily="50" charset="-127"/>
              <a:ea typeface="굴림" pitchFamily="50" charset="-127"/>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슬라이드 이미지 개체 틀 1"/>
          <p:cNvSpPr>
            <a:spLocks noGrp="1" noRot="1" noChangeAspect="1" noTextEdit="1"/>
          </p:cNvSpPr>
          <p:nvPr>
            <p:ph type="sldImg"/>
          </p:nvPr>
        </p:nvSpPr>
        <p:spPr>
          <a:ln/>
        </p:spPr>
      </p:sp>
      <p:sp>
        <p:nvSpPr>
          <p:cNvPr id="99331" name="슬라이드 노트 개체 틀 2"/>
          <p:cNvSpPr>
            <a:spLocks noGrp="1"/>
          </p:cNvSpPr>
          <p:nvPr>
            <p:ph type="body" idx="1"/>
          </p:nvPr>
        </p:nvSpPr>
        <p:spPr>
          <a:noFill/>
          <a:ln/>
        </p:spPr>
        <p:txBody>
          <a:bodyPr/>
          <a:lstStyle/>
          <a:p>
            <a:pPr marL="228600" indent="-228600">
              <a:buNone/>
            </a:pPr>
            <a:r>
              <a:rPr lang="en-US" altLang="ko-KR" b="0" dirty="0" smtClean="0"/>
              <a:t>18/7 KH: </a:t>
            </a:r>
          </a:p>
          <a:p>
            <a:pPr marL="228600" indent="-228600">
              <a:buAutoNum type="arabicPeriod"/>
            </a:pPr>
            <a:r>
              <a:rPr lang="en-US" altLang="ko-KR" b="0" dirty="0" smtClean="0"/>
              <a:t>Title</a:t>
            </a:r>
            <a:r>
              <a:rPr lang="en-US" altLang="ko-KR" b="0" baseline="0" dirty="0" smtClean="0"/>
              <a:t> subject ‘Doctor/Hospital Name’, ‘Bank Name’ change to ‘Hospital/Clinic Name’, ‘Address’, ‘Contact No’</a:t>
            </a:r>
          </a:p>
          <a:p>
            <a:pPr marL="228600" indent="-228600">
              <a:buNone/>
            </a:pPr>
            <a:endParaRPr lang="ko-KR" altLang="en-US" b="0" dirty="0" smtClean="0"/>
          </a:p>
        </p:txBody>
      </p:sp>
      <p:sp>
        <p:nvSpPr>
          <p:cNvPr id="99332" name="슬라이드 번호 개체 틀 2"/>
          <p:cNvSpPr>
            <a:spLocks noGrp="1"/>
          </p:cNvSpPr>
          <p:nvPr>
            <p:ph type="sldNum" sz="quarter" idx="5"/>
          </p:nvPr>
        </p:nvSpPr>
        <p:spPr>
          <a:noFill/>
        </p:spPr>
        <p:txBody>
          <a:bodyPr/>
          <a:lstStyle/>
          <a:p>
            <a:fld id="{A7F4A1F1-2593-4572-9FD4-E8F159BDC328}" type="slidenum">
              <a:rPr lang="en-US" altLang="ko-KR" smtClean="0">
                <a:latin typeface="굴림" pitchFamily="50" charset="-127"/>
                <a:ea typeface="굴림" pitchFamily="50" charset="-127"/>
              </a:rPr>
              <a:pPr/>
              <a:t>16</a:t>
            </a:fld>
            <a:endParaRPr lang="en-US" altLang="ko-KR" smtClean="0">
              <a:latin typeface="굴림" pitchFamily="50" charset="-127"/>
              <a:ea typeface="굴림" pitchFamily="50" charset="-127"/>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슬라이드 이미지 개체 틀 1"/>
          <p:cNvSpPr>
            <a:spLocks noGrp="1" noRot="1" noChangeAspect="1" noTextEdit="1"/>
          </p:cNvSpPr>
          <p:nvPr>
            <p:ph type="sldImg"/>
          </p:nvPr>
        </p:nvSpPr>
        <p:spPr>
          <a:ln/>
        </p:spPr>
      </p:sp>
      <p:sp>
        <p:nvSpPr>
          <p:cNvPr id="94211" name="슬라이드 노트 개체 틀 2"/>
          <p:cNvSpPr>
            <a:spLocks noGrp="1"/>
          </p:cNvSpPr>
          <p:nvPr>
            <p:ph type="body" idx="1"/>
          </p:nvPr>
        </p:nvSpPr>
        <p:spPr>
          <a:noFill/>
          <a:ln/>
        </p:spPr>
        <p:txBody>
          <a:bodyPr/>
          <a:lstStyle/>
          <a:p>
            <a:pPr marL="171450" indent="-171450"/>
            <a:endParaRPr lang="ko-KR" altLang="en-US" b="0" dirty="0" smtClean="0"/>
          </a:p>
        </p:txBody>
      </p:sp>
      <p:sp>
        <p:nvSpPr>
          <p:cNvPr id="94212" name="슬라이드 번호 개체 틀 3"/>
          <p:cNvSpPr>
            <a:spLocks noGrp="1"/>
          </p:cNvSpPr>
          <p:nvPr>
            <p:ph type="sldNum" sz="quarter" idx="5"/>
          </p:nvPr>
        </p:nvSpPr>
        <p:spPr>
          <a:noFill/>
        </p:spPr>
        <p:txBody>
          <a:bodyPr/>
          <a:lstStyle/>
          <a:p>
            <a:fld id="{CAD105BD-AEA5-4317-A1B8-4AF087520D37}" type="slidenum">
              <a:rPr lang="en-US" altLang="ko-KR" smtClean="0">
                <a:latin typeface="굴림" pitchFamily="50" charset="-127"/>
                <a:ea typeface="굴림" pitchFamily="50" charset="-127"/>
              </a:rPr>
              <a:pPr/>
              <a:t>17</a:t>
            </a:fld>
            <a:endParaRPr lang="en-US" altLang="ko-KR" smtClean="0">
              <a:latin typeface="굴림" pitchFamily="50" charset="-127"/>
              <a:ea typeface="굴림" pitchFamily="50" charset="-127"/>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슬라이드 이미지 개체 틀 1"/>
          <p:cNvSpPr>
            <a:spLocks noGrp="1" noRot="1" noChangeAspect="1" noTextEdit="1"/>
          </p:cNvSpPr>
          <p:nvPr>
            <p:ph type="sldImg"/>
          </p:nvPr>
        </p:nvSpPr>
        <p:spPr>
          <a:ln/>
        </p:spPr>
      </p:sp>
      <p:sp>
        <p:nvSpPr>
          <p:cNvPr id="95235" name="슬라이드 노트 개체 틀 2"/>
          <p:cNvSpPr>
            <a:spLocks noGrp="1"/>
          </p:cNvSpPr>
          <p:nvPr>
            <p:ph type="body" idx="1"/>
          </p:nvPr>
        </p:nvSpPr>
        <p:spPr>
          <a:noFill/>
          <a:ln/>
        </p:spPr>
        <p:txBody>
          <a:bodyPr/>
          <a:lstStyle/>
          <a:p>
            <a:endParaRPr lang="ko-KR" altLang="en-US" smtClean="0"/>
          </a:p>
        </p:txBody>
      </p:sp>
      <p:sp>
        <p:nvSpPr>
          <p:cNvPr id="95236" name="바닥글 개체 틀 3"/>
          <p:cNvSpPr>
            <a:spLocks noGrp="1"/>
          </p:cNvSpPr>
          <p:nvPr>
            <p:ph type="ftr" sz="quarter" idx="4"/>
          </p:nvPr>
        </p:nvSpPr>
        <p:spPr>
          <a:noFill/>
        </p:spPr>
        <p:txBody>
          <a:bodyPr/>
          <a:lstStyle/>
          <a:p>
            <a:endParaRPr lang="en-US" altLang="ko-KR" smtClean="0">
              <a:latin typeface="굴림" pitchFamily="50" charset="-127"/>
              <a:ea typeface="굴림" pitchFamily="50" charset="-127"/>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슬라이드 이미지 개체 틀 1"/>
          <p:cNvSpPr>
            <a:spLocks noGrp="1" noRot="1" noChangeAspect="1" noTextEdit="1"/>
          </p:cNvSpPr>
          <p:nvPr>
            <p:ph type="sldImg"/>
          </p:nvPr>
        </p:nvSpPr>
        <p:spPr>
          <a:ln/>
        </p:spPr>
      </p:sp>
      <p:sp>
        <p:nvSpPr>
          <p:cNvPr id="96259" name="슬라이드 노트 개체 틀 2"/>
          <p:cNvSpPr>
            <a:spLocks noGrp="1"/>
          </p:cNvSpPr>
          <p:nvPr>
            <p:ph type="body" idx="1"/>
          </p:nvPr>
        </p:nvSpPr>
        <p:spPr>
          <a:noFill/>
          <a:ln/>
        </p:spPr>
        <p:txBody>
          <a:bodyPr/>
          <a:lstStyle/>
          <a:p>
            <a:pPr marL="171450" indent="-171450"/>
            <a:r>
              <a:rPr lang="en-US" altLang="ko-KR" baseline="0" dirty="0" smtClean="0"/>
              <a:t>Question:</a:t>
            </a:r>
          </a:p>
          <a:p>
            <a:pPr marL="171450" indent="-171450"/>
            <a:r>
              <a:rPr lang="en-US" altLang="ko-KR" baseline="0" dirty="0" smtClean="0"/>
              <a:t>Will ANB auto update based on DOB? Jay – OK.</a:t>
            </a:r>
          </a:p>
          <a:p>
            <a:pPr marL="171450" indent="-171450"/>
            <a:endParaRPr lang="en-US" altLang="ko-KR" baseline="0" dirty="0" smtClean="0"/>
          </a:p>
          <a:p>
            <a:pPr marL="171450" indent="-171450"/>
            <a:r>
              <a:rPr lang="en-US" altLang="ko-KR" baseline="0" dirty="0" smtClean="0"/>
              <a:t>21/7 KH: </a:t>
            </a:r>
          </a:p>
          <a:p>
            <a:pPr marL="171450" indent="-171450">
              <a:buFontTx/>
              <a:buChar char="-"/>
            </a:pPr>
            <a:r>
              <a:rPr lang="en-US" altLang="ko-KR" baseline="0" dirty="0" smtClean="0"/>
              <a:t>‘Name’ change to ‘Client Name’</a:t>
            </a:r>
          </a:p>
          <a:p>
            <a:pPr marL="171450" indent="-171450">
              <a:buFontTx/>
              <a:buChar char="-"/>
            </a:pPr>
            <a:r>
              <a:rPr lang="en-US" altLang="ko-KR" baseline="0" dirty="0" smtClean="0"/>
              <a:t>‘Phone Number’ change to ‘Contact No’</a:t>
            </a:r>
          </a:p>
        </p:txBody>
      </p:sp>
      <p:sp>
        <p:nvSpPr>
          <p:cNvPr id="96260" name="바닥글 개체 틀 3"/>
          <p:cNvSpPr>
            <a:spLocks noGrp="1"/>
          </p:cNvSpPr>
          <p:nvPr>
            <p:ph type="ftr" sz="quarter" idx="4"/>
          </p:nvPr>
        </p:nvSpPr>
        <p:spPr>
          <a:noFill/>
        </p:spPr>
        <p:txBody>
          <a:bodyPr/>
          <a:lstStyle/>
          <a:p>
            <a:endParaRPr lang="en-US" altLang="ko-KR" smtClean="0">
              <a:latin typeface="굴림" pitchFamily="50" charset="-127"/>
              <a:ea typeface="굴림" pitchFamily="50" charset="-127"/>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슬라이드 이미지 개체 틀 1"/>
          <p:cNvSpPr>
            <a:spLocks noGrp="1" noRot="1" noChangeAspect="1" noTextEdit="1"/>
          </p:cNvSpPr>
          <p:nvPr>
            <p:ph type="sldImg"/>
          </p:nvPr>
        </p:nvSpPr>
        <p:spPr>
          <a:ln/>
        </p:spPr>
      </p:sp>
      <p:sp>
        <p:nvSpPr>
          <p:cNvPr id="76803" name="슬라이드 노트 개체 틀 2"/>
          <p:cNvSpPr>
            <a:spLocks noGrp="1"/>
          </p:cNvSpPr>
          <p:nvPr>
            <p:ph type="body" idx="1"/>
          </p:nvPr>
        </p:nvSpPr>
        <p:spPr>
          <a:noFill/>
          <a:ln/>
        </p:spPr>
        <p:txBody>
          <a:bodyPr/>
          <a:lstStyle/>
          <a:p>
            <a:endParaRPr lang="ko-KR" altLang="en-US" smtClean="0"/>
          </a:p>
        </p:txBody>
      </p:sp>
      <p:sp>
        <p:nvSpPr>
          <p:cNvPr id="76804" name="슬라이드 번호 개체 틀 3"/>
          <p:cNvSpPr>
            <a:spLocks noGrp="1"/>
          </p:cNvSpPr>
          <p:nvPr>
            <p:ph type="sldNum" sz="quarter" idx="5"/>
          </p:nvPr>
        </p:nvSpPr>
        <p:spPr>
          <a:noFill/>
        </p:spPr>
        <p:txBody>
          <a:bodyPr/>
          <a:lstStyle/>
          <a:p>
            <a:fld id="{65CCB260-8144-4720-BD0A-7BD672B73B58}" type="slidenum">
              <a:rPr lang="en-US" altLang="ko-KR" smtClean="0">
                <a:latin typeface="굴림" pitchFamily="50" charset="-127"/>
                <a:ea typeface="굴림" pitchFamily="50" charset="-127"/>
              </a:rPr>
              <a:pPr/>
              <a:t>2</a:t>
            </a:fld>
            <a:endParaRPr lang="en-US" altLang="ko-KR" smtClean="0">
              <a:latin typeface="굴림" pitchFamily="50" charset="-127"/>
              <a:ea typeface="굴림" pitchFamily="50" charset="-127"/>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슬라이드 이미지 개체 틀 1"/>
          <p:cNvSpPr>
            <a:spLocks noGrp="1" noRot="1" noChangeAspect="1" noTextEdit="1"/>
          </p:cNvSpPr>
          <p:nvPr>
            <p:ph type="sldImg"/>
          </p:nvPr>
        </p:nvSpPr>
        <p:spPr>
          <a:ln/>
        </p:spPr>
      </p:sp>
      <p:sp>
        <p:nvSpPr>
          <p:cNvPr id="97283" name="슬라이드 노트 개체 틀 2"/>
          <p:cNvSpPr>
            <a:spLocks noGrp="1"/>
          </p:cNvSpPr>
          <p:nvPr>
            <p:ph type="body" idx="1"/>
          </p:nvPr>
        </p:nvSpPr>
        <p:spPr>
          <a:noFill/>
          <a:ln/>
        </p:spPr>
        <p:txBody>
          <a:bodyPr/>
          <a:lstStyle/>
          <a:p>
            <a:pPr marL="171450" indent="-171450"/>
            <a:endParaRPr lang="en-US" altLang="ko-KR" dirty="0" smtClean="0"/>
          </a:p>
        </p:txBody>
      </p:sp>
      <p:sp>
        <p:nvSpPr>
          <p:cNvPr id="97284" name="바닥글 개체 틀 3"/>
          <p:cNvSpPr>
            <a:spLocks noGrp="1"/>
          </p:cNvSpPr>
          <p:nvPr>
            <p:ph type="ftr" sz="quarter" idx="4"/>
          </p:nvPr>
        </p:nvSpPr>
        <p:spPr>
          <a:noFill/>
        </p:spPr>
        <p:txBody>
          <a:bodyPr/>
          <a:lstStyle/>
          <a:p>
            <a:endParaRPr lang="en-US" altLang="ko-KR" smtClean="0">
              <a:latin typeface="굴림" pitchFamily="50" charset="-127"/>
              <a:ea typeface="굴림" pitchFamily="50" charset="-127"/>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슬라이드 이미지 개체 틀 1"/>
          <p:cNvSpPr>
            <a:spLocks noGrp="1" noRot="1" noChangeAspect="1" noTextEdit="1"/>
          </p:cNvSpPr>
          <p:nvPr>
            <p:ph type="sldImg"/>
          </p:nvPr>
        </p:nvSpPr>
        <p:spPr>
          <a:ln/>
        </p:spPr>
      </p:sp>
      <p:sp>
        <p:nvSpPr>
          <p:cNvPr id="98307" name="슬라이드 노트 개체 틀 2"/>
          <p:cNvSpPr>
            <a:spLocks noGrp="1"/>
          </p:cNvSpPr>
          <p:nvPr>
            <p:ph type="body" idx="1"/>
          </p:nvPr>
        </p:nvSpPr>
        <p:spPr>
          <a:noFill/>
          <a:ln/>
        </p:spPr>
        <p:txBody>
          <a:bodyPr/>
          <a:lstStyle/>
          <a:p>
            <a:pPr marL="228600" marR="0" indent="-228600" algn="l" defTabSz="914400" rtl="0" eaLnBrk="0" fontAlgn="base" latinLnBrk="1" hangingPunct="0">
              <a:lnSpc>
                <a:spcPct val="100000"/>
              </a:lnSpc>
              <a:spcBef>
                <a:spcPct val="30000"/>
              </a:spcBef>
              <a:spcAft>
                <a:spcPct val="0"/>
              </a:spcAft>
              <a:buClrTx/>
              <a:buSzTx/>
              <a:buFontTx/>
              <a:buNone/>
              <a:tabLst/>
              <a:defRPr/>
            </a:pPr>
            <a:r>
              <a:rPr lang="en-US" altLang="ko-KR" baseline="0" dirty="0" smtClean="0"/>
              <a:t>17/7 KH: ‘Customer Name’ replace by ‘Customer’s Name</a:t>
            </a:r>
            <a:r>
              <a:rPr lang="en-US" altLang="ko-KR" baseline="0" dirty="0" smtClean="0"/>
              <a:t>’</a:t>
            </a:r>
          </a:p>
          <a:p>
            <a:pPr marL="228600" marR="0" indent="-228600" algn="l" defTabSz="914400" rtl="0" eaLnBrk="0" fontAlgn="base" latinLnBrk="1" hangingPunct="0">
              <a:lnSpc>
                <a:spcPct val="100000"/>
              </a:lnSpc>
              <a:spcBef>
                <a:spcPct val="30000"/>
              </a:spcBef>
              <a:spcAft>
                <a:spcPct val="0"/>
              </a:spcAft>
              <a:buClrTx/>
              <a:buSzTx/>
              <a:buFontTx/>
              <a:buNone/>
              <a:tabLst/>
              <a:defRPr/>
            </a:pPr>
            <a:r>
              <a:rPr lang="en-US" altLang="ko-KR" baseline="0" dirty="0" smtClean="0"/>
              <a:t>22/7 KH: Contact No dropdown add </a:t>
            </a:r>
            <a:r>
              <a:rPr lang="en-US" altLang="ko-KR" baseline="0" smtClean="0"/>
              <a:t>‘Office’</a:t>
            </a:r>
            <a:endParaRPr lang="en-US" altLang="ko-KR" baseline="0" dirty="0" smtClean="0"/>
          </a:p>
        </p:txBody>
      </p:sp>
      <p:sp>
        <p:nvSpPr>
          <p:cNvPr id="98308" name="바닥글 개체 틀 3"/>
          <p:cNvSpPr>
            <a:spLocks noGrp="1"/>
          </p:cNvSpPr>
          <p:nvPr>
            <p:ph type="ftr" sz="quarter" idx="4"/>
          </p:nvPr>
        </p:nvSpPr>
        <p:spPr>
          <a:noFill/>
        </p:spPr>
        <p:txBody>
          <a:bodyPr/>
          <a:lstStyle/>
          <a:p>
            <a:endParaRPr lang="en-US" altLang="ko-KR" smtClean="0">
              <a:latin typeface="굴림" pitchFamily="50" charset="-127"/>
              <a:ea typeface="굴림" pitchFamily="50" charset="-127"/>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슬라이드 이미지 개체 틀 1"/>
          <p:cNvSpPr>
            <a:spLocks noGrp="1" noRot="1" noChangeAspect="1" noTextEdit="1"/>
          </p:cNvSpPr>
          <p:nvPr>
            <p:ph type="sldImg"/>
          </p:nvPr>
        </p:nvSpPr>
        <p:spPr>
          <a:ln/>
        </p:spPr>
      </p:sp>
      <p:sp>
        <p:nvSpPr>
          <p:cNvPr id="98307" name="슬라이드 노트 개체 틀 2"/>
          <p:cNvSpPr>
            <a:spLocks noGrp="1"/>
          </p:cNvSpPr>
          <p:nvPr>
            <p:ph type="body" idx="1"/>
          </p:nvPr>
        </p:nvSpPr>
        <p:spPr>
          <a:noFill/>
          <a:ln/>
        </p:spPr>
        <p:txBody>
          <a:bodyPr/>
          <a:lstStyle/>
          <a:p>
            <a:pPr marL="228600" marR="0" indent="-228600" algn="l" defTabSz="914400" rtl="0" eaLnBrk="0" fontAlgn="base" latinLnBrk="1" hangingPunct="0">
              <a:lnSpc>
                <a:spcPct val="100000"/>
              </a:lnSpc>
              <a:spcBef>
                <a:spcPct val="30000"/>
              </a:spcBef>
              <a:spcAft>
                <a:spcPct val="0"/>
              </a:spcAft>
              <a:buClrTx/>
              <a:buSzTx/>
              <a:buFontTx/>
              <a:buNone/>
              <a:tabLst/>
              <a:defRPr/>
            </a:pPr>
            <a:r>
              <a:rPr lang="en-US" altLang="ko-KR" baseline="0" dirty="0" smtClean="0"/>
              <a:t>17/7 KH: ‘Customer Name’ replace by ‘Customer’s Name’</a:t>
            </a:r>
          </a:p>
        </p:txBody>
      </p:sp>
      <p:sp>
        <p:nvSpPr>
          <p:cNvPr id="98308" name="바닥글 개체 틀 3"/>
          <p:cNvSpPr>
            <a:spLocks noGrp="1"/>
          </p:cNvSpPr>
          <p:nvPr>
            <p:ph type="ftr" sz="quarter" idx="4"/>
          </p:nvPr>
        </p:nvSpPr>
        <p:spPr>
          <a:noFill/>
        </p:spPr>
        <p:txBody>
          <a:bodyPr/>
          <a:lstStyle/>
          <a:p>
            <a:endParaRPr lang="en-US" altLang="ko-KR" smtClean="0">
              <a:latin typeface="굴림" pitchFamily="50" charset="-127"/>
              <a:ea typeface="굴림" pitchFamily="50" charset="-127"/>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슬라이드 이미지 개체 틀 1"/>
          <p:cNvSpPr>
            <a:spLocks noGrp="1" noRot="1" noChangeAspect="1" noTextEdit="1"/>
          </p:cNvSpPr>
          <p:nvPr>
            <p:ph type="sldImg"/>
          </p:nvPr>
        </p:nvSpPr>
        <p:spPr>
          <a:ln/>
        </p:spPr>
      </p:sp>
      <p:sp>
        <p:nvSpPr>
          <p:cNvPr id="99331" name="슬라이드 노트 개체 틀 2"/>
          <p:cNvSpPr>
            <a:spLocks noGrp="1"/>
          </p:cNvSpPr>
          <p:nvPr>
            <p:ph type="body" idx="1"/>
          </p:nvPr>
        </p:nvSpPr>
        <p:spPr>
          <a:noFill/>
          <a:ln/>
        </p:spPr>
        <p:txBody>
          <a:bodyPr/>
          <a:lstStyle/>
          <a:p>
            <a:r>
              <a:rPr lang="en-ZA" altLang="ko-KR" dirty="0" smtClean="0"/>
              <a:t>Occupation list include housewife, child, student, retiree, unemployed. Job Class = 1</a:t>
            </a:r>
          </a:p>
          <a:p>
            <a:endParaRPr lang="en-ZA" altLang="ko-KR" dirty="0" smtClean="0"/>
          </a:p>
          <a:p>
            <a:r>
              <a:rPr lang="en-ZA" altLang="ko-KR" dirty="0" smtClean="0"/>
              <a:t>21/7</a:t>
            </a:r>
            <a:r>
              <a:rPr lang="en-ZA" altLang="ko-KR" baseline="0" dirty="0" smtClean="0"/>
              <a:t> KH: </a:t>
            </a:r>
            <a:r>
              <a:rPr kumimoji="1" lang="en-US" sz="1200" kern="1200" dirty="0" smtClean="0">
                <a:solidFill>
                  <a:schemeClr val="tx1"/>
                </a:solidFill>
                <a:latin typeface="굴림" pitchFamily="50" charset="-127"/>
                <a:ea typeface="굴림" pitchFamily="50" charset="-127"/>
                <a:cs typeface="+mn-cs"/>
              </a:rPr>
              <a:t>‘2 Items Found’ change to ‘2 Occupation Found’</a:t>
            </a:r>
            <a:endParaRPr lang="ko-KR" altLang="en-US" dirty="0" smtClean="0"/>
          </a:p>
        </p:txBody>
      </p:sp>
      <p:sp>
        <p:nvSpPr>
          <p:cNvPr id="99332" name="슬라이드 번호 개체 틀 2"/>
          <p:cNvSpPr>
            <a:spLocks noGrp="1"/>
          </p:cNvSpPr>
          <p:nvPr>
            <p:ph type="sldNum" sz="quarter" idx="5"/>
          </p:nvPr>
        </p:nvSpPr>
        <p:spPr>
          <a:noFill/>
        </p:spPr>
        <p:txBody>
          <a:bodyPr/>
          <a:lstStyle/>
          <a:p>
            <a:fld id="{A7F4A1F1-2593-4572-9FD4-E8F159BDC328}" type="slidenum">
              <a:rPr lang="en-US" altLang="ko-KR" smtClean="0">
                <a:latin typeface="굴림" pitchFamily="50" charset="-127"/>
                <a:ea typeface="굴림" pitchFamily="50" charset="-127"/>
              </a:rPr>
              <a:pPr/>
              <a:t>23</a:t>
            </a:fld>
            <a:endParaRPr lang="en-US" altLang="ko-KR" smtClean="0">
              <a:latin typeface="굴림" pitchFamily="50" charset="-127"/>
              <a:ea typeface="굴림" pitchFamily="50" charset="-127"/>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슬라이드 이미지 개체 틀 1"/>
          <p:cNvSpPr>
            <a:spLocks noGrp="1" noRot="1" noChangeAspect="1" noTextEdit="1"/>
          </p:cNvSpPr>
          <p:nvPr>
            <p:ph type="sldImg"/>
          </p:nvPr>
        </p:nvSpPr>
        <p:spPr>
          <a:ln/>
        </p:spPr>
      </p:sp>
      <p:sp>
        <p:nvSpPr>
          <p:cNvPr id="100355" name="슬라이드 노트 개체 틀 2"/>
          <p:cNvSpPr>
            <a:spLocks noGrp="1"/>
          </p:cNvSpPr>
          <p:nvPr>
            <p:ph type="body" idx="1"/>
          </p:nvPr>
        </p:nvSpPr>
        <p:spPr>
          <a:noFill/>
          <a:ln/>
        </p:spPr>
        <p:txBody>
          <a:bodyPr/>
          <a:lstStyle/>
          <a:p>
            <a:pPr marL="171450" indent="-171450">
              <a:buFontTx/>
              <a:buNone/>
            </a:pPr>
            <a:r>
              <a:rPr lang="en-US" altLang="ko-KR" dirty="0" smtClean="0"/>
              <a:t>17/7,</a:t>
            </a:r>
            <a:r>
              <a:rPr lang="en-US" altLang="ko-KR" baseline="0" dirty="0" smtClean="0"/>
              <a:t> </a:t>
            </a:r>
            <a:r>
              <a:rPr lang="en-US" altLang="ko-KR" dirty="0" smtClean="0"/>
              <a:t>Fiona: why is ‘Linked 1,2,3’ for FNA &amp; SIS status?</a:t>
            </a:r>
          </a:p>
          <a:p>
            <a:pPr marL="171450" indent="-171450">
              <a:buFontTx/>
              <a:buNone/>
            </a:pPr>
            <a:endParaRPr lang="en-US" altLang="ko-KR" dirty="0" smtClean="0"/>
          </a:p>
          <a:p>
            <a:pPr marL="171450" indent="-171450">
              <a:buFontTx/>
              <a:buNone/>
            </a:pPr>
            <a:r>
              <a:rPr lang="en-US" altLang="ko-KR" dirty="0" smtClean="0"/>
              <a:t>Change</a:t>
            </a:r>
            <a:r>
              <a:rPr lang="en-US" altLang="ko-KR" baseline="0" dirty="0" smtClean="0"/>
              <a:t> to FNA #1, FNA #2, FNA #3, N/A</a:t>
            </a:r>
          </a:p>
          <a:p>
            <a:pPr marL="171450" indent="-171450">
              <a:buFontTx/>
              <a:buNone/>
            </a:pPr>
            <a:r>
              <a:rPr lang="en-US" altLang="ko-KR" baseline="0" dirty="0" smtClean="0"/>
              <a:t>Change to SIS #1, SIS # 2, SIS #3, N/A</a:t>
            </a:r>
          </a:p>
          <a:p>
            <a:pPr marL="171450" indent="-171450">
              <a:buFontTx/>
              <a:buNone/>
            </a:pPr>
            <a:endParaRPr lang="en-US" altLang="ko-KR" baseline="0" dirty="0" smtClean="0"/>
          </a:p>
          <a:p>
            <a:pPr marL="171450" indent="-171450"/>
            <a:r>
              <a:rPr lang="en-US" altLang="ko-KR" baseline="0" dirty="0" smtClean="0"/>
              <a:t>17/7, KH:</a:t>
            </a:r>
          </a:p>
          <a:p>
            <a:pPr marL="171450" indent="-171450"/>
            <a:r>
              <a:rPr lang="en-US" altLang="ko-KR" baseline="0" dirty="0" smtClean="0"/>
              <a:t>- Change ‘Financial Analysis’ bottom link to ‘Financial Needs Analysis’  *applicable to all slides</a:t>
            </a:r>
            <a:endParaRPr lang="en-US" altLang="ko-KR" dirty="0" smtClean="0"/>
          </a:p>
          <a:p>
            <a:endParaRPr lang="en-US" altLang="ko-KR" dirty="0"/>
          </a:p>
        </p:txBody>
      </p:sp>
      <p:sp>
        <p:nvSpPr>
          <p:cNvPr id="100356" name="바닥글 개체 틀 3"/>
          <p:cNvSpPr>
            <a:spLocks noGrp="1"/>
          </p:cNvSpPr>
          <p:nvPr>
            <p:ph type="ftr" sz="quarter" idx="4"/>
          </p:nvPr>
        </p:nvSpPr>
        <p:spPr>
          <a:noFill/>
        </p:spPr>
        <p:txBody>
          <a:bodyPr/>
          <a:lstStyle/>
          <a:p>
            <a:endParaRPr lang="en-US" altLang="ko-KR" smtClean="0">
              <a:latin typeface="굴림" pitchFamily="50" charset="-127"/>
              <a:ea typeface="굴림" pitchFamily="50" charset="-127"/>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슬라이드 이미지 개체 틀 1"/>
          <p:cNvSpPr>
            <a:spLocks noGrp="1" noRot="1" noChangeAspect="1" noTextEdit="1"/>
          </p:cNvSpPr>
          <p:nvPr>
            <p:ph type="sldImg"/>
          </p:nvPr>
        </p:nvSpPr>
        <p:spPr>
          <a:ln/>
        </p:spPr>
      </p:sp>
      <p:sp>
        <p:nvSpPr>
          <p:cNvPr id="99331" name="슬라이드 노트 개체 틀 2"/>
          <p:cNvSpPr>
            <a:spLocks noGrp="1"/>
          </p:cNvSpPr>
          <p:nvPr>
            <p:ph type="body" idx="1"/>
          </p:nvPr>
        </p:nvSpPr>
        <p:spPr>
          <a:noFill/>
          <a:ln/>
        </p:spPr>
        <p:txBody>
          <a:bodyPr/>
          <a:lstStyle/>
          <a:p>
            <a:endParaRPr lang="ko-KR" altLang="en-US" dirty="0" smtClean="0"/>
          </a:p>
        </p:txBody>
      </p:sp>
      <p:sp>
        <p:nvSpPr>
          <p:cNvPr id="99332" name="슬라이드 번호 개체 틀 2"/>
          <p:cNvSpPr>
            <a:spLocks noGrp="1"/>
          </p:cNvSpPr>
          <p:nvPr>
            <p:ph type="sldNum" sz="quarter" idx="5"/>
          </p:nvPr>
        </p:nvSpPr>
        <p:spPr>
          <a:noFill/>
        </p:spPr>
        <p:txBody>
          <a:bodyPr/>
          <a:lstStyle/>
          <a:p>
            <a:fld id="{A7F4A1F1-2593-4572-9FD4-E8F159BDC328}" type="slidenum">
              <a:rPr lang="en-US" altLang="ko-KR" smtClean="0">
                <a:latin typeface="굴림" pitchFamily="50" charset="-127"/>
                <a:ea typeface="굴림" pitchFamily="50" charset="-127"/>
              </a:rPr>
              <a:pPr/>
              <a:t>25</a:t>
            </a:fld>
            <a:endParaRPr lang="en-US" altLang="ko-KR" smtClean="0">
              <a:latin typeface="굴림" pitchFamily="50" charset="-127"/>
              <a:ea typeface="굴림" pitchFamily="50" charset="-127"/>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슬라이드 이미지 개체 틀 1"/>
          <p:cNvSpPr>
            <a:spLocks noGrp="1" noRot="1" noChangeAspect="1" noTextEdit="1"/>
          </p:cNvSpPr>
          <p:nvPr>
            <p:ph type="sldImg"/>
          </p:nvPr>
        </p:nvSpPr>
        <p:spPr>
          <a:ln/>
        </p:spPr>
      </p:sp>
      <p:sp>
        <p:nvSpPr>
          <p:cNvPr id="100355" name="슬라이드 노트 개체 틀 2"/>
          <p:cNvSpPr>
            <a:spLocks noGrp="1"/>
          </p:cNvSpPr>
          <p:nvPr>
            <p:ph type="body" idx="1"/>
          </p:nvPr>
        </p:nvSpPr>
        <p:spPr>
          <a:noFill/>
          <a:ln/>
        </p:spPr>
        <p:txBody>
          <a:bodyPr/>
          <a:lstStyle/>
          <a:p>
            <a:endParaRPr lang="en-US" altLang="ko-KR" dirty="0"/>
          </a:p>
        </p:txBody>
      </p:sp>
      <p:sp>
        <p:nvSpPr>
          <p:cNvPr id="100356" name="바닥글 개체 틀 3"/>
          <p:cNvSpPr>
            <a:spLocks noGrp="1"/>
          </p:cNvSpPr>
          <p:nvPr>
            <p:ph type="ftr" sz="quarter" idx="4"/>
          </p:nvPr>
        </p:nvSpPr>
        <p:spPr>
          <a:noFill/>
        </p:spPr>
        <p:txBody>
          <a:bodyPr/>
          <a:lstStyle/>
          <a:p>
            <a:endParaRPr lang="en-US" altLang="ko-KR" smtClean="0">
              <a:latin typeface="굴림" pitchFamily="50" charset="-127"/>
              <a:ea typeface="굴림" pitchFamily="50" charset="-127"/>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슬라이드 이미지 개체 틀 1"/>
          <p:cNvSpPr>
            <a:spLocks noGrp="1" noRot="1" noChangeAspect="1" noTextEdit="1"/>
          </p:cNvSpPr>
          <p:nvPr>
            <p:ph type="sldImg"/>
          </p:nvPr>
        </p:nvSpPr>
        <p:spPr>
          <a:ln/>
        </p:spPr>
      </p:sp>
      <p:sp>
        <p:nvSpPr>
          <p:cNvPr id="99331" name="슬라이드 노트 개체 틀 2"/>
          <p:cNvSpPr>
            <a:spLocks noGrp="1"/>
          </p:cNvSpPr>
          <p:nvPr>
            <p:ph type="body" idx="1"/>
          </p:nvPr>
        </p:nvSpPr>
        <p:spPr>
          <a:noFill/>
          <a:ln/>
        </p:spPr>
        <p:txBody>
          <a:bodyPr/>
          <a:lstStyle/>
          <a:p>
            <a:pPr marL="228600" marR="0" indent="-228600" algn="l" defTabSz="914400" rtl="0" eaLnBrk="0" fontAlgn="base" latinLnBrk="1" hangingPunct="0">
              <a:lnSpc>
                <a:spcPct val="100000"/>
              </a:lnSpc>
              <a:spcBef>
                <a:spcPct val="30000"/>
              </a:spcBef>
              <a:spcAft>
                <a:spcPct val="0"/>
              </a:spcAft>
              <a:buClrTx/>
              <a:buSzTx/>
              <a:buFontTx/>
              <a:buNone/>
              <a:tabLst/>
              <a:defRPr/>
            </a:pPr>
            <a:r>
              <a:rPr lang="en-US" altLang="ko-KR" dirty="0" smtClean="0"/>
              <a:t>17/7 KH: Change ‘Created Date’ to ‘Creation Date’</a:t>
            </a:r>
          </a:p>
          <a:p>
            <a:pPr marL="228600" indent="-228600">
              <a:buNone/>
            </a:pPr>
            <a:endParaRPr lang="ko-KR" altLang="en-US" b="0" dirty="0" smtClean="0"/>
          </a:p>
        </p:txBody>
      </p:sp>
      <p:sp>
        <p:nvSpPr>
          <p:cNvPr id="99332" name="슬라이드 번호 개체 틀 2"/>
          <p:cNvSpPr>
            <a:spLocks noGrp="1"/>
          </p:cNvSpPr>
          <p:nvPr>
            <p:ph type="sldNum" sz="quarter" idx="5"/>
          </p:nvPr>
        </p:nvSpPr>
        <p:spPr>
          <a:noFill/>
        </p:spPr>
        <p:txBody>
          <a:bodyPr/>
          <a:lstStyle/>
          <a:p>
            <a:fld id="{A7F4A1F1-2593-4572-9FD4-E8F159BDC328}" type="slidenum">
              <a:rPr lang="en-US" altLang="ko-KR" smtClean="0">
                <a:latin typeface="굴림" pitchFamily="50" charset="-127"/>
                <a:ea typeface="굴림" pitchFamily="50" charset="-127"/>
              </a:rPr>
              <a:pPr/>
              <a:t>27</a:t>
            </a:fld>
            <a:endParaRPr lang="en-US" altLang="ko-KR" smtClean="0">
              <a:latin typeface="굴림" pitchFamily="50" charset="-127"/>
              <a:ea typeface="굴림" pitchFamily="50" charset="-127"/>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슬라이드 이미지 개체 틀 1"/>
          <p:cNvSpPr>
            <a:spLocks noGrp="1" noRot="1" noChangeAspect="1" noTextEdit="1"/>
          </p:cNvSpPr>
          <p:nvPr>
            <p:ph type="sldImg"/>
          </p:nvPr>
        </p:nvSpPr>
        <p:spPr>
          <a:ln/>
        </p:spPr>
      </p:sp>
      <p:sp>
        <p:nvSpPr>
          <p:cNvPr id="99331" name="슬라이드 노트 개체 틀 2"/>
          <p:cNvSpPr>
            <a:spLocks noGrp="1"/>
          </p:cNvSpPr>
          <p:nvPr>
            <p:ph type="body" idx="1"/>
          </p:nvPr>
        </p:nvSpPr>
        <p:spPr>
          <a:noFill/>
          <a:ln/>
        </p:spPr>
        <p:txBody>
          <a:bodyPr/>
          <a:lstStyle/>
          <a:p>
            <a:r>
              <a:rPr lang="en-US" altLang="ko-KR" dirty="0" smtClean="0"/>
              <a:t>17/7 KH: replace</a:t>
            </a:r>
            <a:r>
              <a:rPr lang="en-US" altLang="ko-KR" baseline="0" dirty="0" smtClean="0"/>
              <a:t> ‘Life Assured ANB’ to ‘ANB’</a:t>
            </a:r>
          </a:p>
          <a:p>
            <a:pPr marL="0" marR="0" indent="0" algn="l" defTabSz="914400" rtl="0" eaLnBrk="0" fontAlgn="base" latinLnBrk="1" hangingPunct="0">
              <a:lnSpc>
                <a:spcPct val="100000"/>
              </a:lnSpc>
              <a:spcBef>
                <a:spcPct val="30000"/>
              </a:spcBef>
              <a:spcAft>
                <a:spcPct val="0"/>
              </a:spcAft>
              <a:buClrTx/>
              <a:buSzTx/>
              <a:buFontTx/>
              <a:buNone/>
              <a:tabLst/>
              <a:defRPr/>
            </a:pPr>
            <a:r>
              <a:rPr lang="en-US" altLang="ko-KR" dirty="0" smtClean="0"/>
              <a:t>17/7 KH: replace</a:t>
            </a:r>
            <a:r>
              <a:rPr lang="en-US" altLang="ko-KR" baseline="0" dirty="0" smtClean="0"/>
              <a:t> ‘Life Assured Name’ to ‘Life Assured’</a:t>
            </a:r>
          </a:p>
          <a:p>
            <a:pPr marL="0" marR="0" indent="0" algn="l" defTabSz="914400" rtl="0" eaLnBrk="0" fontAlgn="base" latinLnBrk="1" hangingPunct="0">
              <a:lnSpc>
                <a:spcPct val="100000"/>
              </a:lnSpc>
              <a:spcBef>
                <a:spcPct val="30000"/>
              </a:spcBef>
              <a:spcAft>
                <a:spcPct val="0"/>
              </a:spcAft>
              <a:buClrTx/>
              <a:buSzTx/>
              <a:buFontTx/>
              <a:buNone/>
              <a:tabLst/>
              <a:defRPr/>
            </a:pPr>
            <a:r>
              <a:rPr lang="en-US" altLang="ko-KR" dirty="0" smtClean="0"/>
              <a:t>17/7 KH: Change ‘Created Date’ to ‘Creation Date’</a:t>
            </a:r>
          </a:p>
          <a:p>
            <a:pPr marL="0" marR="0" indent="0" algn="l" defTabSz="914400" rtl="0" eaLnBrk="0" fontAlgn="base" latinLnBrk="1" hangingPunct="0">
              <a:lnSpc>
                <a:spcPct val="100000"/>
              </a:lnSpc>
              <a:spcBef>
                <a:spcPct val="30000"/>
              </a:spcBef>
              <a:spcAft>
                <a:spcPct val="0"/>
              </a:spcAft>
              <a:buClrTx/>
              <a:buSzTx/>
              <a:buFontTx/>
              <a:buNone/>
              <a:tabLst/>
              <a:defRPr/>
            </a:pPr>
            <a:endParaRPr lang="ko-KR" altLang="en-US" dirty="0" smtClean="0"/>
          </a:p>
          <a:p>
            <a:endParaRPr lang="ko-KR" altLang="en-US" dirty="0" smtClean="0"/>
          </a:p>
        </p:txBody>
      </p:sp>
      <p:sp>
        <p:nvSpPr>
          <p:cNvPr id="99332" name="슬라이드 번호 개체 틀 2"/>
          <p:cNvSpPr>
            <a:spLocks noGrp="1"/>
          </p:cNvSpPr>
          <p:nvPr>
            <p:ph type="sldNum" sz="quarter" idx="5"/>
          </p:nvPr>
        </p:nvSpPr>
        <p:spPr>
          <a:noFill/>
        </p:spPr>
        <p:txBody>
          <a:bodyPr/>
          <a:lstStyle/>
          <a:p>
            <a:fld id="{A7F4A1F1-2593-4572-9FD4-E8F159BDC328}" type="slidenum">
              <a:rPr lang="en-US" altLang="ko-KR" smtClean="0">
                <a:latin typeface="굴림" pitchFamily="50" charset="-127"/>
                <a:ea typeface="굴림" pitchFamily="50" charset="-127"/>
              </a:rPr>
              <a:pPr/>
              <a:t>28</a:t>
            </a:fld>
            <a:endParaRPr lang="en-US" altLang="ko-KR" smtClean="0">
              <a:latin typeface="굴림" pitchFamily="50" charset="-127"/>
              <a:ea typeface="굴림" pitchFamily="50" charset="-127"/>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슬라이드 이미지 개체 틀 1"/>
          <p:cNvSpPr>
            <a:spLocks noGrp="1" noRot="1" noChangeAspect="1" noTextEdit="1"/>
          </p:cNvSpPr>
          <p:nvPr>
            <p:ph type="sldImg"/>
          </p:nvPr>
        </p:nvSpPr>
        <p:spPr>
          <a:ln/>
        </p:spPr>
      </p:sp>
      <p:sp>
        <p:nvSpPr>
          <p:cNvPr id="103427" name="슬라이드 노트 개체 틀 2"/>
          <p:cNvSpPr>
            <a:spLocks noGrp="1"/>
          </p:cNvSpPr>
          <p:nvPr>
            <p:ph type="body" idx="1"/>
          </p:nvPr>
        </p:nvSpPr>
        <p:spPr>
          <a:noFill/>
          <a:ln/>
        </p:spPr>
        <p:txBody>
          <a:bodyPr/>
          <a:lstStyle/>
          <a:p>
            <a:pPr marL="171450" indent="-171450"/>
            <a:endParaRPr lang="ko-KR" altLang="en-US" b="0" dirty="0" smtClean="0"/>
          </a:p>
        </p:txBody>
      </p:sp>
      <p:sp>
        <p:nvSpPr>
          <p:cNvPr id="103428" name="슬라이드 번호 개체 틀 3"/>
          <p:cNvSpPr>
            <a:spLocks noGrp="1"/>
          </p:cNvSpPr>
          <p:nvPr>
            <p:ph type="sldNum" sz="quarter" idx="5"/>
          </p:nvPr>
        </p:nvSpPr>
        <p:spPr>
          <a:noFill/>
        </p:spPr>
        <p:txBody>
          <a:bodyPr/>
          <a:lstStyle/>
          <a:p>
            <a:fld id="{D2F1FFB1-77EB-48E9-8140-8A93A1CAFB97}" type="slidenum">
              <a:rPr lang="en-US" altLang="ko-KR" smtClean="0">
                <a:latin typeface="굴림" pitchFamily="50" charset="-127"/>
                <a:ea typeface="굴림" pitchFamily="50" charset="-127"/>
              </a:rPr>
              <a:pPr/>
              <a:t>29</a:t>
            </a:fld>
            <a:endParaRPr lang="en-US" altLang="ko-KR" smtClean="0">
              <a:latin typeface="굴림" pitchFamily="50" charset="-127"/>
              <a:ea typeface="굴림" pitchFamily="50" charset="-127"/>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pPr marL="68263" indent="-342900">
              <a:spcAft>
                <a:spcPts val="900"/>
              </a:spcAft>
              <a:buFont typeface="+mj-lt"/>
              <a:buNone/>
            </a:pPr>
            <a:endParaRPr lang="en-US" altLang="ko-KR" smtClean="0">
              <a:sym typeface="Wingdings" pitchFamily="2" charset="2"/>
            </a:endParaRPr>
          </a:p>
        </p:txBody>
      </p:sp>
      <p:sp>
        <p:nvSpPr>
          <p:cNvPr id="77828" name="Footer Placeholder 3"/>
          <p:cNvSpPr>
            <a:spLocks noGrp="1"/>
          </p:cNvSpPr>
          <p:nvPr>
            <p:ph type="ftr" sz="quarter" idx="4"/>
          </p:nvPr>
        </p:nvSpPr>
        <p:spPr>
          <a:noFill/>
        </p:spPr>
        <p:txBody>
          <a:bodyPr/>
          <a:lstStyle/>
          <a:p>
            <a:endParaRPr lang="en-US" altLang="ko-KR" smtClean="0">
              <a:latin typeface="굴림" pitchFamily="50" charset="-127"/>
              <a:ea typeface="굴림" pitchFamily="50" charset="-127"/>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슬라이드 이미지 개체 틀 1"/>
          <p:cNvSpPr>
            <a:spLocks noGrp="1" noRot="1" noChangeAspect="1" noTextEdit="1"/>
          </p:cNvSpPr>
          <p:nvPr>
            <p:ph type="sldImg"/>
          </p:nvPr>
        </p:nvSpPr>
        <p:spPr>
          <a:ln/>
        </p:spPr>
      </p:sp>
      <p:sp>
        <p:nvSpPr>
          <p:cNvPr id="104451" name="슬라이드 노트 개체 틀 2"/>
          <p:cNvSpPr>
            <a:spLocks noGrp="1"/>
          </p:cNvSpPr>
          <p:nvPr>
            <p:ph type="body" idx="1"/>
          </p:nvPr>
        </p:nvSpPr>
        <p:spPr>
          <a:noFill/>
          <a:ln/>
        </p:spPr>
        <p:txBody>
          <a:bodyPr/>
          <a:lstStyle/>
          <a:p>
            <a:endParaRPr lang="ko-KR" altLang="en-US" dirty="0" smtClean="0"/>
          </a:p>
        </p:txBody>
      </p:sp>
      <p:sp>
        <p:nvSpPr>
          <p:cNvPr id="104452" name="바닥글 개체 틀 3"/>
          <p:cNvSpPr>
            <a:spLocks noGrp="1"/>
          </p:cNvSpPr>
          <p:nvPr>
            <p:ph type="ftr" sz="quarter" idx="4"/>
          </p:nvPr>
        </p:nvSpPr>
        <p:spPr>
          <a:noFill/>
        </p:spPr>
        <p:txBody>
          <a:bodyPr/>
          <a:lstStyle/>
          <a:p>
            <a:endParaRPr lang="en-US" altLang="ko-KR" smtClean="0">
              <a:latin typeface="굴림" pitchFamily="50" charset="-127"/>
              <a:ea typeface="굴림" pitchFamily="50" charset="-127"/>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슬라이드 이미지 개체 틀 1"/>
          <p:cNvSpPr>
            <a:spLocks noGrp="1" noRot="1" noChangeAspect="1" noTextEdit="1"/>
          </p:cNvSpPr>
          <p:nvPr>
            <p:ph type="sldImg"/>
          </p:nvPr>
        </p:nvSpPr>
        <p:spPr>
          <a:ln/>
        </p:spPr>
      </p:sp>
      <p:sp>
        <p:nvSpPr>
          <p:cNvPr id="105475" name="슬라이드 노트 개체 틀 2"/>
          <p:cNvSpPr>
            <a:spLocks noGrp="1"/>
          </p:cNvSpPr>
          <p:nvPr>
            <p:ph type="body" idx="1"/>
          </p:nvPr>
        </p:nvSpPr>
        <p:spPr>
          <a:noFill/>
          <a:ln/>
        </p:spPr>
        <p:txBody>
          <a:bodyPr/>
          <a:lstStyle/>
          <a:p>
            <a:endParaRPr lang="en-US" altLang="ko-KR" dirty="0"/>
          </a:p>
        </p:txBody>
      </p:sp>
      <p:sp>
        <p:nvSpPr>
          <p:cNvPr id="105476" name="슬라이드 번호 개체 틀 2"/>
          <p:cNvSpPr>
            <a:spLocks noGrp="1"/>
          </p:cNvSpPr>
          <p:nvPr>
            <p:ph type="sldNum" sz="quarter" idx="5"/>
          </p:nvPr>
        </p:nvSpPr>
        <p:spPr>
          <a:noFill/>
        </p:spPr>
        <p:txBody>
          <a:bodyPr/>
          <a:lstStyle/>
          <a:p>
            <a:fld id="{52B9A94C-BF70-4A9C-992E-8DD6FBC33720}" type="slidenum">
              <a:rPr lang="en-US" altLang="ko-KR" smtClean="0">
                <a:latin typeface="굴림" pitchFamily="50" charset="-127"/>
                <a:ea typeface="굴림" pitchFamily="50" charset="-127"/>
              </a:rPr>
              <a:pPr/>
              <a:t>31</a:t>
            </a:fld>
            <a:endParaRPr lang="en-US" altLang="ko-KR" smtClean="0">
              <a:latin typeface="굴림" pitchFamily="50" charset="-127"/>
              <a:ea typeface="굴림" pitchFamily="50" charset="-127"/>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슬라이드 이미지 개체 틀 1"/>
          <p:cNvSpPr>
            <a:spLocks noGrp="1" noRot="1" noChangeAspect="1" noTextEdit="1"/>
          </p:cNvSpPr>
          <p:nvPr>
            <p:ph type="sldImg"/>
          </p:nvPr>
        </p:nvSpPr>
        <p:spPr>
          <a:ln/>
        </p:spPr>
      </p:sp>
      <p:sp>
        <p:nvSpPr>
          <p:cNvPr id="105475" name="슬라이드 노트 개체 틀 2"/>
          <p:cNvSpPr>
            <a:spLocks noGrp="1"/>
          </p:cNvSpPr>
          <p:nvPr>
            <p:ph type="body" idx="1"/>
          </p:nvPr>
        </p:nvSpPr>
        <p:spPr>
          <a:noFill/>
          <a:ln/>
        </p:spPr>
        <p:txBody>
          <a:bodyPr/>
          <a:lstStyle/>
          <a:p>
            <a:pPr marL="228600" indent="-228600">
              <a:buNone/>
            </a:pPr>
            <a:endParaRPr lang="en-US" altLang="ko-KR" dirty="0" smtClean="0"/>
          </a:p>
          <a:p>
            <a:pPr marL="228600" indent="-228600" algn="l">
              <a:buNone/>
            </a:pPr>
            <a:r>
              <a:rPr lang="en-US" altLang="ko-KR" dirty="0" smtClean="0"/>
              <a:t>Choose on Option A, B or C top navigation will filter accordingly.</a:t>
            </a:r>
          </a:p>
          <a:p>
            <a:pPr marL="228600" indent="-228600">
              <a:buNone/>
            </a:pPr>
            <a:endParaRPr lang="en-US" altLang="ko-KR" dirty="0" smtClean="0"/>
          </a:p>
          <a:p>
            <a:pPr marL="228600" marR="0" indent="-228600" algn="l" defTabSz="914400" rtl="0" eaLnBrk="0" fontAlgn="base" latinLnBrk="1" hangingPunct="0">
              <a:lnSpc>
                <a:spcPct val="100000"/>
              </a:lnSpc>
              <a:spcBef>
                <a:spcPct val="30000"/>
              </a:spcBef>
              <a:spcAft>
                <a:spcPct val="0"/>
              </a:spcAft>
              <a:buClrTx/>
              <a:buSzTx/>
              <a:buFontTx/>
              <a:buNone/>
              <a:tabLst/>
              <a:defRPr/>
            </a:pPr>
            <a:r>
              <a:rPr lang="en-US" altLang="ko-KR" baseline="0" dirty="0" smtClean="0"/>
              <a:t>17/7 KH: ‘Customer Name’ replace by ‘Customer’s Name’</a:t>
            </a:r>
          </a:p>
          <a:p>
            <a:pPr marL="228600" indent="-228600">
              <a:buNone/>
            </a:pPr>
            <a:endParaRPr lang="en-US" altLang="ko-KR" dirty="0" smtClean="0"/>
          </a:p>
        </p:txBody>
      </p:sp>
      <p:sp>
        <p:nvSpPr>
          <p:cNvPr id="105476" name="슬라이드 번호 개체 틀 2"/>
          <p:cNvSpPr>
            <a:spLocks noGrp="1"/>
          </p:cNvSpPr>
          <p:nvPr>
            <p:ph type="sldNum" sz="quarter" idx="5"/>
          </p:nvPr>
        </p:nvSpPr>
        <p:spPr>
          <a:noFill/>
        </p:spPr>
        <p:txBody>
          <a:bodyPr/>
          <a:lstStyle/>
          <a:p>
            <a:fld id="{52B9A94C-BF70-4A9C-992E-8DD6FBC33720}" type="slidenum">
              <a:rPr lang="en-US" altLang="ko-KR" smtClean="0">
                <a:latin typeface="굴림" pitchFamily="50" charset="-127"/>
                <a:ea typeface="굴림" pitchFamily="50" charset="-127"/>
              </a:rPr>
              <a:pPr/>
              <a:t>32</a:t>
            </a:fld>
            <a:endParaRPr lang="en-US" altLang="ko-KR" smtClean="0">
              <a:latin typeface="굴림" pitchFamily="50" charset="-127"/>
              <a:ea typeface="굴림" pitchFamily="50" charset="-127"/>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슬라이드 이미지 개체 틀 1"/>
          <p:cNvSpPr>
            <a:spLocks noGrp="1" noRot="1" noChangeAspect="1" noTextEdit="1"/>
          </p:cNvSpPr>
          <p:nvPr>
            <p:ph type="sldImg"/>
          </p:nvPr>
        </p:nvSpPr>
        <p:spPr>
          <a:ln/>
        </p:spPr>
      </p:sp>
      <p:sp>
        <p:nvSpPr>
          <p:cNvPr id="119811" name="슬라이드 노트 개체 틀 2"/>
          <p:cNvSpPr>
            <a:spLocks noGrp="1"/>
          </p:cNvSpPr>
          <p:nvPr>
            <p:ph type="body" idx="1"/>
          </p:nvPr>
        </p:nvSpPr>
        <p:spPr>
          <a:noFill/>
          <a:ln/>
        </p:spPr>
        <p:txBody>
          <a:bodyPr/>
          <a:lstStyle/>
          <a:p>
            <a:pPr marL="0" marR="0" indent="0" algn="l" defTabSz="914400" rtl="0" eaLnBrk="0" fontAlgn="base" latinLnBrk="1" hangingPunct="0">
              <a:lnSpc>
                <a:spcPct val="100000"/>
              </a:lnSpc>
              <a:spcBef>
                <a:spcPct val="30000"/>
              </a:spcBef>
              <a:spcAft>
                <a:spcPct val="0"/>
              </a:spcAft>
              <a:buClrTx/>
              <a:buSzTx/>
              <a:buFontTx/>
              <a:buNone/>
              <a:tabLst/>
              <a:defRPr/>
            </a:pPr>
            <a:endParaRPr lang="ko-KR" altLang="en-US" dirty="0" smtClean="0"/>
          </a:p>
        </p:txBody>
      </p:sp>
      <p:sp>
        <p:nvSpPr>
          <p:cNvPr id="119812" name="슬라이드 번호 개체 틀 2"/>
          <p:cNvSpPr>
            <a:spLocks noGrp="1"/>
          </p:cNvSpPr>
          <p:nvPr>
            <p:ph type="sldNum" sz="quarter" idx="5"/>
          </p:nvPr>
        </p:nvSpPr>
        <p:spPr>
          <a:noFill/>
        </p:spPr>
        <p:txBody>
          <a:bodyPr/>
          <a:lstStyle/>
          <a:p>
            <a:fld id="{5C3FC63D-C407-4509-8EEA-14CCBB08BAC2}" type="slidenum">
              <a:rPr lang="en-US" altLang="ko-KR" smtClean="0">
                <a:latin typeface="굴림" pitchFamily="50" charset="-127"/>
                <a:ea typeface="굴림" pitchFamily="50" charset="-127"/>
              </a:rPr>
              <a:pPr/>
              <a:t>33</a:t>
            </a:fld>
            <a:endParaRPr lang="en-US" altLang="ko-KR" smtClean="0">
              <a:latin typeface="굴림" pitchFamily="50" charset="-127"/>
              <a:ea typeface="굴림" pitchFamily="50" charset="-127"/>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슬라이드 이미지 개체 틀 1"/>
          <p:cNvSpPr>
            <a:spLocks noGrp="1" noRot="1" noChangeAspect="1" noTextEdit="1"/>
          </p:cNvSpPr>
          <p:nvPr>
            <p:ph type="sldImg"/>
          </p:nvPr>
        </p:nvSpPr>
        <p:spPr>
          <a:ln/>
        </p:spPr>
      </p:sp>
      <p:sp>
        <p:nvSpPr>
          <p:cNvPr id="106499" name="슬라이드 노트 개체 틀 2"/>
          <p:cNvSpPr>
            <a:spLocks noGrp="1"/>
          </p:cNvSpPr>
          <p:nvPr>
            <p:ph type="body" idx="1"/>
          </p:nvPr>
        </p:nvSpPr>
        <p:spPr>
          <a:noFill/>
          <a:ln/>
        </p:spPr>
        <p:txBody>
          <a:bodyPr/>
          <a:lstStyle/>
          <a:p>
            <a:pPr marL="0" marR="0" indent="0" algn="l" defTabSz="914400" rtl="0" eaLnBrk="0" fontAlgn="base" latinLnBrk="1" hangingPunct="0">
              <a:lnSpc>
                <a:spcPct val="100000"/>
              </a:lnSpc>
              <a:spcBef>
                <a:spcPct val="30000"/>
              </a:spcBef>
              <a:spcAft>
                <a:spcPct val="0"/>
              </a:spcAft>
              <a:buClrTx/>
              <a:buSzTx/>
              <a:buFontTx/>
              <a:buNone/>
              <a:tabLst/>
              <a:defRPr/>
            </a:pPr>
            <a:r>
              <a:rPr lang="en-US" altLang="ko-KR" baseline="0" dirty="0" smtClean="0"/>
              <a:t>17/7 KH: ‘Customer Name’ replace by ‘Customer’s Name’</a:t>
            </a:r>
          </a:p>
          <a:p>
            <a:endParaRPr lang="ko-KR" altLang="en-US" dirty="0" smtClean="0"/>
          </a:p>
        </p:txBody>
      </p:sp>
      <p:sp>
        <p:nvSpPr>
          <p:cNvPr id="106500" name="슬라이드 번호 개체 틀 2"/>
          <p:cNvSpPr>
            <a:spLocks noGrp="1"/>
          </p:cNvSpPr>
          <p:nvPr>
            <p:ph type="sldNum" sz="quarter" idx="5"/>
          </p:nvPr>
        </p:nvSpPr>
        <p:spPr>
          <a:noFill/>
        </p:spPr>
        <p:txBody>
          <a:bodyPr/>
          <a:lstStyle/>
          <a:p>
            <a:fld id="{4C3A49B6-1D4C-4910-BA30-9E0498033E24}" type="slidenum">
              <a:rPr lang="en-US" altLang="ko-KR" smtClean="0">
                <a:latin typeface="굴림" pitchFamily="50" charset="-127"/>
                <a:ea typeface="굴림" pitchFamily="50" charset="-127"/>
              </a:rPr>
              <a:pPr/>
              <a:t>34</a:t>
            </a:fld>
            <a:endParaRPr lang="en-US" altLang="ko-KR" smtClean="0">
              <a:latin typeface="굴림" pitchFamily="50" charset="-127"/>
              <a:ea typeface="굴림" pitchFamily="50" charset="-127"/>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슬라이드 이미지 개체 틀 1"/>
          <p:cNvSpPr>
            <a:spLocks noGrp="1" noRot="1" noChangeAspect="1" noTextEdit="1"/>
          </p:cNvSpPr>
          <p:nvPr>
            <p:ph type="sldImg"/>
          </p:nvPr>
        </p:nvSpPr>
        <p:spPr>
          <a:ln/>
        </p:spPr>
      </p:sp>
      <p:sp>
        <p:nvSpPr>
          <p:cNvPr id="107523" name="슬라이드 노트 개체 틀 2"/>
          <p:cNvSpPr>
            <a:spLocks noGrp="1"/>
          </p:cNvSpPr>
          <p:nvPr>
            <p:ph type="body" idx="1"/>
          </p:nvPr>
        </p:nvSpPr>
        <p:spPr>
          <a:noFill/>
          <a:ln/>
        </p:spPr>
        <p:txBody>
          <a:bodyPr/>
          <a:lstStyle/>
          <a:p>
            <a:endParaRPr lang="ko-KR" altLang="en-US" smtClean="0"/>
          </a:p>
        </p:txBody>
      </p:sp>
      <p:sp>
        <p:nvSpPr>
          <p:cNvPr id="107524" name="슬라이드 번호 개체 틀 2"/>
          <p:cNvSpPr>
            <a:spLocks noGrp="1"/>
          </p:cNvSpPr>
          <p:nvPr>
            <p:ph type="sldNum" sz="quarter" idx="5"/>
          </p:nvPr>
        </p:nvSpPr>
        <p:spPr>
          <a:noFill/>
        </p:spPr>
        <p:txBody>
          <a:bodyPr/>
          <a:lstStyle/>
          <a:p>
            <a:fld id="{40C24389-7CF3-403E-BC13-34C32B104F38}" type="slidenum">
              <a:rPr lang="en-US" altLang="ko-KR" smtClean="0">
                <a:latin typeface="굴림" pitchFamily="50" charset="-127"/>
                <a:ea typeface="굴림" pitchFamily="50" charset="-127"/>
              </a:rPr>
              <a:pPr/>
              <a:t>35</a:t>
            </a:fld>
            <a:endParaRPr lang="en-US" altLang="ko-KR" smtClean="0">
              <a:latin typeface="굴림" pitchFamily="50" charset="-127"/>
              <a:ea typeface="굴림" pitchFamily="50" charset="-127"/>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슬라이드 이미지 개체 틀 1"/>
          <p:cNvSpPr>
            <a:spLocks noGrp="1" noRot="1" noChangeAspect="1" noTextEdit="1"/>
          </p:cNvSpPr>
          <p:nvPr>
            <p:ph type="sldImg"/>
          </p:nvPr>
        </p:nvSpPr>
        <p:spPr>
          <a:ln/>
        </p:spPr>
      </p:sp>
      <p:sp>
        <p:nvSpPr>
          <p:cNvPr id="108547" name="슬라이드 노트 개체 틀 2"/>
          <p:cNvSpPr>
            <a:spLocks noGrp="1"/>
          </p:cNvSpPr>
          <p:nvPr>
            <p:ph type="body" idx="1"/>
          </p:nvPr>
        </p:nvSpPr>
        <p:spPr>
          <a:noFill/>
          <a:ln/>
        </p:spPr>
        <p:txBody>
          <a:bodyPr/>
          <a:lstStyle/>
          <a:p>
            <a:pPr marL="228600" indent="-228600">
              <a:buAutoNum type="arabicPeriod"/>
            </a:pPr>
            <a:r>
              <a:rPr lang="en-US" altLang="ko-KR" dirty="0" smtClean="0"/>
              <a:t>No</a:t>
            </a:r>
            <a:r>
              <a:rPr lang="en-US" altLang="ko-KR" baseline="0" dirty="0" smtClean="0"/>
              <a:t> 2 always come with 2 package: validate based on below package. (depend on agent’s license)</a:t>
            </a:r>
          </a:p>
          <a:p>
            <a:pPr marL="228600" indent="-228600">
              <a:buNone/>
            </a:pPr>
            <a:r>
              <a:rPr lang="en-US" altLang="ko-KR" baseline="0" dirty="0" smtClean="0"/>
              <a:t>	- Term, Endowment, Whole Life, Medical</a:t>
            </a:r>
          </a:p>
          <a:p>
            <a:pPr marL="228600" indent="-228600">
              <a:buNone/>
            </a:pPr>
            <a:r>
              <a:rPr lang="en-US" altLang="ko-KR" baseline="0" dirty="0" smtClean="0"/>
              <a:t>	- Term, Endowment, Whole Life, Medical &amp; Investment-Linked</a:t>
            </a:r>
          </a:p>
          <a:p>
            <a:pPr marL="228600" indent="-228600">
              <a:buNone/>
            </a:pPr>
            <a:r>
              <a:rPr lang="en-US" altLang="ko-KR" dirty="0" smtClean="0"/>
              <a:t>Suggestion: based</a:t>
            </a:r>
            <a:r>
              <a:rPr lang="en-US" altLang="ko-KR" baseline="0" dirty="0" smtClean="0"/>
              <a:t> on above validate package, once I click on term, it will also auto tick on endowment, whole life, medical</a:t>
            </a:r>
            <a:endParaRPr lang="en-US" altLang="ko-KR" dirty="0" smtClean="0"/>
          </a:p>
          <a:p>
            <a:endParaRPr lang="ko-KR" altLang="en-US" dirty="0" smtClean="0"/>
          </a:p>
        </p:txBody>
      </p:sp>
      <p:sp>
        <p:nvSpPr>
          <p:cNvPr id="108548" name="슬라이드 번호 개체 틀 2"/>
          <p:cNvSpPr>
            <a:spLocks noGrp="1"/>
          </p:cNvSpPr>
          <p:nvPr>
            <p:ph type="sldNum" sz="quarter" idx="5"/>
          </p:nvPr>
        </p:nvSpPr>
        <p:spPr>
          <a:noFill/>
        </p:spPr>
        <p:txBody>
          <a:bodyPr/>
          <a:lstStyle/>
          <a:p>
            <a:fld id="{8BA74354-686F-4A6B-915D-1515CFD20136}" type="slidenum">
              <a:rPr lang="en-US" altLang="ko-KR" smtClean="0">
                <a:latin typeface="굴림" pitchFamily="50" charset="-127"/>
                <a:ea typeface="굴림" pitchFamily="50" charset="-127"/>
              </a:rPr>
              <a:pPr/>
              <a:t>36</a:t>
            </a:fld>
            <a:endParaRPr lang="en-US" altLang="ko-KR" smtClean="0">
              <a:latin typeface="굴림" pitchFamily="50" charset="-127"/>
              <a:ea typeface="굴림" pitchFamily="50" charset="-127"/>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슬라이드 이미지 개체 틀 1"/>
          <p:cNvSpPr>
            <a:spLocks noGrp="1" noRot="1" noChangeAspect="1" noTextEdit="1"/>
          </p:cNvSpPr>
          <p:nvPr>
            <p:ph type="sldImg"/>
          </p:nvPr>
        </p:nvSpPr>
        <p:spPr>
          <a:ln/>
        </p:spPr>
      </p:sp>
      <p:sp>
        <p:nvSpPr>
          <p:cNvPr id="109571" name="슬라이드 노트 개체 틀 2"/>
          <p:cNvSpPr>
            <a:spLocks noGrp="1"/>
          </p:cNvSpPr>
          <p:nvPr>
            <p:ph type="body" idx="1"/>
          </p:nvPr>
        </p:nvSpPr>
        <p:spPr>
          <a:noFill/>
          <a:ln/>
        </p:spPr>
        <p:txBody>
          <a:bodyPr/>
          <a:lstStyle/>
          <a:p>
            <a:endParaRPr lang="ko-KR" altLang="en-US" smtClean="0"/>
          </a:p>
        </p:txBody>
      </p:sp>
      <p:sp>
        <p:nvSpPr>
          <p:cNvPr id="109572" name="슬라이드 번호 개체 틀 2"/>
          <p:cNvSpPr>
            <a:spLocks noGrp="1"/>
          </p:cNvSpPr>
          <p:nvPr>
            <p:ph type="sldNum" sz="quarter" idx="5"/>
          </p:nvPr>
        </p:nvSpPr>
        <p:spPr>
          <a:noFill/>
        </p:spPr>
        <p:txBody>
          <a:bodyPr/>
          <a:lstStyle/>
          <a:p>
            <a:fld id="{640FC705-2A37-43FD-84C7-D932FF31DFA6}" type="slidenum">
              <a:rPr lang="en-US" altLang="ko-KR" smtClean="0">
                <a:latin typeface="굴림" pitchFamily="50" charset="-127"/>
                <a:ea typeface="굴림" pitchFamily="50" charset="-127"/>
              </a:rPr>
              <a:pPr/>
              <a:t>37</a:t>
            </a:fld>
            <a:endParaRPr lang="en-US" altLang="ko-KR" smtClean="0">
              <a:latin typeface="굴림" pitchFamily="50" charset="-127"/>
              <a:ea typeface="굴림" pitchFamily="50" charset="-127"/>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슬라이드 이미지 개체 틀 1"/>
          <p:cNvSpPr>
            <a:spLocks noGrp="1" noRot="1" noChangeAspect="1" noTextEdit="1"/>
          </p:cNvSpPr>
          <p:nvPr>
            <p:ph type="sldImg"/>
          </p:nvPr>
        </p:nvSpPr>
        <p:spPr>
          <a:ln/>
        </p:spPr>
      </p:sp>
      <p:sp>
        <p:nvSpPr>
          <p:cNvPr id="110595" name="슬라이드 노트 개체 틀 2"/>
          <p:cNvSpPr>
            <a:spLocks noGrp="1"/>
          </p:cNvSpPr>
          <p:nvPr>
            <p:ph type="body" idx="1"/>
          </p:nvPr>
        </p:nvSpPr>
        <p:spPr>
          <a:noFill/>
          <a:ln/>
        </p:spPr>
        <p:txBody>
          <a:bodyPr/>
          <a:lstStyle/>
          <a:p>
            <a:endParaRPr lang="ko-KR" altLang="en-US" smtClean="0"/>
          </a:p>
        </p:txBody>
      </p:sp>
      <p:sp>
        <p:nvSpPr>
          <p:cNvPr id="110596" name="슬라이드 번호 개체 틀 2"/>
          <p:cNvSpPr>
            <a:spLocks noGrp="1"/>
          </p:cNvSpPr>
          <p:nvPr>
            <p:ph type="sldNum" sz="quarter" idx="5"/>
          </p:nvPr>
        </p:nvSpPr>
        <p:spPr>
          <a:noFill/>
        </p:spPr>
        <p:txBody>
          <a:bodyPr/>
          <a:lstStyle/>
          <a:p>
            <a:fld id="{E46BEAD9-C99E-4431-9DA9-AAC5D66A2CAF}" type="slidenum">
              <a:rPr lang="en-US" altLang="ko-KR" smtClean="0">
                <a:latin typeface="굴림" pitchFamily="50" charset="-127"/>
                <a:ea typeface="굴림" pitchFamily="50" charset="-127"/>
              </a:rPr>
              <a:pPr/>
              <a:t>38</a:t>
            </a:fld>
            <a:endParaRPr lang="en-US" altLang="ko-KR" smtClean="0">
              <a:latin typeface="굴림" pitchFamily="50" charset="-127"/>
              <a:ea typeface="굴림" pitchFamily="50" charset="-127"/>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슬라이드 이미지 개체 틀 1"/>
          <p:cNvSpPr>
            <a:spLocks noGrp="1" noRot="1" noChangeAspect="1" noTextEdit="1"/>
          </p:cNvSpPr>
          <p:nvPr>
            <p:ph type="sldImg"/>
          </p:nvPr>
        </p:nvSpPr>
        <p:spPr>
          <a:ln/>
        </p:spPr>
      </p:sp>
      <p:sp>
        <p:nvSpPr>
          <p:cNvPr id="111619" name="슬라이드 노트 개체 틀 2"/>
          <p:cNvSpPr>
            <a:spLocks noGrp="1"/>
          </p:cNvSpPr>
          <p:nvPr>
            <p:ph type="body" idx="1"/>
          </p:nvPr>
        </p:nvSpPr>
        <p:spPr>
          <a:noFill/>
          <a:ln/>
        </p:spPr>
        <p:txBody>
          <a:bodyPr/>
          <a:lstStyle/>
          <a:p>
            <a:endParaRPr lang="ko-KR" altLang="en-US" smtClean="0"/>
          </a:p>
        </p:txBody>
      </p:sp>
      <p:sp>
        <p:nvSpPr>
          <p:cNvPr id="111620" name="슬라이드 번호 개체 틀 2"/>
          <p:cNvSpPr>
            <a:spLocks noGrp="1"/>
          </p:cNvSpPr>
          <p:nvPr>
            <p:ph type="sldNum" sz="quarter" idx="5"/>
          </p:nvPr>
        </p:nvSpPr>
        <p:spPr>
          <a:noFill/>
        </p:spPr>
        <p:txBody>
          <a:bodyPr/>
          <a:lstStyle/>
          <a:p>
            <a:fld id="{05326184-1545-449A-AC08-8E7A6225ADDD}" type="slidenum">
              <a:rPr lang="en-US" altLang="ko-KR" smtClean="0">
                <a:latin typeface="굴림" pitchFamily="50" charset="-127"/>
                <a:ea typeface="굴림" pitchFamily="50" charset="-127"/>
              </a:rPr>
              <a:pPr/>
              <a:t>39</a:t>
            </a:fld>
            <a:endParaRPr lang="en-US" altLang="ko-KR" smtClean="0">
              <a:latin typeface="굴림" pitchFamily="50" charset="-127"/>
              <a:ea typeface="굴림" pitchFamily="50" charset="-12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슬라이드 이미지 개체 틀 1"/>
          <p:cNvSpPr>
            <a:spLocks noGrp="1" noRot="1" noChangeAspect="1" noTextEdit="1"/>
          </p:cNvSpPr>
          <p:nvPr>
            <p:ph type="sldImg"/>
          </p:nvPr>
        </p:nvSpPr>
        <p:spPr>
          <a:ln/>
        </p:spPr>
      </p:sp>
      <p:sp>
        <p:nvSpPr>
          <p:cNvPr id="78851" name="슬라이드 노트 개체 틀 2"/>
          <p:cNvSpPr>
            <a:spLocks noGrp="1"/>
          </p:cNvSpPr>
          <p:nvPr>
            <p:ph type="body" idx="1"/>
          </p:nvPr>
        </p:nvSpPr>
        <p:spPr>
          <a:noFill/>
          <a:ln/>
        </p:spPr>
        <p:txBody>
          <a:bodyPr/>
          <a:lstStyle/>
          <a:p>
            <a:endParaRPr lang="ko-KR" altLang="en-US" dirty="0" smtClean="0"/>
          </a:p>
        </p:txBody>
      </p:sp>
      <p:sp>
        <p:nvSpPr>
          <p:cNvPr id="78852" name="바닥글 개체 틀 3"/>
          <p:cNvSpPr>
            <a:spLocks noGrp="1"/>
          </p:cNvSpPr>
          <p:nvPr>
            <p:ph type="ftr" sz="quarter" idx="4"/>
          </p:nvPr>
        </p:nvSpPr>
        <p:spPr>
          <a:noFill/>
        </p:spPr>
        <p:txBody>
          <a:bodyPr/>
          <a:lstStyle/>
          <a:p>
            <a:endParaRPr lang="en-US" altLang="ko-KR" smtClean="0">
              <a:latin typeface="굴림" pitchFamily="50" charset="-127"/>
              <a:ea typeface="굴림" pitchFamily="50" charset="-127"/>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슬라이드 이미지 개체 틀 1"/>
          <p:cNvSpPr>
            <a:spLocks noGrp="1" noRot="1" noChangeAspect="1" noTextEdit="1"/>
          </p:cNvSpPr>
          <p:nvPr>
            <p:ph type="sldImg"/>
          </p:nvPr>
        </p:nvSpPr>
        <p:spPr>
          <a:ln/>
        </p:spPr>
      </p:sp>
      <p:sp>
        <p:nvSpPr>
          <p:cNvPr id="112643" name="슬라이드 노트 개체 틀 2"/>
          <p:cNvSpPr>
            <a:spLocks noGrp="1"/>
          </p:cNvSpPr>
          <p:nvPr>
            <p:ph type="body" idx="1"/>
          </p:nvPr>
        </p:nvSpPr>
        <p:spPr>
          <a:noFill/>
          <a:ln/>
        </p:spPr>
        <p:txBody>
          <a:bodyPr/>
          <a:lstStyle/>
          <a:p>
            <a:r>
              <a:rPr lang="en-US" altLang="ko-KR" dirty="0" smtClean="0"/>
              <a:t>17/7, Fiona: The fund allocation does not match your risk appetite.</a:t>
            </a:r>
            <a:endParaRPr lang="ko-KR" altLang="en-US" dirty="0" smtClean="0"/>
          </a:p>
        </p:txBody>
      </p:sp>
      <p:sp>
        <p:nvSpPr>
          <p:cNvPr id="112644" name="슬라이드 번호 개체 틀 2"/>
          <p:cNvSpPr>
            <a:spLocks noGrp="1"/>
          </p:cNvSpPr>
          <p:nvPr>
            <p:ph type="sldNum" sz="quarter" idx="5"/>
          </p:nvPr>
        </p:nvSpPr>
        <p:spPr>
          <a:noFill/>
        </p:spPr>
        <p:txBody>
          <a:bodyPr/>
          <a:lstStyle/>
          <a:p>
            <a:fld id="{4E4066CD-9407-4B3D-8FE5-B3B48BBDA456}" type="slidenum">
              <a:rPr lang="en-US" altLang="ko-KR" smtClean="0">
                <a:latin typeface="굴림" pitchFamily="50" charset="-127"/>
                <a:ea typeface="굴림" pitchFamily="50" charset="-127"/>
              </a:rPr>
              <a:pPr/>
              <a:t>40</a:t>
            </a:fld>
            <a:endParaRPr lang="en-US" altLang="ko-KR" smtClean="0">
              <a:latin typeface="굴림" pitchFamily="50" charset="-127"/>
              <a:ea typeface="굴림" pitchFamily="50" charset="-127"/>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슬라이드 이미지 개체 틀 1"/>
          <p:cNvSpPr>
            <a:spLocks noGrp="1" noRot="1" noChangeAspect="1" noTextEdit="1"/>
          </p:cNvSpPr>
          <p:nvPr>
            <p:ph type="sldImg"/>
          </p:nvPr>
        </p:nvSpPr>
        <p:spPr>
          <a:ln/>
        </p:spPr>
      </p:sp>
      <p:sp>
        <p:nvSpPr>
          <p:cNvPr id="113667" name="슬라이드 노트 개체 틀 2"/>
          <p:cNvSpPr>
            <a:spLocks noGrp="1"/>
          </p:cNvSpPr>
          <p:nvPr>
            <p:ph type="body" idx="1"/>
          </p:nvPr>
        </p:nvSpPr>
        <p:spPr>
          <a:noFill/>
          <a:ln/>
        </p:spPr>
        <p:txBody>
          <a:bodyPr/>
          <a:lstStyle/>
          <a:p>
            <a:r>
              <a:rPr lang="en-US" altLang="ko-KR" dirty="0" smtClean="0"/>
              <a:t>17/7, Fiona:</a:t>
            </a:r>
          </a:p>
          <a:p>
            <a:pPr marL="171450" indent="-171450">
              <a:buFontTx/>
              <a:buChar char="-"/>
            </a:pPr>
            <a:r>
              <a:rPr lang="en-US" altLang="ko-KR" dirty="0" smtClean="0"/>
              <a:t>Title: Risk Profiling Caution</a:t>
            </a:r>
          </a:p>
          <a:p>
            <a:pPr marL="171450" indent="-171450">
              <a:buFontTx/>
              <a:buChar char="-"/>
            </a:pPr>
            <a:r>
              <a:rPr lang="en-US" altLang="ko-KR" dirty="0" smtClean="0"/>
              <a:t>Amend</a:t>
            </a:r>
            <a:r>
              <a:rPr lang="en-US" altLang="ko-KR" baseline="0" dirty="0" smtClean="0"/>
              <a:t> the selected fund(s) to match my risk appetite</a:t>
            </a:r>
          </a:p>
          <a:p>
            <a:pPr marL="171450" indent="-171450">
              <a:buFontTx/>
              <a:buChar char="-"/>
            </a:pPr>
            <a:r>
              <a:rPr lang="en-US" altLang="ko-KR" dirty="0" smtClean="0"/>
              <a:t>To re-consider my risk profile</a:t>
            </a:r>
          </a:p>
          <a:p>
            <a:pPr marL="171450" indent="-171450">
              <a:buFontTx/>
              <a:buChar char="-"/>
            </a:pPr>
            <a:r>
              <a:rPr lang="en-US" altLang="ko-KR" dirty="0" smtClean="0"/>
              <a:t>To proceed with the current recommendation with remarks</a:t>
            </a:r>
            <a:endParaRPr lang="ko-KR" altLang="en-US" dirty="0" smtClean="0"/>
          </a:p>
        </p:txBody>
      </p:sp>
      <p:sp>
        <p:nvSpPr>
          <p:cNvPr id="113668" name="슬라이드 번호 개체 틀 2"/>
          <p:cNvSpPr>
            <a:spLocks noGrp="1"/>
          </p:cNvSpPr>
          <p:nvPr>
            <p:ph type="sldNum" sz="quarter" idx="5"/>
          </p:nvPr>
        </p:nvSpPr>
        <p:spPr>
          <a:noFill/>
        </p:spPr>
        <p:txBody>
          <a:bodyPr/>
          <a:lstStyle/>
          <a:p>
            <a:fld id="{B9C569D1-5553-4F6A-9C96-46B870EF51E1}" type="slidenum">
              <a:rPr lang="en-US" altLang="ko-KR" smtClean="0">
                <a:latin typeface="굴림" pitchFamily="50" charset="-127"/>
                <a:ea typeface="굴림" pitchFamily="50" charset="-127"/>
              </a:rPr>
              <a:pPr/>
              <a:t>41</a:t>
            </a:fld>
            <a:endParaRPr lang="en-US" altLang="ko-KR" smtClean="0">
              <a:latin typeface="굴림" pitchFamily="50" charset="-127"/>
              <a:ea typeface="굴림" pitchFamily="50" charset="-127"/>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슬라이드 이미지 개체 틀 1"/>
          <p:cNvSpPr>
            <a:spLocks noGrp="1" noRot="1" noChangeAspect="1" noTextEdit="1"/>
          </p:cNvSpPr>
          <p:nvPr>
            <p:ph type="sldImg"/>
          </p:nvPr>
        </p:nvSpPr>
        <p:spPr>
          <a:ln/>
        </p:spPr>
      </p:sp>
      <p:sp>
        <p:nvSpPr>
          <p:cNvPr id="114691" name="슬라이드 노트 개체 틀 2"/>
          <p:cNvSpPr>
            <a:spLocks noGrp="1"/>
          </p:cNvSpPr>
          <p:nvPr>
            <p:ph type="body" idx="1"/>
          </p:nvPr>
        </p:nvSpPr>
        <p:spPr>
          <a:noFill/>
          <a:ln/>
        </p:spPr>
        <p:txBody>
          <a:bodyPr/>
          <a:lstStyle/>
          <a:p>
            <a:pPr marL="171450" indent="-171450">
              <a:buFontTx/>
              <a:buChar char="-"/>
            </a:pPr>
            <a:r>
              <a:rPr lang="en-US" altLang="ko-KR" dirty="0" smtClean="0"/>
              <a:t>Affordability formula</a:t>
            </a:r>
            <a:r>
              <a:rPr lang="en-US" altLang="ko-KR" baseline="0" dirty="0" smtClean="0"/>
              <a:t> need to exclude single premium</a:t>
            </a:r>
          </a:p>
          <a:p>
            <a:pPr marL="0" indent="0">
              <a:buFontTx/>
              <a:buNone/>
            </a:pPr>
            <a:endParaRPr lang="en-US" altLang="ko-KR" baseline="0" dirty="0" smtClean="0"/>
          </a:p>
          <a:p>
            <a:pPr marL="0" indent="0">
              <a:buFontTx/>
              <a:buNone/>
            </a:pPr>
            <a:r>
              <a:rPr lang="en-US" altLang="ko-KR" baseline="0" dirty="0" smtClean="0"/>
              <a:t>17/7, Fiona:</a:t>
            </a:r>
          </a:p>
          <a:p>
            <a:pPr marL="171450" indent="-171450">
              <a:buFontTx/>
              <a:buChar char="-"/>
            </a:pPr>
            <a:r>
              <a:rPr lang="en-US" altLang="ko-KR" baseline="0" dirty="0" smtClean="0"/>
              <a:t>Type of plan: add in ‘Medical’, </a:t>
            </a:r>
          </a:p>
          <a:p>
            <a:pPr marL="171450" indent="-171450">
              <a:buFontTx/>
              <a:buChar char="-"/>
            </a:pPr>
            <a:r>
              <a:rPr lang="en-US" altLang="ko-KR" baseline="0" dirty="0" smtClean="0"/>
              <a:t>Change ‘</a:t>
            </a:r>
            <a:r>
              <a:rPr lang="en-US" altLang="ko-KR" baseline="0" dirty="0" err="1" smtClean="0"/>
              <a:t>Endownment</a:t>
            </a:r>
            <a:r>
              <a:rPr lang="en-US" altLang="ko-KR" baseline="0" dirty="0" smtClean="0"/>
              <a:t> savings’ to ‘</a:t>
            </a:r>
            <a:r>
              <a:rPr lang="en-US" altLang="ko-KR" baseline="0" dirty="0" err="1" smtClean="0"/>
              <a:t>Endownment</a:t>
            </a:r>
            <a:r>
              <a:rPr lang="en-US" altLang="ko-KR" baseline="0" dirty="0" smtClean="0"/>
              <a:t>’</a:t>
            </a:r>
          </a:p>
          <a:p>
            <a:pPr marL="171450" indent="-171450">
              <a:buFontTx/>
              <a:buChar char="-"/>
            </a:pPr>
            <a:r>
              <a:rPr lang="en-US" altLang="ko-KR" baseline="0" dirty="0" smtClean="0"/>
              <a:t>Add in ‘Others’</a:t>
            </a:r>
          </a:p>
          <a:p>
            <a:pPr marL="171450" indent="-171450">
              <a:buFontTx/>
              <a:buChar char="-"/>
            </a:pPr>
            <a:r>
              <a:rPr lang="en-US" altLang="ko-KR" baseline="0" dirty="0" smtClean="0"/>
              <a:t>Remove Fixed Benefits</a:t>
            </a:r>
          </a:p>
          <a:p>
            <a:pPr marL="171450" indent="-171450">
              <a:buFontTx/>
              <a:buChar char="-"/>
            </a:pPr>
            <a:endParaRPr lang="en-US" altLang="ko-KR" baseline="0" dirty="0" smtClean="0"/>
          </a:p>
          <a:p>
            <a:endParaRPr lang="en-US" altLang="ko-KR" baseline="0" dirty="0" smtClean="0"/>
          </a:p>
        </p:txBody>
      </p:sp>
      <p:sp>
        <p:nvSpPr>
          <p:cNvPr id="114692" name="슬라이드 번호 개체 틀 2"/>
          <p:cNvSpPr>
            <a:spLocks noGrp="1"/>
          </p:cNvSpPr>
          <p:nvPr>
            <p:ph type="sldNum" sz="quarter" idx="5"/>
          </p:nvPr>
        </p:nvSpPr>
        <p:spPr>
          <a:noFill/>
        </p:spPr>
        <p:txBody>
          <a:bodyPr/>
          <a:lstStyle/>
          <a:p>
            <a:fld id="{0F52FD6B-3388-413C-9144-704C2489C8D6}" type="slidenum">
              <a:rPr lang="en-US" altLang="ko-KR" smtClean="0">
                <a:latin typeface="굴림" pitchFamily="50" charset="-127"/>
                <a:ea typeface="굴림" pitchFamily="50" charset="-127"/>
              </a:rPr>
              <a:pPr/>
              <a:t>42</a:t>
            </a:fld>
            <a:endParaRPr lang="en-US" altLang="ko-KR" smtClean="0">
              <a:latin typeface="굴림" pitchFamily="50" charset="-127"/>
              <a:ea typeface="굴림" pitchFamily="50" charset="-127"/>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슬라이드 이미지 개체 틀 1"/>
          <p:cNvSpPr>
            <a:spLocks noGrp="1" noRot="1" noChangeAspect="1" noTextEdit="1"/>
          </p:cNvSpPr>
          <p:nvPr>
            <p:ph type="sldImg"/>
          </p:nvPr>
        </p:nvSpPr>
        <p:spPr>
          <a:ln/>
        </p:spPr>
      </p:sp>
      <p:sp>
        <p:nvSpPr>
          <p:cNvPr id="115715" name="슬라이드 노트 개체 틀 2"/>
          <p:cNvSpPr>
            <a:spLocks noGrp="1"/>
          </p:cNvSpPr>
          <p:nvPr>
            <p:ph type="body" idx="1"/>
          </p:nvPr>
        </p:nvSpPr>
        <p:spPr>
          <a:noFill/>
          <a:ln/>
        </p:spPr>
        <p:txBody>
          <a:bodyPr/>
          <a:lstStyle/>
          <a:p>
            <a:endParaRPr lang="ko-KR" altLang="en-US" dirty="0" smtClean="0"/>
          </a:p>
        </p:txBody>
      </p:sp>
      <p:sp>
        <p:nvSpPr>
          <p:cNvPr id="115716" name="슬라이드 번호 개체 틀 2"/>
          <p:cNvSpPr>
            <a:spLocks noGrp="1"/>
          </p:cNvSpPr>
          <p:nvPr>
            <p:ph type="sldNum" sz="quarter" idx="5"/>
          </p:nvPr>
        </p:nvSpPr>
        <p:spPr>
          <a:noFill/>
        </p:spPr>
        <p:txBody>
          <a:bodyPr/>
          <a:lstStyle/>
          <a:p>
            <a:fld id="{06620D02-53DC-424A-9824-953A5A6CBB8C}" type="slidenum">
              <a:rPr lang="en-US" altLang="ko-KR" smtClean="0">
                <a:latin typeface="굴림" pitchFamily="50" charset="-127"/>
                <a:ea typeface="굴림" pitchFamily="50" charset="-127"/>
              </a:rPr>
              <a:pPr/>
              <a:t>43</a:t>
            </a:fld>
            <a:endParaRPr lang="en-US" altLang="ko-KR" smtClean="0">
              <a:latin typeface="굴림" pitchFamily="50" charset="-127"/>
              <a:ea typeface="굴림" pitchFamily="50" charset="-127"/>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슬라이드 이미지 개체 틀 1"/>
          <p:cNvSpPr>
            <a:spLocks noGrp="1" noRot="1" noChangeAspect="1" noTextEdit="1"/>
          </p:cNvSpPr>
          <p:nvPr>
            <p:ph type="sldImg"/>
          </p:nvPr>
        </p:nvSpPr>
        <p:spPr>
          <a:ln/>
        </p:spPr>
      </p:sp>
      <p:sp>
        <p:nvSpPr>
          <p:cNvPr id="116739" name="슬라이드 노트 개체 틀 2"/>
          <p:cNvSpPr>
            <a:spLocks noGrp="1"/>
          </p:cNvSpPr>
          <p:nvPr>
            <p:ph type="body" idx="1"/>
          </p:nvPr>
        </p:nvSpPr>
        <p:spPr>
          <a:noFill/>
          <a:ln/>
        </p:spPr>
        <p:txBody>
          <a:bodyPr/>
          <a:lstStyle/>
          <a:p>
            <a:endParaRPr lang="ko-KR" altLang="en-US" dirty="0" smtClean="0"/>
          </a:p>
        </p:txBody>
      </p:sp>
      <p:sp>
        <p:nvSpPr>
          <p:cNvPr id="116740" name="슬라이드 번호 개체 틀 2"/>
          <p:cNvSpPr>
            <a:spLocks noGrp="1"/>
          </p:cNvSpPr>
          <p:nvPr>
            <p:ph type="sldNum" sz="quarter" idx="5"/>
          </p:nvPr>
        </p:nvSpPr>
        <p:spPr>
          <a:noFill/>
        </p:spPr>
        <p:txBody>
          <a:bodyPr/>
          <a:lstStyle/>
          <a:p>
            <a:fld id="{4C03F802-199D-4441-A8C9-E6964CDF8815}" type="slidenum">
              <a:rPr lang="en-US" altLang="ko-KR" smtClean="0">
                <a:latin typeface="굴림" pitchFamily="50" charset="-127"/>
                <a:ea typeface="굴림" pitchFamily="50" charset="-127"/>
              </a:rPr>
              <a:pPr/>
              <a:t>44</a:t>
            </a:fld>
            <a:endParaRPr lang="en-US" altLang="ko-KR" smtClean="0">
              <a:latin typeface="굴림" pitchFamily="50" charset="-127"/>
              <a:ea typeface="굴림" pitchFamily="50" charset="-127"/>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슬라이드 이미지 개체 틀 1"/>
          <p:cNvSpPr>
            <a:spLocks noGrp="1" noRot="1" noChangeAspect="1" noTextEdit="1"/>
          </p:cNvSpPr>
          <p:nvPr>
            <p:ph type="sldImg"/>
          </p:nvPr>
        </p:nvSpPr>
        <p:spPr>
          <a:ln/>
        </p:spPr>
      </p:sp>
      <p:sp>
        <p:nvSpPr>
          <p:cNvPr id="117763" name="슬라이드 노트 개체 틀 2"/>
          <p:cNvSpPr>
            <a:spLocks noGrp="1"/>
          </p:cNvSpPr>
          <p:nvPr>
            <p:ph type="body" idx="1"/>
          </p:nvPr>
        </p:nvSpPr>
        <p:spPr>
          <a:noFill/>
          <a:ln/>
        </p:spPr>
        <p:txBody>
          <a:bodyPr/>
          <a:lstStyle/>
          <a:p>
            <a:r>
              <a:rPr lang="en-ZA" altLang="ko-KR" dirty="0" smtClean="0"/>
              <a:t>17/7 KH:</a:t>
            </a:r>
            <a:r>
              <a:rPr lang="en-ZA" altLang="ko-KR" baseline="0" dirty="0" smtClean="0"/>
              <a:t> </a:t>
            </a:r>
            <a:r>
              <a:rPr lang="en-ZA" altLang="ko-KR" dirty="0" smtClean="0"/>
              <a:t>‘Additional Benefits’ change to ‘Additional Coverage’</a:t>
            </a:r>
          </a:p>
        </p:txBody>
      </p:sp>
      <p:sp>
        <p:nvSpPr>
          <p:cNvPr id="117764" name="슬라이드 번호 개체 틀 2"/>
          <p:cNvSpPr>
            <a:spLocks noGrp="1"/>
          </p:cNvSpPr>
          <p:nvPr>
            <p:ph type="sldNum" sz="quarter" idx="5"/>
          </p:nvPr>
        </p:nvSpPr>
        <p:spPr>
          <a:noFill/>
        </p:spPr>
        <p:txBody>
          <a:bodyPr/>
          <a:lstStyle/>
          <a:p>
            <a:fld id="{47EE77FF-2F38-4FE8-B3F0-1E3AC4460C2E}" type="slidenum">
              <a:rPr lang="en-US" altLang="ko-KR" smtClean="0">
                <a:latin typeface="굴림" pitchFamily="50" charset="-127"/>
                <a:ea typeface="굴림" pitchFamily="50" charset="-127"/>
              </a:rPr>
              <a:pPr/>
              <a:t>45</a:t>
            </a:fld>
            <a:endParaRPr lang="en-US" altLang="ko-KR" smtClean="0">
              <a:latin typeface="굴림" pitchFamily="50" charset="-127"/>
              <a:ea typeface="굴림" pitchFamily="50" charset="-127"/>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슬라이드 이미지 개체 틀 1"/>
          <p:cNvSpPr>
            <a:spLocks noGrp="1" noRot="1" noChangeAspect="1" noTextEdit="1"/>
          </p:cNvSpPr>
          <p:nvPr>
            <p:ph type="sldImg"/>
          </p:nvPr>
        </p:nvSpPr>
        <p:spPr>
          <a:ln/>
        </p:spPr>
      </p:sp>
      <p:sp>
        <p:nvSpPr>
          <p:cNvPr id="118787" name="슬라이드 노트 개체 틀 2"/>
          <p:cNvSpPr>
            <a:spLocks noGrp="1"/>
          </p:cNvSpPr>
          <p:nvPr>
            <p:ph type="body" idx="1"/>
          </p:nvPr>
        </p:nvSpPr>
        <p:spPr>
          <a:noFill/>
          <a:ln/>
        </p:spPr>
        <p:txBody>
          <a:bodyPr/>
          <a:lstStyle/>
          <a:p>
            <a:r>
              <a:rPr lang="en-ZA" altLang="ko-KR" dirty="0" smtClean="0"/>
              <a:t>17/7 KH:</a:t>
            </a:r>
            <a:r>
              <a:rPr lang="en-ZA" altLang="ko-KR" baseline="0" dirty="0" smtClean="0"/>
              <a:t> </a:t>
            </a:r>
            <a:r>
              <a:rPr lang="en-ZA" altLang="ko-KR" dirty="0" smtClean="0"/>
              <a:t>‘Additional Benefits’ change to ‘Additional Coverage’</a:t>
            </a:r>
          </a:p>
          <a:p>
            <a:endParaRPr lang="ko-KR" altLang="en-US" dirty="0" smtClean="0"/>
          </a:p>
        </p:txBody>
      </p:sp>
      <p:sp>
        <p:nvSpPr>
          <p:cNvPr id="118788" name="슬라이드 번호 개체 틀 2"/>
          <p:cNvSpPr>
            <a:spLocks noGrp="1"/>
          </p:cNvSpPr>
          <p:nvPr>
            <p:ph type="sldNum" sz="quarter" idx="5"/>
          </p:nvPr>
        </p:nvSpPr>
        <p:spPr>
          <a:noFill/>
        </p:spPr>
        <p:txBody>
          <a:bodyPr/>
          <a:lstStyle/>
          <a:p>
            <a:fld id="{F1FACD0B-C676-438E-B2A5-629BEC56BC7F}" type="slidenum">
              <a:rPr lang="en-US" altLang="ko-KR" smtClean="0">
                <a:latin typeface="굴림" pitchFamily="50" charset="-127"/>
                <a:ea typeface="굴림" pitchFamily="50" charset="-127"/>
              </a:rPr>
              <a:pPr/>
              <a:t>46</a:t>
            </a:fld>
            <a:endParaRPr lang="en-US" altLang="ko-KR" smtClean="0">
              <a:latin typeface="굴림" pitchFamily="50" charset="-127"/>
              <a:ea typeface="굴림" pitchFamily="50" charset="-127"/>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슬라이드 이미지 개체 틀 1"/>
          <p:cNvSpPr>
            <a:spLocks noGrp="1" noRot="1" noChangeAspect="1" noTextEdit="1"/>
          </p:cNvSpPr>
          <p:nvPr>
            <p:ph type="sldImg"/>
          </p:nvPr>
        </p:nvSpPr>
        <p:spPr>
          <a:ln/>
        </p:spPr>
      </p:sp>
      <p:sp>
        <p:nvSpPr>
          <p:cNvPr id="99331" name="슬라이드 노트 개체 틀 2"/>
          <p:cNvSpPr>
            <a:spLocks noGrp="1"/>
          </p:cNvSpPr>
          <p:nvPr>
            <p:ph type="body" idx="1"/>
          </p:nvPr>
        </p:nvSpPr>
        <p:spPr>
          <a:noFill/>
          <a:ln/>
        </p:spPr>
        <p:txBody>
          <a:bodyPr/>
          <a:lstStyle/>
          <a:p>
            <a:r>
              <a:rPr lang="en-US" altLang="ko-KR" dirty="0" smtClean="0"/>
              <a:t>17/7, Fiona:</a:t>
            </a:r>
          </a:p>
          <a:p>
            <a:pPr marL="171450" indent="-171450">
              <a:buFontTx/>
              <a:buChar char="-"/>
            </a:pPr>
            <a:r>
              <a:rPr lang="en-US" altLang="ko-KR" dirty="0" smtClean="0"/>
              <a:t>Change ‘No’ to ‘Recommendation #’</a:t>
            </a:r>
          </a:p>
          <a:p>
            <a:pPr marL="171450" indent="-171450">
              <a:buFontTx/>
              <a:buChar char="-"/>
            </a:pPr>
            <a:r>
              <a:rPr lang="en-US" altLang="ko-KR" dirty="0" smtClean="0"/>
              <a:t>Change ‘Created Date’ to ‘Creation Date’</a:t>
            </a:r>
          </a:p>
          <a:p>
            <a:pPr marL="171450" indent="-171450">
              <a:buFontTx/>
              <a:buChar char="-"/>
            </a:pPr>
            <a:endParaRPr lang="en-US" altLang="ko-KR" dirty="0" smtClean="0"/>
          </a:p>
          <a:p>
            <a:r>
              <a:rPr lang="en-US" altLang="ko-KR" dirty="0" smtClean="0"/>
              <a:t>17/7 KH: replace</a:t>
            </a:r>
            <a:r>
              <a:rPr lang="en-US" altLang="ko-KR" baseline="0" dirty="0" smtClean="0"/>
              <a:t> ‘Life Assured ANB’ to ‘ANB’</a:t>
            </a:r>
          </a:p>
          <a:p>
            <a:pPr marL="0" marR="0" indent="0" algn="l" defTabSz="914400" rtl="0" eaLnBrk="0" fontAlgn="base" latinLnBrk="1" hangingPunct="0">
              <a:lnSpc>
                <a:spcPct val="100000"/>
              </a:lnSpc>
              <a:spcBef>
                <a:spcPct val="30000"/>
              </a:spcBef>
              <a:spcAft>
                <a:spcPct val="0"/>
              </a:spcAft>
              <a:buClrTx/>
              <a:buSzTx/>
              <a:buFontTx/>
              <a:buNone/>
              <a:tabLst/>
              <a:defRPr/>
            </a:pPr>
            <a:r>
              <a:rPr lang="en-US" altLang="ko-KR" dirty="0" smtClean="0"/>
              <a:t>17/7 KH: replace</a:t>
            </a:r>
            <a:r>
              <a:rPr lang="en-US" altLang="ko-KR" baseline="0" dirty="0" smtClean="0"/>
              <a:t> ‘Life Assured Name’ to ‘Life Assured’</a:t>
            </a:r>
            <a:endParaRPr lang="ko-KR" altLang="en-US" dirty="0" smtClean="0"/>
          </a:p>
          <a:p>
            <a:pPr marL="171450" indent="-171450">
              <a:buFontTx/>
              <a:buChar char="-"/>
            </a:pPr>
            <a:endParaRPr lang="ko-KR" altLang="en-US" dirty="0" smtClean="0"/>
          </a:p>
        </p:txBody>
      </p:sp>
      <p:sp>
        <p:nvSpPr>
          <p:cNvPr id="99332" name="슬라이드 번호 개체 틀 2"/>
          <p:cNvSpPr>
            <a:spLocks noGrp="1"/>
          </p:cNvSpPr>
          <p:nvPr>
            <p:ph type="sldNum" sz="quarter" idx="5"/>
          </p:nvPr>
        </p:nvSpPr>
        <p:spPr>
          <a:noFill/>
        </p:spPr>
        <p:txBody>
          <a:bodyPr/>
          <a:lstStyle/>
          <a:p>
            <a:fld id="{A7F4A1F1-2593-4572-9FD4-E8F159BDC328}" type="slidenum">
              <a:rPr lang="en-US" altLang="ko-KR" smtClean="0">
                <a:latin typeface="굴림" pitchFamily="50" charset="-127"/>
                <a:ea typeface="굴림" pitchFamily="50" charset="-127"/>
              </a:rPr>
              <a:pPr/>
              <a:t>47</a:t>
            </a:fld>
            <a:endParaRPr lang="en-US" altLang="ko-KR" smtClean="0">
              <a:latin typeface="굴림" pitchFamily="50" charset="-127"/>
              <a:ea typeface="굴림" pitchFamily="50" charset="-127"/>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슬라이드 이미지 개체 틀 1"/>
          <p:cNvSpPr>
            <a:spLocks noGrp="1" noRot="1" noChangeAspect="1" noTextEdit="1"/>
          </p:cNvSpPr>
          <p:nvPr>
            <p:ph type="sldImg"/>
          </p:nvPr>
        </p:nvSpPr>
        <p:spPr>
          <a:ln/>
        </p:spPr>
      </p:sp>
      <p:sp>
        <p:nvSpPr>
          <p:cNvPr id="119811" name="슬라이드 노트 개체 틀 2"/>
          <p:cNvSpPr>
            <a:spLocks noGrp="1"/>
          </p:cNvSpPr>
          <p:nvPr>
            <p:ph type="body" idx="1"/>
          </p:nvPr>
        </p:nvSpPr>
        <p:spPr>
          <a:noFill/>
          <a:ln/>
        </p:spPr>
        <p:txBody>
          <a:bodyPr/>
          <a:lstStyle/>
          <a:p>
            <a:pPr marL="0" marR="0" indent="0" algn="l" defTabSz="914400" rtl="0" eaLnBrk="0" fontAlgn="base" latinLnBrk="1" hangingPunct="0">
              <a:lnSpc>
                <a:spcPct val="100000"/>
              </a:lnSpc>
              <a:spcBef>
                <a:spcPct val="30000"/>
              </a:spcBef>
              <a:spcAft>
                <a:spcPct val="0"/>
              </a:spcAft>
              <a:buClrTx/>
              <a:buSzTx/>
              <a:buFontTx/>
              <a:buNone/>
              <a:tabLst/>
              <a:defRPr/>
            </a:pPr>
            <a:r>
              <a:rPr lang="en-US" altLang="ko-KR" dirty="0" smtClean="0"/>
              <a:t>17/7, Fiona: </a:t>
            </a:r>
          </a:p>
          <a:p>
            <a:pPr marL="171450" marR="0" indent="-171450" algn="l" defTabSz="914400" rtl="0" eaLnBrk="0" fontAlgn="base" latinLnBrk="1" hangingPunct="0">
              <a:lnSpc>
                <a:spcPct val="100000"/>
              </a:lnSpc>
              <a:spcBef>
                <a:spcPct val="30000"/>
              </a:spcBef>
              <a:spcAft>
                <a:spcPct val="0"/>
              </a:spcAft>
              <a:buClrTx/>
              <a:buSzTx/>
              <a:buFontTx/>
              <a:buChar char="-"/>
              <a:tabLst/>
              <a:defRPr/>
            </a:pPr>
            <a:r>
              <a:rPr lang="en-US" altLang="ko-KR" dirty="0" smtClean="0"/>
              <a:t>Write</a:t>
            </a:r>
            <a:r>
              <a:rPr lang="en-US" altLang="ko-KR" baseline="0" dirty="0" smtClean="0"/>
              <a:t> as - The fund chosen does not match with your risk appetite. Please provide your reason in ‘Actions taken by customer’.</a:t>
            </a:r>
          </a:p>
          <a:p>
            <a:pPr marL="0" marR="0" indent="0" algn="l" defTabSz="914400" rtl="0" eaLnBrk="0" fontAlgn="base" latinLnBrk="1" hangingPunct="0">
              <a:lnSpc>
                <a:spcPct val="100000"/>
              </a:lnSpc>
              <a:spcBef>
                <a:spcPct val="30000"/>
              </a:spcBef>
              <a:spcAft>
                <a:spcPct val="0"/>
              </a:spcAft>
              <a:buClrTx/>
              <a:buSzTx/>
              <a:buFontTx/>
              <a:buNone/>
              <a:tabLst/>
              <a:defRPr/>
            </a:pPr>
            <a:endParaRPr lang="en-US" altLang="ko-KR" dirty="0" smtClean="0"/>
          </a:p>
          <a:p>
            <a:endParaRPr lang="ko-KR" altLang="en-US" dirty="0" smtClean="0"/>
          </a:p>
        </p:txBody>
      </p:sp>
      <p:sp>
        <p:nvSpPr>
          <p:cNvPr id="119812" name="슬라이드 번호 개체 틀 2"/>
          <p:cNvSpPr>
            <a:spLocks noGrp="1"/>
          </p:cNvSpPr>
          <p:nvPr>
            <p:ph type="sldNum" sz="quarter" idx="5"/>
          </p:nvPr>
        </p:nvSpPr>
        <p:spPr>
          <a:noFill/>
        </p:spPr>
        <p:txBody>
          <a:bodyPr/>
          <a:lstStyle/>
          <a:p>
            <a:fld id="{5C3FC63D-C407-4509-8EEA-14CCBB08BAC2}" type="slidenum">
              <a:rPr lang="en-US" altLang="ko-KR" smtClean="0">
                <a:latin typeface="굴림" pitchFamily="50" charset="-127"/>
                <a:ea typeface="굴림" pitchFamily="50" charset="-127"/>
              </a:rPr>
              <a:pPr/>
              <a:t>48</a:t>
            </a:fld>
            <a:endParaRPr lang="en-US" altLang="ko-KR" smtClean="0">
              <a:latin typeface="굴림" pitchFamily="50" charset="-127"/>
              <a:ea typeface="굴림" pitchFamily="50" charset="-127"/>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슬라이드 이미지 개체 틀 1"/>
          <p:cNvSpPr>
            <a:spLocks noGrp="1" noRot="1" noChangeAspect="1" noTextEdit="1"/>
          </p:cNvSpPr>
          <p:nvPr>
            <p:ph type="sldImg"/>
          </p:nvPr>
        </p:nvSpPr>
        <p:spPr>
          <a:ln/>
        </p:spPr>
      </p:sp>
      <p:sp>
        <p:nvSpPr>
          <p:cNvPr id="120835" name="슬라이드 노트 개체 틀 2"/>
          <p:cNvSpPr>
            <a:spLocks noGrp="1"/>
          </p:cNvSpPr>
          <p:nvPr>
            <p:ph type="body" idx="1"/>
          </p:nvPr>
        </p:nvSpPr>
        <p:spPr>
          <a:noFill/>
          <a:ln/>
        </p:spPr>
        <p:txBody>
          <a:bodyPr/>
          <a:lstStyle/>
          <a:p>
            <a:endParaRPr lang="ko-KR" altLang="en-US" smtClean="0"/>
          </a:p>
        </p:txBody>
      </p:sp>
      <p:sp>
        <p:nvSpPr>
          <p:cNvPr id="120836" name="슬라이드 번호 개체 틀 2"/>
          <p:cNvSpPr>
            <a:spLocks noGrp="1"/>
          </p:cNvSpPr>
          <p:nvPr>
            <p:ph type="sldNum" sz="quarter" idx="5"/>
          </p:nvPr>
        </p:nvSpPr>
        <p:spPr>
          <a:noFill/>
        </p:spPr>
        <p:txBody>
          <a:bodyPr/>
          <a:lstStyle/>
          <a:p>
            <a:fld id="{602F3E44-C4B3-4B30-89E6-75BD831304FC}" type="slidenum">
              <a:rPr lang="en-US" altLang="ko-KR" smtClean="0">
                <a:latin typeface="굴림" pitchFamily="50" charset="-127"/>
                <a:ea typeface="굴림" pitchFamily="50" charset="-127"/>
              </a:rPr>
              <a:pPr/>
              <a:t>49</a:t>
            </a:fld>
            <a:endParaRPr lang="en-US" altLang="ko-KR" smtClean="0">
              <a:latin typeface="굴림" pitchFamily="50" charset="-127"/>
              <a:ea typeface="굴림" pitchFamily="50" charset="-127"/>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슬라이드 이미지 개체 틀 1"/>
          <p:cNvSpPr>
            <a:spLocks noGrp="1" noRot="1" noChangeAspect="1" noTextEdit="1"/>
          </p:cNvSpPr>
          <p:nvPr>
            <p:ph type="sldImg"/>
          </p:nvPr>
        </p:nvSpPr>
        <p:spPr>
          <a:ln/>
        </p:spPr>
      </p:sp>
      <p:sp>
        <p:nvSpPr>
          <p:cNvPr id="82947" name="슬라이드 노트 개체 틀 2"/>
          <p:cNvSpPr>
            <a:spLocks noGrp="1"/>
          </p:cNvSpPr>
          <p:nvPr>
            <p:ph type="body" idx="1"/>
          </p:nvPr>
        </p:nvSpPr>
        <p:spPr>
          <a:noFill/>
          <a:ln/>
        </p:spPr>
        <p:txBody>
          <a:bodyPr/>
          <a:lstStyle/>
          <a:p>
            <a:pPr marL="171450" indent="-171450"/>
            <a:endParaRPr lang="en-US" altLang="ko-KR" dirty="0" smtClean="0"/>
          </a:p>
        </p:txBody>
      </p:sp>
      <p:sp>
        <p:nvSpPr>
          <p:cNvPr id="82948" name="바닥글 개체 틀 3"/>
          <p:cNvSpPr>
            <a:spLocks noGrp="1"/>
          </p:cNvSpPr>
          <p:nvPr>
            <p:ph type="ftr" sz="quarter" idx="4"/>
          </p:nvPr>
        </p:nvSpPr>
        <p:spPr>
          <a:noFill/>
        </p:spPr>
        <p:txBody>
          <a:bodyPr/>
          <a:lstStyle/>
          <a:p>
            <a:endParaRPr lang="en-US" altLang="ko-KR" smtClean="0">
              <a:latin typeface="굴림" pitchFamily="50" charset="-127"/>
              <a:ea typeface="굴림" pitchFamily="50" charset="-127"/>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슬라이드 이미지 개체 틀 1"/>
          <p:cNvSpPr>
            <a:spLocks noGrp="1" noRot="1" noChangeAspect="1" noTextEdit="1"/>
          </p:cNvSpPr>
          <p:nvPr>
            <p:ph type="sldImg"/>
          </p:nvPr>
        </p:nvSpPr>
        <p:spPr>
          <a:ln/>
        </p:spPr>
      </p:sp>
      <p:sp>
        <p:nvSpPr>
          <p:cNvPr id="121859" name="슬라이드 노트 개체 틀 2"/>
          <p:cNvSpPr>
            <a:spLocks noGrp="1"/>
          </p:cNvSpPr>
          <p:nvPr>
            <p:ph type="body" idx="1"/>
          </p:nvPr>
        </p:nvSpPr>
        <p:spPr>
          <a:noFill/>
          <a:ln/>
        </p:spPr>
        <p:txBody>
          <a:bodyPr/>
          <a:lstStyle/>
          <a:p>
            <a:r>
              <a:rPr lang="en-US" altLang="ko-KR" dirty="0" smtClean="0"/>
              <a:t>Agent Name auto populated</a:t>
            </a:r>
            <a:r>
              <a:rPr lang="en-US" altLang="ko-KR" baseline="0" dirty="0" smtClean="0"/>
              <a:t> from agent’s status tab slides 33.</a:t>
            </a:r>
            <a:endParaRPr lang="ko-KR" altLang="en-US" dirty="0" smtClean="0"/>
          </a:p>
        </p:txBody>
      </p:sp>
      <p:sp>
        <p:nvSpPr>
          <p:cNvPr id="121860" name="슬라이드 번호 개체 틀 2"/>
          <p:cNvSpPr>
            <a:spLocks noGrp="1"/>
          </p:cNvSpPr>
          <p:nvPr>
            <p:ph type="sldNum" sz="quarter" idx="5"/>
          </p:nvPr>
        </p:nvSpPr>
        <p:spPr>
          <a:noFill/>
        </p:spPr>
        <p:txBody>
          <a:bodyPr/>
          <a:lstStyle/>
          <a:p>
            <a:fld id="{E5314913-B48D-49B2-A6FD-E3FD3C492986}" type="slidenum">
              <a:rPr lang="en-US" altLang="ko-KR" smtClean="0">
                <a:latin typeface="굴림" pitchFamily="50" charset="-127"/>
                <a:ea typeface="굴림" pitchFamily="50" charset="-127"/>
              </a:rPr>
              <a:pPr/>
              <a:t>50</a:t>
            </a:fld>
            <a:endParaRPr lang="en-US" altLang="ko-KR" smtClean="0">
              <a:latin typeface="굴림" pitchFamily="50" charset="-127"/>
              <a:ea typeface="굴림" pitchFamily="50" charset="-127"/>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슬라이드 이미지 개체 틀 1"/>
          <p:cNvSpPr>
            <a:spLocks noGrp="1" noRot="1" noChangeAspect="1" noTextEdit="1"/>
          </p:cNvSpPr>
          <p:nvPr>
            <p:ph type="sldImg"/>
          </p:nvPr>
        </p:nvSpPr>
        <p:spPr>
          <a:ln/>
        </p:spPr>
      </p:sp>
      <p:sp>
        <p:nvSpPr>
          <p:cNvPr id="122883" name="슬라이드 노트 개체 틀 2"/>
          <p:cNvSpPr>
            <a:spLocks noGrp="1"/>
          </p:cNvSpPr>
          <p:nvPr>
            <p:ph type="body" idx="1"/>
          </p:nvPr>
        </p:nvSpPr>
        <p:spPr>
          <a:noFill/>
          <a:ln/>
        </p:spPr>
        <p:txBody>
          <a:bodyPr/>
          <a:lstStyle/>
          <a:p>
            <a:endParaRPr lang="ko-KR" altLang="en-US" smtClean="0"/>
          </a:p>
        </p:txBody>
      </p:sp>
      <p:sp>
        <p:nvSpPr>
          <p:cNvPr id="122884" name="슬라이드 번호 개체 틀 2"/>
          <p:cNvSpPr>
            <a:spLocks noGrp="1"/>
          </p:cNvSpPr>
          <p:nvPr>
            <p:ph type="sldNum" sz="quarter" idx="5"/>
          </p:nvPr>
        </p:nvSpPr>
        <p:spPr>
          <a:noFill/>
        </p:spPr>
        <p:txBody>
          <a:bodyPr/>
          <a:lstStyle/>
          <a:p>
            <a:fld id="{79E96726-1842-434A-BCEE-5E417BB491A0}" type="slidenum">
              <a:rPr lang="en-US" altLang="ko-KR" smtClean="0">
                <a:latin typeface="굴림" pitchFamily="50" charset="-127"/>
                <a:ea typeface="굴림" pitchFamily="50" charset="-127"/>
              </a:rPr>
              <a:pPr/>
              <a:t>51</a:t>
            </a:fld>
            <a:endParaRPr lang="en-US" altLang="ko-KR" smtClean="0">
              <a:latin typeface="굴림" pitchFamily="50" charset="-127"/>
              <a:ea typeface="굴림" pitchFamily="50" charset="-127"/>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ln/>
        </p:spPr>
        <p:txBody>
          <a:bodyPr/>
          <a:lstStyle/>
          <a:p>
            <a:pPr>
              <a:defRPr/>
            </a:pPr>
            <a:r>
              <a:rPr lang="en-US" b="0" dirty="0" smtClean="0">
                <a:latin typeface="굴림" pitchFamily="34" charset="-127"/>
                <a:ea typeface="굴림" pitchFamily="34" charset="-127"/>
              </a:rPr>
              <a:t>Proposal number allow to input. </a:t>
            </a:r>
          </a:p>
          <a:p>
            <a:pPr marL="228600" indent="-228600">
              <a:buAutoNum type="arabicPeriod"/>
              <a:defRPr/>
            </a:pPr>
            <a:r>
              <a:rPr lang="en-US" b="0" dirty="0" smtClean="0">
                <a:latin typeface="굴림" pitchFamily="34" charset="-127"/>
                <a:ea typeface="굴림" pitchFamily="34" charset="-127"/>
              </a:rPr>
              <a:t>Either auto populated</a:t>
            </a:r>
            <a:r>
              <a:rPr lang="en-US" b="0" baseline="0" dirty="0" smtClean="0">
                <a:latin typeface="굴림" pitchFamily="34" charset="-127"/>
                <a:ea typeface="굴림" pitchFamily="34" charset="-127"/>
              </a:rPr>
              <a:t> from customer advice choice</a:t>
            </a:r>
          </a:p>
          <a:p>
            <a:pPr marL="228600" indent="-228600">
              <a:buAutoNum type="arabicPeriod"/>
              <a:defRPr/>
            </a:pPr>
            <a:r>
              <a:rPr lang="en-US" b="0" baseline="0" dirty="0" smtClean="0">
                <a:latin typeface="굴림" pitchFamily="34" charset="-127"/>
                <a:ea typeface="굴림" pitchFamily="34" charset="-127"/>
              </a:rPr>
              <a:t>Or input in confirmation of advice then auto populated to customer advice chose</a:t>
            </a:r>
          </a:p>
          <a:p>
            <a:pPr marL="228600" indent="-228600">
              <a:buAutoNum type="arabicPeriod"/>
              <a:defRPr/>
            </a:pPr>
            <a:r>
              <a:rPr lang="en-US" b="0" baseline="0" dirty="0" smtClean="0">
                <a:latin typeface="굴림" pitchFamily="34" charset="-127"/>
                <a:ea typeface="굴림" pitchFamily="34" charset="-127"/>
              </a:rPr>
              <a:t>Or leave it empty until agent print out and manually write the proposal no.</a:t>
            </a:r>
            <a:endParaRPr lang="en-US" b="0" dirty="0" smtClean="0"/>
          </a:p>
        </p:txBody>
      </p:sp>
      <p:sp>
        <p:nvSpPr>
          <p:cNvPr id="123908" name="Footer Placeholder 3"/>
          <p:cNvSpPr>
            <a:spLocks noGrp="1"/>
          </p:cNvSpPr>
          <p:nvPr>
            <p:ph type="ftr" sz="quarter" idx="4"/>
          </p:nvPr>
        </p:nvSpPr>
        <p:spPr>
          <a:noFill/>
        </p:spPr>
        <p:txBody>
          <a:bodyPr/>
          <a:lstStyle/>
          <a:p>
            <a:endParaRPr lang="en-US" altLang="ko-KR" smtClean="0">
              <a:latin typeface="굴림" pitchFamily="50" charset="-127"/>
              <a:ea typeface="굴림" pitchFamily="50" charset="-127"/>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슬라이드 이미지 개체 틀 1"/>
          <p:cNvSpPr>
            <a:spLocks noGrp="1" noRot="1" noChangeAspect="1" noTextEdit="1"/>
          </p:cNvSpPr>
          <p:nvPr>
            <p:ph type="sldImg"/>
          </p:nvPr>
        </p:nvSpPr>
        <p:spPr>
          <a:ln/>
        </p:spPr>
      </p:sp>
      <p:sp>
        <p:nvSpPr>
          <p:cNvPr id="124931" name="슬라이드 노트 개체 틀 2"/>
          <p:cNvSpPr>
            <a:spLocks noGrp="1"/>
          </p:cNvSpPr>
          <p:nvPr>
            <p:ph type="body" idx="1"/>
          </p:nvPr>
        </p:nvSpPr>
        <p:spPr>
          <a:noFill/>
          <a:ln/>
        </p:spPr>
        <p:txBody>
          <a:bodyPr/>
          <a:lstStyle/>
          <a:p>
            <a:endParaRPr lang="ko-KR" altLang="en-US" smtClean="0"/>
          </a:p>
        </p:txBody>
      </p:sp>
      <p:sp>
        <p:nvSpPr>
          <p:cNvPr id="124932" name="슬라이드 번호 개체 틀 2"/>
          <p:cNvSpPr>
            <a:spLocks noGrp="1"/>
          </p:cNvSpPr>
          <p:nvPr>
            <p:ph type="sldNum" sz="quarter" idx="5"/>
          </p:nvPr>
        </p:nvSpPr>
        <p:spPr>
          <a:noFill/>
        </p:spPr>
        <p:txBody>
          <a:bodyPr/>
          <a:lstStyle/>
          <a:p>
            <a:fld id="{E5D5D82C-C5D8-4768-B40F-3672E9D7177A}" type="slidenum">
              <a:rPr lang="en-US" altLang="ko-KR" smtClean="0">
                <a:latin typeface="굴림" pitchFamily="50" charset="-127"/>
                <a:ea typeface="굴림" pitchFamily="50" charset="-127"/>
              </a:rPr>
              <a:pPr/>
              <a:t>53</a:t>
            </a:fld>
            <a:endParaRPr lang="en-US" altLang="ko-KR" smtClean="0">
              <a:latin typeface="굴림" pitchFamily="50" charset="-127"/>
              <a:ea typeface="굴림" pitchFamily="50" charset="-127"/>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ln/>
        </p:spPr>
        <p:txBody>
          <a:bodyPr/>
          <a:lstStyle/>
          <a:p>
            <a:pPr marL="171450" indent="-171450">
              <a:defRPr/>
            </a:pPr>
            <a:endParaRPr lang="en-US" altLang="ko-KR" b="0" dirty="0" smtClean="0">
              <a:latin typeface="굴림" pitchFamily="34" charset="-127"/>
              <a:ea typeface="굴림" pitchFamily="34" charset="-127"/>
            </a:endParaRPr>
          </a:p>
        </p:txBody>
      </p:sp>
      <p:sp>
        <p:nvSpPr>
          <p:cNvPr id="125956" name="Footer Placeholder 3"/>
          <p:cNvSpPr>
            <a:spLocks noGrp="1"/>
          </p:cNvSpPr>
          <p:nvPr>
            <p:ph type="ftr" sz="quarter" idx="4"/>
          </p:nvPr>
        </p:nvSpPr>
        <p:spPr>
          <a:noFill/>
        </p:spPr>
        <p:txBody>
          <a:bodyPr/>
          <a:lstStyle/>
          <a:p>
            <a:endParaRPr lang="en-US" altLang="ko-KR" smtClean="0">
              <a:latin typeface="굴림" pitchFamily="50" charset="-127"/>
              <a:ea typeface="굴림" pitchFamily="50" charset="-127"/>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ln/>
        </p:spPr>
        <p:txBody>
          <a:bodyPr/>
          <a:lstStyle/>
          <a:p>
            <a:pPr>
              <a:defRPr/>
            </a:pPr>
            <a:endParaRPr lang="en-US" dirty="0" smtClean="0"/>
          </a:p>
          <a:p>
            <a:pPr marL="171450" indent="-171450">
              <a:defRPr/>
            </a:pPr>
            <a:endParaRPr lang="en-US" altLang="ko-KR" b="1" dirty="0" smtClean="0">
              <a:latin typeface="굴림" pitchFamily="34" charset="-127"/>
              <a:ea typeface="굴림" pitchFamily="34" charset="-127"/>
            </a:endParaRPr>
          </a:p>
        </p:txBody>
      </p:sp>
      <p:sp>
        <p:nvSpPr>
          <p:cNvPr id="126980" name="Footer Placeholder 3"/>
          <p:cNvSpPr>
            <a:spLocks noGrp="1"/>
          </p:cNvSpPr>
          <p:nvPr>
            <p:ph type="ftr" sz="quarter" idx="4"/>
          </p:nvPr>
        </p:nvSpPr>
        <p:spPr>
          <a:noFill/>
        </p:spPr>
        <p:txBody>
          <a:bodyPr/>
          <a:lstStyle/>
          <a:p>
            <a:endParaRPr lang="en-US" altLang="ko-KR" smtClean="0">
              <a:latin typeface="굴림" pitchFamily="50" charset="-127"/>
              <a:ea typeface="굴림" pitchFamily="50" charset="-127"/>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슬라이드 이미지 개체 틀 1"/>
          <p:cNvSpPr>
            <a:spLocks noGrp="1" noRot="1" noChangeAspect="1" noTextEdit="1"/>
          </p:cNvSpPr>
          <p:nvPr>
            <p:ph type="sldImg"/>
          </p:nvPr>
        </p:nvSpPr>
        <p:spPr>
          <a:ln/>
        </p:spPr>
      </p:sp>
      <p:sp>
        <p:nvSpPr>
          <p:cNvPr id="35843" name="슬라이드 노트 개체 틀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ko-KR" dirty="0" smtClean="0"/>
              <a:t>17/7,</a:t>
            </a:r>
            <a:r>
              <a:rPr lang="en-US" altLang="ko-KR" baseline="0" dirty="0" smtClean="0"/>
              <a:t> Fiona: </a:t>
            </a:r>
          </a:p>
          <a:p>
            <a:r>
              <a:rPr lang="en-US" altLang="ko-KR" baseline="0" dirty="0" smtClean="0"/>
              <a:t>- it’s called ‘Financial Needs Analysis’</a:t>
            </a:r>
            <a:endParaRPr lang="ko-KR" altLang="en-US" dirty="0" smtClean="0"/>
          </a:p>
        </p:txBody>
      </p:sp>
      <p:sp>
        <p:nvSpPr>
          <p:cNvPr id="35844" name="슬라이드 번호 개체 틀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1000">
                <a:solidFill>
                  <a:srgbClr val="000000"/>
                </a:solidFill>
                <a:latin typeface="Arial" pitchFamily="34" charset="0"/>
                <a:ea typeface="굴림" pitchFamily="50" charset="-127"/>
                <a:sym typeface="Wingdings 2" pitchFamily="18" charset="2"/>
              </a:defRPr>
            </a:lvl1pPr>
            <a:lvl2pPr marL="742950" indent="-285750" eaLnBrk="0" hangingPunct="0">
              <a:defRPr kumimoji="1" sz="1000">
                <a:solidFill>
                  <a:srgbClr val="000000"/>
                </a:solidFill>
                <a:latin typeface="Arial" pitchFamily="34" charset="0"/>
                <a:ea typeface="굴림" pitchFamily="50" charset="-127"/>
                <a:sym typeface="Wingdings 2" pitchFamily="18" charset="2"/>
              </a:defRPr>
            </a:lvl2pPr>
            <a:lvl3pPr marL="1143000" indent="-228600" eaLnBrk="0" hangingPunct="0">
              <a:defRPr kumimoji="1" sz="1000">
                <a:solidFill>
                  <a:srgbClr val="000000"/>
                </a:solidFill>
                <a:latin typeface="Arial" pitchFamily="34" charset="0"/>
                <a:ea typeface="굴림" pitchFamily="50" charset="-127"/>
                <a:sym typeface="Wingdings 2" pitchFamily="18" charset="2"/>
              </a:defRPr>
            </a:lvl3pPr>
            <a:lvl4pPr marL="1600200" indent="-228600" eaLnBrk="0" hangingPunct="0">
              <a:defRPr kumimoji="1" sz="1000">
                <a:solidFill>
                  <a:srgbClr val="000000"/>
                </a:solidFill>
                <a:latin typeface="Arial" pitchFamily="34" charset="0"/>
                <a:ea typeface="굴림" pitchFamily="50" charset="-127"/>
                <a:sym typeface="Wingdings 2" pitchFamily="18" charset="2"/>
              </a:defRPr>
            </a:lvl4pPr>
            <a:lvl5pPr marL="2057400" indent="-228600" eaLnBrk="0" hangingPunct="0">
              <a:defRPr kumimoji="1" sz="1000">
                <a:solidFill>
                  <a:srgbClr val="000000"/>
                </a:solidFill>
                <a:latin typeface="Arial" pitchFamily="34" charset="0"/>
                <a:ea typeface="굴림" pitchFamily="50" charset="-127"/>
                <a:sym typeface="Wingdings 2" pitchFamily="18" charset="2"/>
              </a:defRPr>
            </a:lvl5pPr>
            <a:lvl6pPr marL="25146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6pPr>
            <a:lvl7pPr marL="29718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7pPr>
            <a:lvl8pPr marL="34290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8pPr>
            <a:lvl9pPr marL="38862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9pPr>
          </a:lstStyle>
          <a:p>
            <a:pPr eaLnBrk="1" hangingPunct="1"/>
            <a:fld id="{7AA124FC-9048-4D00-A692-275F686AA56B}" type="slidenum">
              <a:rPr lang="en-US" altLang="ko-KR" sz="1200" smtClean="0">
                <a:solidFill>
                  <a:schemeClr val="tx1"/>
                </a:solidFill>
                <a:latin typeface="굴림" pitchFamily="50" charset="-127"/>
              </a:rPr>
              <a:pPr eaLnBrk="1" hangingPunct="1"/>
              <a:t>56</a:t>
            </a:fld>
            <a:endParaRPr lang="en-US" altLang="ko-KR" sz="1200" smtClean="0">
              <a:solidFill>
                <a:schemeClr val="tx1"/>
              </a:solidFill>
              <a:latin typeface="굴림" pitchFamily="50" charset="-127"/>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71450" indent="-171450"/>
            <a:r>
              <a:rPr lang="en-US" altLang="ko-KR" baseline="0" dirty="0" smtClean="0"/>
              <a:t>17/7, KH:</a:t>
            </a:r>
          </a:p>
          <a:p>
            <a:pPr marL="171450" indent="-171450"/>
            <a:r>
              <a:rPr lang="en-US" altLang="ko-KR" baseline="0" dirty="0" smtClean="0"/>
              <a:t>- Change ‘Financial Analysis’ to ‘Financial Needs Analysis</a:t>
            </a:r>
            <a:r>
              <a:rPr lang="en-US" altLang="ko-KR" baseline="0" smtClean="0"/>
              <a:t>’ applicable </a:t>
            </a:r>
            <a:r>
              <a:rPr lang="en-US" altLang="ko-KR" baseline="0" dirty="0" smtClean="0"/>
              <a:t>to all slides</a:t>
            </a:r>
            <a:endParaRPr lang="en-US" altLang="ko-KR" dirty="0" smtClean="0"/>
          </a:p>
        </p:txBody>
      </p:sp>
      <p:sp>
        <p:nvSpPr>
          <p:cNvPr id="36868" name="Footer Placeholder 3"/>
          <p:cNvSpPr>
            <a:spLocks noGrp="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1000">
                <a:solidFill>
                  <a:srgbClr val="000000"/>
                </a:solidFill>
                <a:latin typeface="Arial" pitchFamily="34" charset="0"/>
                <a:ea typeface="굴림" pitchFamily="50" charset="-127"/>
                <a:sym typeface="Wingdings 2" pitchFamily="18" charset="2"/>
              </a:defRPr>
            </a:lvl1pPr>
            <a:lvl2pPr marL="742950" indent="-285750" eaLnBrk="0" hangingPunct="0">
              <a:defRPr kumimoji="1" sz="1000">
                <a:solidFill>
                  <a:srgbClr val="000000"/>
                </a:solidFill>
                <a:latin typeface="Arial" pitchFamily="34" charset="0"/>
                <a:ea typeface="굴림" pitchFamily="50" charset="-127"/>
                <a:sym typeface="Wingdings 2" pitchFamily="18" charset="2"/>
              </a:defRPr>
            </a:lvl2pPr>
            <a:lvl3pPr marL="1143000" indent="-228600" eaLnBrk="0" hangingPunct="0">
              <a:defRPr kumimoji="1" sz="1000">
                <a:solidFill>
                  <a:srgbClr val="000000"/>
                </a:solidFill>
                <a:latin typeface="Arial" pitchFamily="34" charset="0"/>
                <a:ea typeface="굴림" pitchFamily="50" charset="-127"/>
                <a:sym typeface="Wingdings 2" pitchFamily="18" charset="2"/>
              </a:defRPr>
            </a:lvl3pPr>
            <a:lvl4pPr marL="1600200" indent="-228600" eaLnBrk="0" hangingPunct="0">
              <a:defRPr kumimoji="1" sz="1000">
                <a:solidFill>
                  <a:srgbClr val="000000"/>
                </a:solidFill>
                <a:latin typeface="Arial" pitchFamily="34" charset="0"/>
                <a:ea typeface="굴림" pitchFamily="50" charset="-127"/>
                <a:sym typeface="Wingdings 2" pitchFamily="18" charset="2"/>
              </a:defRPr>
            </a:lvl4pPr>
            <a:lvl5pPr marL="2057400" indent="-228600" eaLnBrk="0" hangingPunct="0">
              <a:defRPr kumimoji="1" sz="1000">
                <a:solidFill>
                  <a:srgbClr val="000000"/>
                </a:solidFill>
                <a:latin typeface="Arial" pitchFamily="34" charset="0"/>
                <a:ea typeface="굴림" pitchFamily="50" charset="-127"/>
                <a:sym typeface="Wingdings 2" pitchFamily="18" charset="2"/>
              </a:defRPr>
            </a:lvl5pPr>
            <a:lvl6pPr marL="25146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6pPr>
            <a:lvl7pPr marL="29718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7pPr>
            <a:lvl8pPr marL="34290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8pPr>
            <a:lvl9pPr marL="38862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9pPr>
          </a:lstStyle>
          <a:p>
            <a:pPr eaLnBrk="1" hangingPunct="1"/>
            <a:endParaRPr lang="en-US" altLang="ko-KR" sz="1200" smtClean="0">
              <a:solidFill>
                <a:schemeClr val="tx1"/>
              </a:solidFill>
              <a:latin typeface="굴림" pitchFamily="50" charset="-127"/>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71450" indent="-171450"/>
            <a:endParaRPr lang="en-US" altLang="ko-KR" smtClean="0"/>
          </a:p>
        </p:txBody>
      </p:sp>
      <p:sp>
        <p:nvSpPr>
          <p:cNvPr id="37892" name="Footer Placeholder 3"/>
          <p:cNvSpPr>
            <a:spLocks noGrp="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1000">
                <a:solidFill>
                  <a:srgbClr val="000000"/>
                </a:solidFill>
                <a:latin typeface="Arial" pitchFamily="34" charset="0"/>
                <a:ea typeface="굴림" pitchFamily="50" charset="-127"/>
                <a:sym typeface="Wingdings 2" pitchFamily="18" charset="2"/>
              </a:defRPr>
            </a:lvl1pPr>
            <a:lvl2pPr marL="742950" indent="-285750" eaLnBrk="0" hangingPunct="0">
              <a:defRPr kumimoji="1" sz="1000">
                <a:solidFill>
                  <a:srgbClr val="000000"/>
                </a:solidFill>
                <a:latin typeface="Arial" pitchFamily="34" charset="0"/>
                <a:ea typeface="굴림" pitchFamily="50" charset="-127"/>
                <a:sym typeface="Wingdings 2" pitchFamily="18" charset="2"/>
              </a:defRPr>
            </a:lvl2pPr>
            <a:lvl3pPr marL="1143000" indent="-228600" eaLnBrk="0" hangingPunct="0">
              <a:defRPr kumimoji="1" sz="1000">
                <a:solidFill>
                  <a:srgbClr val="000000"/>
                </a:solidFill>
                <a:latin typeface="Arial" pitchFamily="34" charset="0"/>
                <a:ea typeface="굴림" pitchFamily="50" charset="-127"/>
                <a:sym typeface="Wingdings 2" pitchFamily="18" charset="2"/>
              </a:defRPr>
            </a:lvl3pPr>
            <a:lvl4pPr marL="1600200" indent="-228600" eaLnBrk="0" hangingPunct="0">
              <a:defRPr kumimoji="1" sz="1000">
                <a:solidFill>
                  <a:srgbClr val="000000"/>
                </a:solidFill>
                <a:latin typeface="Arial" pitchFamily="34" charset="0"/>
                <a:ea typeface="굴림" pitchFamily="50" charset="-127"/>
                <a:sym typeface="Wingdings 2" pitchFamily="18" charset="2"/>
              </a:defRPr>
            </a:lvl4pPr>
            <a:lvl5pPr marL="2057400" indent="-228600" eaLnBrk="0" hangingPunct="0">
              <a:defRPr kumimoji="1" sz="1000">
                <a:solidFill>
                  <a:srgbClr val="000000"/>
                </a:solidFill>
                <a:latin typeface="Arial" pitchFamily="34" charset="0"/>
                <a:ea typeface="굴림" pitchFamily="50" charset="-127"/>
                <a:sym typeface="Wingdings 2" pitchFamily="18" charset="2"/>
              </a:defRPr>
            </a:lvl5pPr>
            <a:lvl6pPr marL="25146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6pPr>
            <a:lvl7pPr marL="29718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7pPr>
            <a:lvl8pPr marL="34290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8pPr>
            <a:lvl9pPr marL="38862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9pPr>
          </a:lstStyle>
          <a:p>
            <a:pPr eaLnBrk="1" hangingPunct="1"/>
            <a:endParaRPr lang="en-US" altLang="ko-KR" sz="1200" smtClean="0">
              <a:solidFill>
                <a:schemeClr val="tx1"/>
              </a:solidFill>
              <a:latin typeface="굴림" pitchFamily="50" charset="-127"/>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71450" indent="-171450"/>
            <a:endParaRPr lang="en-US" altLang="ko-KR" smtClean="0"/>
          </a:p>
        </p:txBody>
      </p:sp>
      <p:sp>
        <p:nvSpPr>
          <p:cNvPr id="38916" name="Footer Placeholder 3"/>
          <p:cNvSpPr>
            <a:spLocks noGrp="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1000">
                <a:solidFill>
                  <a:srgbClr val="000000"/>
                </a:solidFill>
                <a:latin typeface="Arial" pitchFamily="34" charset="0"/>
                <a:ea typeface="굴림" pitchFamily="50" charset="-127"/>
                <a:sym typeface="Wingdings 2" pitchFamily="18" charset="2"/>
              </a:defRPr>
            </a:lvl1pPr>
            <a:lvl2pPr marL="742950" indent="-285750" eaLnBrk="0" hangingPunct="0">
              <a:defRPr kumimoji="1" sz="1000">
                <a:solidFill>
                  <a:srgbClr val="000000"/>
                </a:solidFill>
                <a:latin typeface="Arial" pitchFamily="34" charset="0"/>
                <a:ea typeface="굴림" pitchFamily="50" charset="-127"/>
                <a:sym typeface="Wingdings 2" pitchFamily="18" charset="2"/>
              </a:defRPr>
            </a:lvl2pPr>
            <a:lvl3pPr marL="1143000" indent="-228600" eaLnBrk="0" hangingPunct="0">
              <a:defRPr kumimoji="1" sz="1000">
                <a:solidFill>
                  <a:srgbClr val="000000"/>
                </a:solidFill>
                <a:latin typeface="Arial" pitchFamily="34" charset="0"/>
                <a:ea typeface="굴림" pitchFamily="50" charset="-127"/>
                <a:sym typeface="Wingdings 2" pitchFamily="18" charset="2"/>
              </a:defRPr>
            </a:lvl3pPr>
            <a:lvl4pPr marL="1600200" indent="-228600" eaLnBrk="0" hangingPunct="0">
              <a:defRPr kumimoji="1" sz="1000">
                <a:solidFill>
                  <a:srgbClr val="000000"/>
                </a:solidFill>
                <a:latin typeface="Arial" pitchFamily="34" charset="0"/>
                <a:ea typeface="굴림" pitchFamily="50" charset="-127"/>
                <a:sym typeface="Wingdings 2" pitchFamily="18" charset="2"/>
              </a:defRPr>
            </a:lvl4pPr>
            <a:lvl5pPr marL="2057400" indent="-228600" eaLnBrk="0" hangingPunct="0">
              <a:defRPr kumimoji="1" sz="1000">
                <a:solidFill>
                  <a:srgbClr val="000000"/>
                </a:solidFill>
                <a:latin typeface="Arial" pitchFamily="34" charset="0"/>
                <a:ea typeface="굴림" pitchFamily="50" charset="-127"/>
                <a:sym typeface="Wingdings 2" pitchFamily="18" charset="2"/>
              </a:defRPr>
            </a:lvl5pPr>
            <a:lvl6pPr marL="25146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6pPr>
            <a:lvl7pPr marL="29718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7pPr>
            <a:lvl8pPr marL="34290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8pPr>
            <a:lvl9pPr marL="38862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9pPr>
          </a:lstStyle>
          <a:p>
            <a:pPr eaLnBrk="1" hangingPunct="1"/>
            <a:endParaRPr lang="en-US" altLang="ko-KR" sz="1200" smtClean="0">
              <a:solidFill>
                <a:schemeClr val="tx1"/>
              </a:solidFill>
              <a:latin typeface="굴림" pitchFamily="50" charset="-127"/>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슬라이드 이미지 개체 틀 1"/>
          <p:cNvSpPr>
            <a:spLocks noGrp="1" noRot="1" noChangeAspect="1" noTextEdit="1"/>
          </p:cNvSpPr>
          <p:nvPr>
            <p:ph type="sldImg"/>
          </p:nvPr>
        </p:nvSpPr>
        <p:spPr>
          <a:ln/>
        </p:spPr>
      </p:sp>
      <p:sp>
        <p:nvSpPr>
          <p:cNvPr id="83971" name="슬라이드 노트 개체 틀 2"/>
          <p:cNvSpPr>
            <a:spLocks noGrp="1"/>
          </p:cNvSpPr>
          <p:nvPr>
            <p:ph type="body" idx="1"/>
          </p:nvPr>
        </p:nvSpPr>
        <p:spPr>
          <a:noFill/>
          <a:ln/>
        </p:spPr>
        <p:txBody>
          <a:bodyPr/>
          <a:lstStyle/>
          <a:p>
            <a:pPr marL="171450" indent="-171450"/>
            <a:endParaRPr lang="en-US" altLang="ko-KR" smtClean="0"/>
          </a:p>
        </p:txBody>
      </p:sp>
      <p:sp>
        <p:nvSpPr>
          <p:cNvPr id="83972" name="바닥글 개체 틀 3"/>
          <p:cNvSpPr>
            <a:spLocks noGrp="1"/>
          </p:cNvSpPr>
          <p:nvPr>
            <p:ph type="ftr" sz="quarter" idx="4"/>
          </p:nvPr>
        </p:nvSpPr>
        <p:spPr>
          <a:noFill/>
        </p:spPr>
        <p:txBody>
          <a:bodyPr/>
          <a:lstStyle/>
          <a:p>
            <a:endParaRPr lang="en-US" altLang="ko-KR" smtClean="0">
              <a:latin typeface="굴림" pitchFamily="50" charset="-127"/>
              <a:ea typeface="굴림" pitchFamily="50" charset="-127"/>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71450" indent="-171450"/>
            <a:endParaRPr lang="en-US" altLang="ko-KR" smtClean="0"/>
          </a:p>
        </p:txBody>
      </p:sp>
      <p:sp>
        <p:nvSpPr>
          <p:cNvPr id="39940" name="Footer Placeholder 3"/>
          <p:cNvSpPr>
            <a:spLocks noGrp="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1000">
                <a:solidFill>
                  <a:srgbClr val="000000"/>
                </a:solidFill>
                <a:latin typeface="Arial" pitchFamily="34" charset="0"/>
                <a:ea typeface="굴림" pitchFamily="50" charset="-127"/>
                <a:sym typeface="Wingdings 2" pitchFamily="18" charset="2"/>
              </a:defRPr>
            </a:lvl1pPr>
            <a:lvl2pPr marL="742950" indent="-285750" eaLnBrk="0" hangingPunct="0">
              <a:defRPr kumimoji="1" sz="1000">
                <a:solidFill>
                  <a:srgbClr val="000000"/>
                </a:solidFill>
                <a:latin typeface="Arial" pitchFamily="34" charset="0"/>
                <a:ea typeface="굴림" pitchFamily="50" charset="-127"/>
                <a:sym typeface="Wingdings 2" pitchFamily="18" charset="2"/>
              </a:defRPr>
            </a:lvl2pPr>
            <a:lvl3pPr marL="1143000" indent="-228600" eaLnBrk="0" hangingPunct="0">
              <a:defRPr kumimoji="1" sz="1000">
                <a:solidFill>
                  <a:srgbClr val="000000"/>
                </a:solidFill>
                <a:latin typeface="Arial" pitchFamily="34" charset="0"/>
                <a:ea typeface="굴림" pitchFamily="50" charset="-127"/>
                <a:sym typeface="Wingdings 2" pitchFamily="18" charset="2"/>
              </a:defRPr>
            </a:lvl3pPr>
            <a:lvl4pPr marL="1600200" indent="-228600" eaLnBrk="0" hangingPunct="0">
              <a:defRPr kumimoji="1" sz="1000">
                <a:solidFill>
                  <a:srgbClr val="000000"/>
                </a:solidFill>
                <a:latin typeface="Arial" pitchFamily="34" charset="0"/>
                <a:ea typeface="굴림" pitchFamily="50" charset="-127"/>
                <a:sym typeface="Wingdings 2" pitchFamily="18" charset="2"/>
              </a:defRPr>
            </a:lvl4pPr>
            <a:lvl5pPr marL="2057400" indent="-228600" eaLnBrk="0" hangingPunct="0">
              <a:defRPr kumimoji="1" sz="1000">
                <a:solidFill>
                  <a:srgbClr val="000000"/>
                </a:solidFill>
                <a:latin typeface="Arial" pitchFamily="34" charset="0"/>
                <a:ea typeface="굴림" pitchFamily="50" charset="-127"/>
                <a:sym typeface="Wingdings 2" pitchFamily="18" charset="2"/>
              </a:defRPr>
            </a:lvl5pPr>
            <a:lvl6pPr marL="25146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6pPr>
            <a:lvl7pPr marL="29718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7pPr>
            <a:lvl8pPr marL="34290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8pPr>
            <a:lvl9pPr marL="38862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9pPr>
          </a:lstStyle>
          <a:p>
            <a:pPr eaLnBrk="1" hangingPunct="1"/>
            <a:endParaRPr lang="en-US" altLang="ko-KR" sz="1200" smtClean="0">
              <a:solidFill>
                <a:schemeClr val="tx1"/>
              </a:solidFill>
              <a:latin typeface="굴림" pitchFamily="50" charset="-127"/>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슬라이드 이미지 개체 틀 1"/>
          <p:cNvSpPr>
            <a:spLocks noGrp="1" noRot="1" noChangeAspect="1" noTextEdit="1"/>
          </p:cNvSpPr>
          <p:nvPr>
            <p:ph type="sldImg"/>
          </p:nvPr>
        </p:nvSpPr>
        <p:spPr>
          <a:ln/>
        </p:spPr>
      </p:sp>
      <p:sp>
        <p:nvSpPr>
          <p:cNvPr id="124931" name="슬라이드 노트 개체 틀 2"/>
          <p:cNvSpPr>
            <a:spLocks noGrp="1"/>
          </p:cNvSpPr>
          <p:nvPr>
            <p:ph type="body" idx="1"/>
          </p:nvPr>
        </p:nvSpPr>
        <p:spPr>
          <a:noFill/>
          <a:ln/>
        </p:spPr>
        <p:txBody>
          <a:bodyPr/>
          <a:lstStyle/>
          <a:p>
            <a:endParaRPr lang="ko-KR" altLang="en-US" smtClean="0"/>
          </a:p>
        </p:txBody>
      </p:sp>
      <p:sp>
        <p:nvSpPr>
          <p:cNvPr id="124932" name="슬라이드 번호 개체 틀 2"/>
          <p:cNvSpPr>
            <a:spLocks noGrp="1"/>
          </p:cNvSpPr>
          <p:nvPr>
            <p:ph type="sldNum" sz="quarter" idx="5"/>
          </p:nvPr>
        </p:nvSpPr>
        <p:spPr>
          <a:noFill/>
        </p:spPr>
        <p:txBody>
          <a:bodyPr/>
          <a:lstStyle/>
          <a:p>
            <a:fld id="{E5D5D82C-C5D8-4768-B40F-3672E9D7177A}" type="slidenum">
              <a:rPr lang="en-US" altLang="ko-KR" smtClean="0">
                <a:latin typeface="굴림" pitchFamily="50" charset="-127"/>
                <a:ea typeface="굴림" pitchFamily="50" charset="-127"/>
              </a:rPr>
              <a:pPr/>
              <a:t>62</a:t>
            </a:fld>
            <a:endParaRPr lang="en-US" altLang="ko-KR" smtClean="0">
              <a:latin typeface="굴림" pitchFamily="50" charset="-127"/>
              <a:ea typeface="굴림" pitchFamily="50" charset="-127"/>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슬라이드 이미지 개체 틀 1"/>
          <p:cNvSpPr>
            <a:spLocks noGrp="1" noRot="1" noChangeAspect="1" noTextEdit="1"/>
          </p:cNvSpPr>
          <p:nvPr>
            <p:ph type="sldImg"/>
          </p:nvPr>
        </p:nvSpPr>
        <p:spPr>
          <a:ln/>
        </p:spPr>
      </p:sp>
      <p:sp>
        <p:nvSpPr>
          <p:cNvPr id="119811" name="슬라이드 노트 개체 틀 2"/>
          <p:cNvSpPr>
            <a:spLocks noGrp="1"/>
          </p:cNvSpPr>
          <p:nvPr>
            <p:ph type="body" idx="1"/>
          </p:nvPr>
        </p:nvSpPr>
        <p:spPr>
          <a:noFill/>
          <a:ln/>
        </p:spPr>
        <p:txBody>
          <a:bodyPr/>
          <a:lstStyle/>
          <a:p>
            <a:endParaRPr lang="en-US" altLang="ko-KR" baseline="0" dirty="0" smtClean="0"/>
          </a:p>
        </p:txBody>
      </p:sp>
      <p:sp>
        <p:nvSpPr>
          <p:cNvPr id="119812" name="슬라이드 번호 개체 틀 2"/>
          <p:cNvSpPr>
            <a:spLocks noGrp="1"/>
          </p:cNvSpPr>
          <p:nvPr>
            <p:ph type="sldNum" sz="quarter" idx="5"/>
          </p:nvPr>
        </p:nvSpPr>
        <p:spPr>
          <a:noFill/>
        </p:spPr>
        <p:txBody>
          <a:bodyPr/>
          <a:lstStyle/>
          <a:p>
            <a:fld id="{5C3FC63D-C407-4509-8EEA-14CCBB08BAC2}" type="slidenum">
              <a:rPr lang="en-US" altLang="ko-KR" smtClean="0">
                <a:latin typeface="굴림" pitchFamily="50" charset="-127"/>
                <a:ea typeface="굴림" pitchFamily="50" charset="-127"/>
              </a:rPr>
              <a:pPr/>
              <a:t>63</a:t>
            </a:fld>
            <a:endParaRPr lang="en-US" altLang="ko-KR" smtClean="0">
              <a:latin typeface="굴림" pitchFamily="50" charset="-127"/>
              <a:ea typeface="굴림" pitchFamily="50" charset="-127"/>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71450" indent="-171450"/>
            <a:r>
              <a:rPr lang="en-US" altLang="ko-KR" dirty="0" smtClean="0"/>
              <a:t>17/7,</a:t>
            </a:r>
            <a:r>
              <a:rPr lang="en-US" altLang="ko-KR" baseline="0" dirty="0" smtClean="0"/>
              <a:t> Fiona:</a:t>
            </a:r>
          </a:p>
          <a:p>
            <a:pPr marL="171450" indent="-171450">
              <a:buFontTx/>
              <a:buChar char="-"/>
            </a:pPr>
            <a:r>
              <a:rPr lang="en-US" altLang="ko-KR" baseline="0" dirty="0" smtClean="0"/>
              <a:t>Remove the ‘cost’ in 3</a:t>
            </a:r>
            <a:r>
              <a:rPr lang="en-US" altLang="ko-KR" baseline="30000" dirty="0" smtClean="0"/>
              <a:t>rd</a:t>
            </a:r>
            <a:r>
              <a:rPr lang="en-US" altLang="ko-KR" baseline="0" dirty="0" smtClean="0"/>
              <a:t> line ‘Projection of education cost inflation rate’</a:t>
            </a:r>
          </a:p>
          <a:p>
            <a:pPr marL="171450" indent="-171450">
              <a:buFontTx/>
              <a:buChar char="-"/>
            </a:pPr>
            <a:r>
              <a:rPr lang="en-US" altLang="ko-KR" baseline="0" dirty="0" smtClean="0"/>
              <a:t>The input for ‘No. of years to </a:t>
            </a:r>
            <a:r>
              <a:rPr lang="en-US" altLang="ko-KR" baseline="0" dirty="0" err="1" smtClean="0"/>
              <a:t>Uni</a:t>
            </a:r>
            <a:r>
              <a:rPr lang="en-US" altLang="ko-KR" baseline="0" dirty="0" smtClean="0"/>
              <a:t>/College’ should be auto populated.</a:t>
            </a:r>
          </a:p>
          <a:p>
            <a:pPr marL="171450" indent="-171450">
              <a:buFontTx/>
              <a:buChar char="-"/>
            </a:pPr>
            <a:r>
              <a:rPr lang="en-US" altLang="ko-KR" baseline="0" dirty="0" smtClean="0"/>
              <a:t>Add in ‘s’ to the ‘year’ in the above line.</a:t>
            </a:r>
            <a:endParaRPr lang="en-US" altLang="ko-KR" dirty="0" smtClean="0"/>
          </a:p>
        </p:txBody>
      </p:sp>
      <p:sp>
        <p:nvSpPr>
          <p:cNvPr id="40964" name="Footer Placeholder 3"/>
          <p:cNvSpPr>
            <a:spLocks noGrp="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1000">
                <a:solidFill>
                  <a:srgbClr val="000000"/>
                </a:solidFill>
                <a:latin typeface="Arial" pitchFamily="34" charset="0"/>
                <a:ea typeface="굴림" pitchFamily="50" charset="-127"/>
                <a:sym typeface="Wingdings 2" pitchFamily="18" charset="2"/>
              </a:defRPr>
            </a:lvl1pPr>
            <a:lvl2pPr marL="742950" indent="-285750" eaLnBrk="0" hangingPunct="0">
              <a:defRPr kumimoji="1" sz="1000">
                <a:solidFill>
                  <a:srgbClr val="000000"/>
                </a:solidFill>
                <a:latin typeface="Arial" pitchFamily="34" charset="0"/>
                <a:ea typeface="굴림" pitchFamily="50" charset="-127"/>
                <a:sym typeface="Wingdings 2" pitchFamily="18" charset="2"/>
              </a:defRPr>
            </a:lvl2pPr>
            <a:lvl3pPr marL="1143000" indent="-228600" eaLnBrk="0" hangingPunct="0">
              <a:defRPr kumimoji="1" sz="1000">
                <a:solidFill>
                  <a:srgbClr val="000000"/>
                </a:solidFill>
                <a:latin typeface="Arial" pitchFamily="34" charset="0"/>
                <a:ea typeface="굴림" pitchFamily="50" charset="-127"/>
                <a:sym typeface="Wingdings 2" pitchFamily="18" charset="2"/>
              </a:defRPr>
            </a:lvl3pPr>
            <a:lvl4pPr marL="1600200" indent="-228600" eaLnBrk="0" hangingPunct="0">
              <a:defRPr kumimoji="1" sz="1000">
                <a:solidFill>
                  <a:srgbClr val="000000"/>
                </a:solidFill>
                <a:latin typeface="Arial" pitchFamily="34" charset="0"/>
                <a:ea typeface="굴림" pitchFamily="50" charset="-127"/>
                <a:sym typeface="Wingdings 2" pitchFamily="18" charset="2"/>
              </a:defRPr>
            </a:lvl4pPr>
            <a:lvl5pPr marL="2057400" indent="-228600" eaLnBrk="0" hangingPunct="0">
              <a:defRPr kumimoji="1" sz="1000">
                <a:solidFill>
                  <a:srgbClr val="000000"/>
                </a:solidFill>
                <a:latin typeface="Arial" pitchFamily="34" charset="0"/>
                <a:ea typeface="굴림" pitchFamily="50" charset="-127"/>
                <a:sym typeface="Wingdings 2" pitchFamily="18" charset="2"/>
              </a:defRPr>
            </a:lvl5pPr>
            <a:lvl6pPr marL="25146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6pPr>
            <a:lvl7pPr marL="29718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7pPr>
            <a:lvl8pPr marL="34290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8pPr>
            <a:lvl9pPr marL="38862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9pPr>
          </a:lstStyle>
          <a:p>
            <a:pPr eaLnBrk="1" hangingPunct="1"/>
            <a:endParaRPr lang="en-US" altLang="ko-KR" sz="1200" smtClean="0">
              <a:solidFill>
                <a:schemeClr val="tx1"/>
              </a:solidFill>
              <a:latin typeface="굴림" pitchFamily="50" charset="-127"/>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71450" indent="-171450"/>
            <a:endParaRPr lang="en-US" altLang="ko-KR" smtClean="0"/>
          </a:p>
        </p:txBody>
      </p:sp>
      <p:sp>
        <p:nvSpPr>
          <p:cNvPr id="41988" name="Footer Placeholder 3"/>
          <p:cNvSpPr>
            <a:spLocks noGrp="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1000">
                <a:solidFill>
                  <a:srgbClr val="000000"/>
                </a:solidFill>
                <a:latin typeface="Arial" pitchFamily="34" charset="0"/>
                <a:ea typeface="굴림" pitchFamily="50" charset="-127"/>
                <a:sym typeface="Wingdings 2" pitchFamily="18" charset="2"/>
              </a:defRPr>
            </a:lvl1pPr>
            <a:lvl2pPr marL="742950" indent="-285750" eaLnBrk="0" hangingPunct="0">
              <a:defRPr kumimoji="1" sz="1000">
                <a:solidFill>
                  <a:srgbClr val="000000"/>
                </a:solidFill>
                <a:latin typeface="Arial" pitchFamily="34" charset="0"/>
                <a:ea typeface="굴림" pitchFamily="50" charset="-127"/>
                <a:sym typeface="Wingdings 2" pitchFamily="18" charset="2"/>
              </a:defRPr>
            </a:lvl2pPr>
            <a:lvl3pPr marL="1143000" indent="-228600" eaLnBrk="0" hangingPunct="0">
              <a:defRPr kumimoji="1" sz="1000">
                <a:solidFill>
                  <a:srgbClr val="000000"/>
                </a:solidFill>
                <a:latin typeface="Arial" pitchFamily="34" charset="0"/>
                <a:ea typeface="굴림" pitchFamily="50" charset="-127"/>
                <a:sym typeface="Wingdings 2" pitchFamily="18" charset="2"/>
              </a:defRPr>
            </a:lvl3pPr>
            <a:lvl4pPr marL="1600200" indent="-228600" eaLnBrk="0" hangingPunct="0">
              <a:defRPr kumimoji="1" sz="1000">
                <a:solidFill>
                  <a:srgbClr val="000000"/>
                </a:solidFill>
                <a:latin typeface="Arial" pitchFamily="34" charset="0"/>
                <a:ea typeface="굴림" pitchFamily="50" charset="-127"/>
                <a:sym typeface="Wingdings 2" pitchFamily="18" charset="2"/>
              </a:defRPr>
            </a:lvl4pPr>
            <a:lvl5pPr marL="2057400" indent="-228600" eaLnBrk="0" hangingPunct="0">
              <a:defRPr kumimoji="1" sz="1000">
                <a:solidFill>
                  <a:srgbClr val="000000"/>
                </a:solidFill>
                <a:latin typeface="Arial" pitchFamily="34" charset="0"/>
                <a:ea typeface="굴림" pitchFamily="50" charset="-127"/>
                <a:sym typeface="Wingdings 2" pitchFamily="18" charset="2"/>
              </a:defRPr>
            </a:lvl5pPr>
            <a:lvl6pPr marL="25146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6pPr>
            <a:lvl7pPr marL="29718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7pPr>
            <a:lvl8pPr marL="34290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8pPr>
            <a:lvl9pPr marL="38862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9pPr>
          </a:lstStyle>
          <a:p>
            <a:pPr eaLnBrk="1" hangingPunct="1"/>
            <a:endParaRPr lang="en-US" altLang="ko-KR" sz="1200" smtClean="0">
              <a:solidFill>
                <a:schemeClr val="tx1"/>
              </a:solidFill>
              <a:latin typeface="굴림" pitchFamily="50" charset="-127"/>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71450" indent="-171450"/>
            <a:endParaRPr lang="en-US" altLang="ko-KR" smtClean="0"/>
          </a:p>
        </p:txBody>
      </p:sp>
      <p:sp>
        <p:nvSpPr>
          <p:cNvPr id="43012" name="Footer Placeholder 3"/>
          <p:cNvSpPr>
            <a:spLocks noGrp="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1000">
                <a:solidFill>
                  <a:srgbClr val="000000"/>
                </a:solidFill>
                <a:latin typeface="Arial" pitchFamily="34" charset="0"/>
                <a:ea typeface="굴림" pitchFamily="50" charset="-127"/>
                <a:sym typeface="Wingdings 2" pitchFamily="18" charset="2"/>
              </a:defRPr>
            </a:lvl1pPr>
            <a:lvl2pPr marL="742950" indent="-285750" eaLnBrk="0" hangingPunct="0">
              <a:defRPr kumimoji="1" sz="1000">
                <a:solidFill>
                  <a:srgbClr val="000000"/>
                </a:solidFill>
                <a:latin typeface="Arial" pitchFamily="34" charset="0"/>
                <a:ea typeface="굴림" pitchFamily="50" charset="-127"/>
                <a:sym typeface="Wingdings 2" pitchFamily="18" charset="2"/>
              </a:defRPr>
            </a:lvl2pPr>
            <a:lvl3pPr marL="1143000" indent="-228600" eaLnBrk="0" hangingPunct="0">
              <a:defRPr kumimoji="1" sz="1000">
                <a:solidFill>
                  <a:srgbClr val="000000"/>
                </a:solidFill>
                <a:latin typeface="Arial" pitchFamily="34" charset="0"/>
                <a:ea typeface="굴림" pitchFamily="50" charset="-127"/>
                <a:sym typeface="Wingdings 2" pitchFamily="18" charset="2"/>
              </a:defRPr>
            </a:lvl3pPr>
            <a:lvl4pPr marL="1600200" indent="-228600" eaLnBrk="0" hangingPunct="0">
              <a:defRPr kumimoji="1" sz="1000">
                <a:solidFill>
                  <a:srgbClr val="000000"/>
                </a:solidFill>
                <a:latin typeface="Arial" pitchFamily="34" charset="0"/>
                <a:ea typeface="굴림" pitchFamily="50" charset="-127"/>
                <a:sym typeface="Wingdings 2" pitchFamily="18" charset="2"/>
              </a:defRPr>
            </a:lvl4pPr>
            <a:lvl5pPr marL="2057400" indent="-228600" eaLnBrk="0" hangingPunct="0">
              <a:defRPr kumimoji="1" sz="1000">
                <a:solidFill>
                  <a:srgbClr val="000000"/>
                </a:solidFill>
                <a:latin typeface="Arial" pitchFamily="34" charset="0"/>
                <a:ea typeface="굴림" pitchFamily="50" charset="-127"/>
                <a:sym typeface="Wingdings 2" pitchFamily="18" charset="2"/>
              </a:defRPr>
            </a:lvl5pPr>
            <a:lvl6pPr marL="25146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6pPr>
            <a:lvl7pPr marL="29718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7pPr>
            <a:lvl8pPr marL="34290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8pPr>
            <a:lvl9pPr marL="38862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9pPr>
          </a:lstStyle>
          <a:p>
            <a:pPr eaLnBrk="1" hangingPunct="1"/>
            <a:endParaRPr lang="en-US" altLang="ko-KR" sz="1200" smtClean="0">
              <a:solidFill>
                <a:schemeClr val="tx1"/>
              </a:solidFill>
              <a:latin typeface="굴림" pitchFamily="50" charset="-127"/>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71450" indent="-171450"/>
            <a:endParaRPr lang="en-US" altLang="ko-KR" smtClean="0"/>
          </a:p>
        </p:txBody>
      </p:sp>
      <p:sp>
        <p:nvSpPr>
          <p:cNvPr id="44036" name="Footer Placeholder 3"/>
          <p:cNvSpPr>
            <a:spLocks noGrp="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1000">
                <a:solidFill>
                  <a:srgbClr val="000000"/>
                </a:solidFill>
                <a:latin typeface="Arial" pitchFamily="34" charset="0"/>
                <a:ea typeface="굴림" pitchFamily="50" charset="-127"/>
                <a:sym typeface="Wingdings 2" pitchFamily="18" charset="2"/>
              </a:defRPr>
            </a:lvl1pPr>
            <a:lvl2pPr marL="742950" indent="-285750" eaLnBrk="0" hangingPunct="0">
              <a:defRPr kumimoji="1" sz="1000">
                <a:solidFill>
                  <a:srgbClr val="000000"/>
                </a:solidFill>
                <a:latin typeface="Arial" pitchFamily="34" charset="0"/>
                <a:ea typeface="굴림" pitchFamily="50" charset="-127"/>
                <a:sym typeface="Wingdings 2" pitchFamily="18" charset="2"/>
              </a:defRPr>
            </a:lvl2pPr>
            <a:lvl3pPr marL="1143000" indent="-228600" eaLnBrk="0" hangingPunct="0">
              <a:defRPr kumimoji="1" sz="1000">
                <a:solidFill>
                  <a:srgbClr val="000000"/>
                </a:solidFill>
                <a:latin typeface="Arial" pitchFamily="34" charset="0"/>
                <a:ea typeface="굴림" pitchFamily="50" charset="-127"/>
                <a:sym typeface="Wingdings 2" pitchFamily="18" charset="2"/>
              </a:defRPr>
            </a:lvl3pPr>
            <a:lvl4pPr marL="1600200" indent="-228600" eaLnBrk="0" hangingPunct="0">
              <a:defRPr kumimoji="1" sz="1000">
                <a:solidFill>
                  <a:srgbClr val="000000"/>
                </a:solidFill>
                <a:latin typeface="Arial" pitchFamily="34" charset="0"/>
                <a:ea typeface="굴림" pitchFamily="50" charset="-127"/>
                <a:sym typeface="Wingdings 2" pitchFamily="18" charset="2"/>
              </a:defRPr>
            </a:lvl4pPr>
            <a:lvl5pPr marL="2057400" indent="-228600" eaLnBrk="0" hangingPunct="0">
              <a:defRPr kumimoji="1" sz="1000">
                <a:solidFill>
                  <a:srgbClr val="000000"/>
                </a:solidFill>
                <a:latin typeface="Arial" pitchFamily="34" charset="0"/>
                <a:ea typeface="굴림" pitchFamily="50" charset="-127"/>
                <a:sym typeface="Wingdings 2" pitchFamily="18" charset="2"/>
              </a:defRPr>
            </a:lvl5pPr>
            <a:lvl6pPr marL="25146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6pPr>
            <a:lvl7pPr marL="29718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7pPr>
            <a:lvl8pPr marL="34290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8pPr>
            <a:lvl9pPr marL="38862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9pPr>
          </a:lstStyle>
          <a:p>
            <a:pPr eaLnBrk="1" hangingPunct="1"/>
            <a:endParaRPr lang="en-US" altLang="ko-KR" sz="1200" smtClean="0">
              <a:solidFill>
                <a:schemeClr val="tx1"/>
              </a:solidFill>
              <a:latin typeface="굴림" pitchFamily="50" charset="-127"/>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슬라이드 이미지 개체 틀 1"/>
          <p:cNvSpPr>
            <a:spLocks noGrp="1" noRot="1" noChangeAspect="1" noTextEdit="1"/>
          </p:cNvSpPr>
          <p:nvPr>
            <p:ph type="sldImg"/>
          </p:nvPr>
        </p:nvSpPr>
        <p:spPr>
          <a:ln/>
        </p:spPr>
      </p:sp>
      <p:sp>
        <p:nvSpPr>
          <p:cNvPr id="45059" name="슬라이드 노트 개체 틀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71450" indent="-171450"/>
            <a:endParaRPr lang="en-US" altLang="ko-KR" smtClean="0"/>
          </a:p>
        </p:txBody>
      </p:sp>
      <p:sp>
        <p:nvSpPr>
          <p:cNvPr id="45060" name="슬라이드 번호 개체 틀 2"/>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1000">
                <a:solidFill>
                  <a:srgbClr val="000000"/>
                </a:solidFill>
                <a:latin typeface="Arial" pitchFamily="34" charset="0"/>
                <a:ea typeface="굴림" pitchFamily="50" charset="-127"/>
                <a:sym typeface="Wingdings 2" pitchFamily="18" charset="2"/>
              </a:defRPr>
            </a:lvl1pPr>
            <a:lvl2pPr marL="742950" indent="-285750" eaLnBrk="0" hangingPunct="0">
              <a:defRPr kumimoji="1" sz="1000">
                <a:solidFill>
                  <a:srgbClr val="000000"/>
                </a:solidFill>
                <a:latin typeface="Arial" pitchFamily="34" charset="0"/>
                <a:ea typeface="굴림" pitchFamily="50" charset="-127"/>
                <a:sym typeface="Wingdings 2" pitchFamily="18" charset="2"/>
              </a:defRPr>
            </a:lvl2pPr>
            <a:lvl3pPr marL="1143000" indent="-228600" eaLnBrk="0" hangingPunct="0">
              <a:defRPr kumimoji="1" sz="1000">
                <a:solidFill>
                  <a:srgbClr val="000000"/>
                </a:solidFill>
                <a:latin typeface="Arial" pitchFamily="34" charset="0"/>
                <a:ea typeface="굴림" pitchFamily="50" charset="-127"/>
                <a:sym typeface="Wingdings 2" pitchFamily="18" charset="2"/>
              </a:defRPr>
            </a:lvl3pPr>
            <a:lvl4pPr marL="1600200" indent="-228600" eaLnBrk="0" hangingPunct="0">
              <a:defRPr kumimoji="1" sz="1000">
                <a:solidFill>
                  <a:srgbClr val="000000"/>
                </a:solidFill>
                <a:latin typeface="Arial" pitchFamily="34" charset="0"/>
                <a:ea typeface="굴림" pitchFamily="50" charset="-127"/>
                <a:sym typeface="Wingdings 2" pitchFamily="18" charset="2"/>
              </a:defRPr>
            </a:lvl4pPr>
            <a:lvl5pPr marL="2057400" indent="-228600" eaLnBrk="0" hangingPunct="0">
              <a:defRPr kumimoji="1" sz="1000">
                <a:solidFill>
                  <a:srgbClr val="000000"/>
                </a:solidFill>
                <a:latin typeface="Arial" pitchFamily="34" charset="0"/>
                <a:ea typeface="굴림" pitchFamily="50" charset="-127"/>
                <a:sym typeface="Wingdings 2" pitchFamily="18" charset="2"/>
              </a:defRPr>
            </a:lvl5pPr>
            <a:lvl6pPr marL="25146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6pPr>
            <a:lvl7pPr marL="29718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7pPr>
            <a:lvl8pPr marL="34290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8pPr>
            <a:lvl9pPr marL="38862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9pPr>
          </a:lstStyle>
          <a:p>
            <a:pPr eaLnBrk="1" hangingPunct="1"/>
            <a:fld id="{A284D55D-D43B-4DD5-BA6C-CBE0C8AFD5E4}" type="slidenum">
              <a:rPr lang="en-US" altLang="ko-KR" sz="1200" smtClean="0">
                <a:solidFill>
                  <a:schemeClr val="tx1"/>
                </a:solidFill>
                <a:latin typeface="굴림" pitchFamily="50" charset="-127"/>
              </a:rPr>
              <a:pPr eaLnBrk="1" hangingPunct="1"/>
              <a:t>68</a:t>
            </a:fld>
            <a:endParaRPr lang="en-US" altLang="ko-KR" sz="1200" smtClean="0">
              <a:solidFill>
                <a:schemeClr val="tx1"/>
              </a:solidFill>
              <a:latin typeface="굴림" pitchFamily="50" charset="-127"/>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슬라이드 이미지 개체 틀 1"/>
          <p:cNvSpPr>
            <a:spLocks noGrp="1" noRot="1" noChangeAspect="1" noTextEdit="1"/>
          </p:cNvSpPr>
          <p:nvPr>
            <p:ph type="sldImg"/>
          </p:nvPr>
        </p:nvSpPr>
        <p:spPr>
          <a:ln/>
        </p:spPr>
      </p:sp>
      <p:sp>
        <p:nvSpPr>
          <p:cNvPr id="47107" name="슬라이드 노트 개체 틀 2"/>
          <p:cNvSpPr>
            <a:spLocks noGrp="1"/>
          </p:cNvSpPr>
          <p:nvPr>
            <p:ph type="body" idx="1"/>
          </p:nvPr>
        </p:nvSpPr>
        <p:spPr>
          <a:noFill/>
          <a:ln/>
        </p:spPr>
        <p:txBody>
          <a:bodyPr/>
          <a:lstStyle/>
          <a:p>
            <a:endParaRPr lang="ko-KR" altLang="en-US" smtClean="0"/>
          </a:p>
        </p:txBody>
      </p:sp>
      <p:sp>
        <p:nvSpPr>
          <p:cNvPr id="47108" name="슬라이드 번호 개체 틀 3"/>
          <p:cNvSpPr>
            <a:spLocks noGrp="1"/>
          </p:cNvSpPr>
          <p:nvPr>
            <p:ph type="sldNum" sz="quarter" idx="5"/>
          </p:nvPr>
        </p:nvSpPr>
        <p:spPr>
          <a:noFill/>
        </p:spPr>
        <p:txBody>
          <a:bodyPr/>
          <a:lstStyle/>
          <a:p>
            <a:fld id="{68114D4C-3F09-4E87-9B52-FA9CED4E918F}" type="slidenum">
              <a:rPr lang="en-US" altLang="ko-KR" smtClean="0">
                <a:latin typeface="굴림" pitchFamily="50" charset="-127"/>
                <a:ea typeface="굴림" pitchFamily="50" charset="-127"/>
              </a:rPr>
              <a:pPr/>
              <a:t>69</a:t>
            </a:fld>
            <a:endParaRPr lang="en-US" altLang="ko-KR" smtClean="0">
              <a:latin typeface="굴림" pitchFamily="50" charset="-127"/>
              <a:ea typeface="굴림" pitchFamily="50" charset="-127"/>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ltLang="ko-KR" smtClean="0"/>
          </a:p>
        </p:txBody>
      </p:sp>
      <p:sp>
        <p:nvSpPr>
          <p:cNvPr id="48132" name="Footer Placeholder 3"/>
          <p:cNvSpPr>
            <a:spLocks noGrp="1"/>
          </p:cNvSpPr>
          <p:nvPr>
            <p:ph type="ftr" sz="quarter" idx="4"/>
          </p:nvPr>
        </p:nvSpPr>
        <p:spPr>
          <a:noFill/>
        </p:spPr>
        <p:txBody>
          <a:bodyPr/>
          <a:lstStyle/>
          <a:p>
            <a:endParaRPr lang="en-US" altLang="ko-KR" smtClean="0">
              <a:latin typeface="굴림" pitchFamily="50" charset="-127"/>
              <a:ea typeface="굴림" pitchFamily="50" charset="-127"/>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슬라이드 이미지 개체 틀 1"/>
          <p:cNvSpPr>
            <a:spLocks noGrp="1" noRot="1" noChangeAspect="1" noTextEdit="1"/>
          </p:cNvSpPr>
          <p:nvPr>
            <p:ph type="sldImg"/>
          </p:nvPr>
        </p:nvSpPr>
        <p:spPr>
          <a:ln/>
        </p:spPr>
      </p:sp>
      <p:sp>
        <p:nvSpPr>
          <p:cNvPr id="84995" name="슬라이드 노트 개체 틀 2"/>
          <p:cNvSpPr>
            <a:spLocks noGrp="1"/>
          </p:cNvSpPr>
          <p:nvPr>
            <p:ph type="body" idx="1"/>
          </p:nvPr>
        </p:nvSpPr>
        <p:spPr>
          <a:noFill/>
          <a:ln/>
        </p:spPr>
        <p:txBody>
          <a:bodyPr/>
          <a:lstStyle/>
          <a:p>
            <a:r>
              <a:rPr lang="en-US" altLang="ko-KR" dirty="0" smtClean="0"/>
              <a:t>17/7:</a:t>
            </a:r>
            <a:r>
              <a:rPr lang="en-US" altLang="ko-KR" baseline="0" dirty="0" smtClean="0"/>
              <a:t> KH </a:t>
            </a:r>
          </a:p>
          <a:p>
            <a:r>
              <a:rPr lang="en-US" altLang="ko-KR" baseline="0" dirty="0" smtClean="0"/>
              <a:t>Standardize of ‘Agent Code’ to ‘Agent’s Code’. Amended the slides above</a:t>
            </a:r>
            <a:endParaRPr lang="ko-KR" altLang="en-US" dirty="0" smtClean="0"/>
          </a:p>
        </p:txBody>
      </p:sp>
      <p:sp>
        <p:nvSpPr>
          <p:cNvPr id="84996" name="슬라이드 번호 개체 틀 2"/>
          <p:cNvSpPr>
            <a:spLocks noGrp="1"/>
          </p:cNvSpPr>
          <p:nvPr>
            <p:ph type="sldNum" sz="quarter" idx="5"/>
          </p:nvPr>
        </p:nvSpPr>
        <p:spPr>
          <a:noFill/>
        </p:spPr>
        <p:txBody>
          <a:bodyPr/>
          <a:lstStyle/>
          <a:p>
            <a:fld id="{97A2F145-F384-4079-8289-D669D05DB3E9}" type="slidenum">
              <a:rPr lang="en-US" altLang="ko-KR" smtClean="0">
                <a:latin typeface="굴림" pitchFamily="50" charset="-127"/>
                <a:ea typeface="굴림" pitchFamily="50" charset="-127"/>
              </a:rPr>
              <a:pPr/>
              <a:t>7</a:t>
            </a:fld>
            <a:endParaRPr lang="en-US" altLang="ko-KR" smtClean="0">
              <a:latin typeface="굴림" pitchFamily="50" charset="-127"/>
              <a:ea typeface="굴림" pitchFamily="50" charset="-127"/>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pPr marL="171450" marR="0" indent="-171450" algn="l" defTabSz="914400" rtl="0" eaLnBrk="0" fontAlgn="base" latinLnBrk="1" hangingPunct="0">
              <a:lnSpc>
                <a:spcPct val="100000"/>
              </a:lnSpc>
              <a:spcBef>
                <a:spcPct val="30000"/>
              </a:spcBef>
              <a:spcAft>
                <a:spcPct val="0"/>
              </a:spcAft>
              <a:buClrTx/>
              <a:buSzTx/>
              <a:buFontTx/>
              <a:buNone/>
              <a:tabLst/>
              <a:defRPr/>
            </a:pPr>
            <a:r>
              <a:rPr lang="en-US" altLang="ko-KR" baseline="0" dirty="0" smtClean="0"/>
              <a:t>17/7, Fiona: </a:t>
            </a:r>
          </a:p>
          <a:p>
            <a:pPr marL="171450" marR="0" indent="-171450" algn="l" defTabSz="914400" rtl="0" eaLnBrk="0" fontAlgn="base" latinLnBrk="1" hangingPunct="0">
              <a:lnSpc>
                <a:spcPct val="100000"/>
              </a:lnSpc>
              <a:spcBef>
                <a:spcPct val="30000"/>
              </a:spcBef>
              <a:spcAft>
                <a:spcPct val="0"/>
              </a:spcAft>
              <a:buClrTx/>
              <a:buSzTx/>
              <a:buFontTx/>
              <a:buChar char="-"/>
              <a:tabLst/>
              <a:defRPr/>
            </a:pPr>
            <a:r>
              <a:rPr lang="en-US" altLang="ko-KR" baseline="0" dirty="0" smtClean="0"/>
              <a:t>Change ‘Insured Details’ to ‘Life Assured Details’</a:t>
            </a:r>
          </a:p>
          <a:p>
            <a:pPr marL="171450" marR="0" indent="-171450" algn="l" defTabSz="914400" rtl="0" eaLnBrk="0" fontAlgn="base" latinLnBrk="1" hangingPunct="0">
              <a:lnSpc>
                <a:spcPct val="100000"/>
              </a:lnSpc>
              <a:spcBef>
                <a:spcPct val="30000"/>
              </a:spcBef>
              <a:spcAft>
                <a:spcPct val="0"/>
              </a:spcAft>
              <a:buClrTx/>
              <a:buSzTx/>
              <a:buFontTx/>
              <a:buChar char="-"/>
              <a:tabLst/>
              <a:defRPr/>
            </a:pPr>
            <a:r>
              <a:rPr lang="en-US" altLang="ko-KR" baseline="0" dirty="0" smtClean="0"/>
              <a:t>Change ‘insured name’ to ‘Life Assured’</a:t>
            </a:r>
          </a:p>
          <a:p>
            <a:pPr marL="171450" marR="0" indent="-171450" algn="l" defTabSz="914400" rtl="0" eaLnBrk="0" fontAlgn="base" latinLnBrk="1" hangingPunct="0">
              <a:lnSpc>
                <a:spcPct val="100000"/>
              </a:lnSpc>
              <a:spcBef>
                <a:spcPct val="30000"/>
              </a:spcBef>
              <a:spcAft>
                <a:spcPct val="0"/>
              </a:spcAft>
              <a:buClrTx/>
              <a:buSzTx/>
              <a:buFontTx/>
              <a:buChar char="-"/>
              <a:tabLst/>
              <a:defRPr/>
            </a:pPr>
            <a:r>
              <a:rPr lang="en-US" altLang="ko-KR" baseline="0" dirty="0" smtClean="0"/>
              <a:t>Change to read as ‘Is life assured the policy owner?’</a:t>
            </a:r>
          </a:p>
          <a:p>
            <a:pPr marL="171450" marR="0" indent="-171450" algn="l" defTabSz="914400" rtl="0" eaLnBrk="0" fontAlgn="base" latinLnBrk="1" hangingPunct="0">
              <a:lnSpc>
                <a:spcPct val="100000"/>
              </a:lnSpc>
              <a:spcBef>
                <a:spcPct val="30000"/>
              </a:spcBef>
              <a:spcAft>
                <a:spcPct val="0"/>
              </a:spcAft>
              <a:buClrTx/>
              <a:buSzTx/>
              <a:buFontTx/>
              <a:buNone/>
              <a:tabLst/>
              <a:defRPr/>
            </a:pPr>
            <a:endParaRPr lang="en-US" altLang="ko-KR" baseline="0" dirty="0" smtClean="0"/>
          </a:p>
          <a:p>
            <a:pPr marL="171450" marR="0" indent="-171450" algn="l" defTabSz="914400" rtl="0" eaLnBrk="0" fontAlgn="base" latinLnBrk="1" hangingPunct="0">
              <a:lnSpc>
                <a:spcPct val="100000"/>
              </a:lnSpc>
              <a:spcBef>
                <a:spcPct val="30000"/>
              </a:spcBef>
              <a:spcAft>
                <a:spcPct val="0"/>
              </a:spcAft>
              <a:buClrTx/>
              <a:buSzTx/>
              <a:buFontTx/>
              <a:buNone/>
              <a:tabLst/>
              <a:defRPr/>
            </a:pPr>
            <a:endParaRPr lang="ko-KR" altLang="en-US" dirty="0" smtClean="0"/>
          </a:p>
          <a:p>
            <a:pPr marL="171450" indent="-171450"/>
            <a:endParaRPr lang="en-US" altLang="ko-KR" dirty="0" smtClean="0"/>
          </a:p>
        </p:txBody>
      </p:sp>
      <p:sp>
        <p:nvSpPr>
          <p:cNvPr id="49156" name="Footer Placeholder 3"/>
          <p:cNvSpPr>
            <a:spLocks noGrp="1"/>
          </p:cNvSpPr>
          <p:nvPr>
            <p:ph type="ftr" sz="quarter" idx="4"/>
          </p:nvPr>
        </p:nvSpPr>
        <p:spPr>
          <a:noFill/>
        </p:spPr>
        <p:txBody>
          <a:bodyPr/>
          <a:lstStyle/>
          <a:p>
            <a:endParaRPr lang="en-US" altLang="ko-KR" smtClean="0">
              <a:latin typeface="굴림" pitchFamily="50" charset="-127"/>
              <a:ea typeface="굴림" pitchFamily="50" charset="-127"/>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pPr marL="171450" indent="-171450"/>
            <a:endParaRPr lang="en-US" altLang="ko-KR" b="0" dirty="0" smtClean="0"/>
          </a:p>
        </p:txBody>
      </p:sp>
      <p:sp>
        <p:nvSpPr>
          <p:cNvPr id="49156" name="Footer Placeholder 3"/>
          <p:cNvSpPr>
            <a:spLocks noGrp="1"/>
          </p:cNvSpPr>
          <p:nvPr>
            <p:ph type="ftr" sz="quarter" idx="4"/>
          </p:nvPr>
        </p:nvSpPr>
        <p:spPr>
          <a:noFill/>
        </p:spPr>
        <p:txBody>
          <a:bodyPr/>
          <a:lstStyle/>
          <a:p>
            <a:endParaRPr lang="en-US" altLang="ko-KR" smtClean="0">
              <a:latin typeface="굴림" pitchFamily="50" charset="-127"/>
              <a:ea typeface="굴림" pitchFamily="50" charset="-127"/>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슬라이드 이미지 개체 틀 1"/>
          <p:cNvSpPr>
            <a:spLocks noGrp="1" noRot="1" noChangeAspect="1" noTextEdit="1"/>
          </p:cNvSpPr>
          <p:nvPr>
            <p:ph type="sldImg"/>
          </p:nvPr>
        </p:nvSpPr>
        <p:spPr>
          <a:ln/>
        </p:spPr>
      </p:sp>
      <p:sp>
        <p:nvSpPr>
          <p:cNvPr id="50179" name="슬라이드 노트 개체 틀 2"/>
          <p:cNvSpPr>
            <a:spLocks noGrp="1"/>
          </p:cNvSpPr>
          <p:nvPr>
            <p:ph type="body" idx="1"/>
          </p:nvPr>
        </p:nvSpPr>
        <p:spPr>
          <a:noFill/>
          <a:ln/>
        </p:spPr>
        <p:txBody>
          <a:bodyPr/>
          <a:lstStyle/>
          <a:p>
            <a:pPr marL="171450" indent="-171450"/>
            <a:r>
              <a:rPr lang="en-US" altLang="ko-KR" baseline="0" dirty="0" smtClean="0"/>
              <a:t>21/7 KH: </a:t>
            </a:r>
          </a:p>
          <a:p>
            <a:pPr marL="171450" indent="-171450">
              <a:buFontTx/>
              <a:buChar char="-"/>
            </a:pPr>
            <a:r>
              <a:rPr lang="en-US" altLang="ko-KR" baseline="0" dirty="0" smtClean="0"/>
              <a:t>‘Name’ change to ‘Client Name’</a:t>
            </a:r>
          </a:p>
          <a:p>
            <a:pPr marL="171450" indent="-171450">
              <a:buFontTx/>
              <a:buChar char="-"/>
            </a:pPr>
            <a:r>
              <a:rPr lang="en-US" altLang="ko-KR" baseline="0" dirty="0" smtClean="0"/>
              <a:t>‘Phone Number’ change to ‘Contact No’</a:t>
            </a:r>
          </a:p>
          <a:p>
            <a:endParaRPr lang="ko-KR" altLang="en-US" dirty="0" smtClean="0"/>
          </a:p>
        </p:txBody>
      </p:sp>
      <p:sp>
        <p:nvSpPr>
          <p:cNvPr id="50180" name="슬라이드 번호 개체 틀 2"/>
          <p:cNvSpPr>
            <a:spLocks noGrp="1"/>
          </p:cNvSpPr>
          <p:nvPr>
            <p:ph type="sldNum" sz="quarter" idx="5"/>
          </p:nvPr>
        </p:nvSpPr>
        <p:spPr>
          <a:noFill/>
        </p:spPr>
        <p:txBody>
          <a:bodyPr/>
          <a:lstStyle/>
          <a:p>
            <a:fld id="{B8DF6C40-D1FB-428F-9A4E-6B8B97A0BC77}" type="slidenum">
              <a:rPr lang="en-US" altLang="ko-KR" smtClean="0">
                <a:latin typeface="굴림" pitchFamily="50" charset="-127"/>
                <a:ea typeface="굴림" pitchFamily="50" charset="-127"/>
              </a:rPr>
              <a:pPr/>
              <a:t>73</a:t>
            </a:fld>
            <a:endParaRPr lang="en-US" altLang="ko-KR" smtClean="0">
              <a:latin typeface="굴림" pitchFamily="50" charset="-127"/>
              <a:ea typeface="굴림" pitchFamily="50" charset="-127"/>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슬라이드 이미지 개체 틀 1"/>
          <p:cNvSpPr>
            <a:spLocks noGrp="1" noRot="1" noChangeAspect="1" noTextEdit="1"/>
          </p:cNvSpPr>
          <p:nvPr>
            <p:ph type="sldImg"/>
          </p:nvPr>
        </p:nvSpPr>
        <p:spPr>
          <a:ln/>
        </p:spPr>
      </p:sp>
      <p:sp>
        <p:nvSpPr>
          <p:cNvPr id="51203" name="슬라이드 노트 개체 틀 2"/>
          <p:cNvSpPr>
            <a:spLocks noGrp="1"/>
          </p:cNvSpPr>
          <p:nvPr>
            <p:ph type="body" idx="1"/>
          </p:nvPr>
        </p:nvSpPr>
        <p:spPr>
          <a:noFill/>
          <a:ln/>
        </p:spPr>
        <p:txBody>
          <a:bodyPr/>
          <a:lstStyle/>
          <a:p>
            <a:r>
              <a:rPr lang="en-US" altLang="ko-KR" dirty="0" smtClean="0"/>
              <a:t>17/7, Fiona: </a:t>
            </a:r>
          </a:p>
          <a:p>
            <a:pPr marL="171450" indent="-171450">
              <a:buFontTx/>
              <a:buChar char="-"/>
            </a:pPr>
            <a:r>
              <a:rPr lang="en-US" altLang="ko-KR" dirty="0" smtClean="0"/>
              <a:t>Read as ‘Who</a:t>
            </a:r>
            <a:r>
              <a:rPr lang="en-US" altLang="ko-KR" baseline="0" dirty="0" smtClean="0"/>
              <a:t> is the client?’</a:t>
            </a:r>
          </a:p>
          <a:p>
            <a:pPr marL="171450" indent="-171450">
              <a:buFontTx/>
              <a:buChar char="-"/>
            </a:pPr>
            <a:r>
              <a:rPr lang="en-US" altLang="ko-KR" baseline="0" dirty="0" smtClean="0"/>
              <a:t>Change ‘policy insured’ to ‘life assured’</a:t>
            </a:r>
            <a:endParaRPr lang="ko-KR" altLang="en-US" dirty="0" smtClean="0"/>
          </a:p>
        </p:txBody>
      </p:sp>
      <p:sp>
        <p:nvSpPr>
          <p:cNvPr id="51204" name="슬라이드 번호 개체 틀 2"/>
          <p:cNvSpPr>
            <a:spLocks noGrp="1"/>
          </p:cNvSpPr>
          <p:nvPr>
            <p:ph type="sldNum" sz="quarter" idx="5"/>
          </p:nvPr>
        </p:nvSpPr>
        <p:spPr>
          <a:noFill/>
        </p:spPr>
        <p:txBody>
          <a:bodyPr/>
          <a:lstStyle/>
          <a:p>
            <a:fld id="{4D15922C-C22B-4643-B229-23CC9047A439}" type="slidenum">
              <a:rPr lang="en-US" altLang="ko-KR" smtClean="0">
                <a:latin typeface="굴림" pitchFamily="50" charset="-127"/>
                <a:ea typeface="굴림" pitchFamily="50" charset="-127"/>
              </a:rPr>
              <a:pPr/>
              <a:t>74</a:t>
            </a:fld>
            <a:endParaRPr lang="en-US" altLang="ko-KR" smtClean="0">
              <a:latin typeface="굴림" pitchFamily="50" charset="-127"/>
              <a:ea typeface="굴림" pitchFamily="50" charset="-127"/>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슬라이드 이미지 개체 틀 1"/>
          <p:cNvSpPr>
            <a:spLocks noGrp="1" noRot="1" noChangeAspect="1" noTextEdit="1"/>
          </p:cNvSpPr>
          <p:nvPr>
            <p:ph type="sldImg"/>
          </p:nvPr>
        </p:nvSpPr>
        <p:spPr>
          <a:ln/>
        </p:spPr>
      </p:sp>
      <p:sp>
        <p:nvSpPr>
          <p:cNvPr id="52227" name="슬라이드 노트 개체 틀 2"/>
          <p:cNvSpPr>
            <a:spLocks noGrp="1"/>
          </p:cNvSpPr>
          <p:nvPr>
            <p:ph type="body" idx="1"/>
          </p:nvPr>
        </p:nvSpPr>
        <p:spPr>
          <a:noFill/>
          <a:ln/>
        </p:spPr>
        <p:txBody>
          <a:bodyPr/>
          <a:lstStyle/>
          <a:p>
            <a:r>
              <a:rPr lang="en-US" altLang="ko-KR" dirty="0" smtClean="0"/>
              <a:t>Default is to show all occupation, unless I input a key word to search, apps will filter accordingly. </a:t>
            </a:r>
          </a:p>
          <a:p>
            <a:endParaRPr lang="en-US" altLang="ko-KR" b="0" dirty="0" smtClean="0"/>
          </a:p>
          <a:p>
            <a:r>
              <a:rPr lang="en-US" altLang="ko-KR" b="0" dirty="0" smtClean="0"/>
              <a:t>7/18 SKCC:</a:t>
            </a:r>
          </a:p>
          <a:p>
            <a:r>
              <a:rPr lang="en-US" altLang="ko-KR" b="0" dirty="0" smtClean="0"/>
              <a:t>Default</a:t>
            </a:r>
            <a:r>
              <a:rPr lang="en-US" altLang="ko-KR" b="0" baseline="0" dirty="0" smtClean="0"/>
              <a:t> should be empty.</a:t>
            </a:r>
            <a:endParaRPr lang="en-US" altLang="ko-KR" b="0" dirty="0" smtClean="0"/>
          </a:p>
          <a:p>
            <a:r>
              <a:rPr lang="en-US" altLang="ko-KR" b="0" dirty="0" smtClean="0"/>
              <a:t>If</a:t>
            </a:r>
            <a:r>
              <a:rPr lang="ko-KR" altLang="en-US" b="0" dirty="0" smtClean="0"/>
              <a:t> </a:t>
            </a:r>
            <a:r>
              <a:rPr lang="en-US" altLang="ko-KR" b="0" dirty="0" smtClean="0"/>
              <a:t>we display entire list, the size is too large and the app will not operate properly.  </a:t>
            </a:r>
          </a:p>
          <a:p>
            <a:r>
              <a:rPr lang="en-US" altLang="ko-KR" b="0" dirty="0" smtClean="0"/>
              <a:t>Especially</a:t>
            </a:r>
            <a:r>
              <a:rPr lang="en-US" altLang="ko-KR" b="0" baseline="0" dirty="0" smtClean="0"/>
              <a:t> with Android, if list goes over 500, app will get slow.  This is limitation of OS itself.</a:t>
            </a:r>
          </a:p>
          <a:p>
            <a:r>
              <a:rPr lang="en-US" altLang="ko-KR" b="0" baseline="0" dirty="0" smtClean="0"/>
              <a:t>7/18 KH: OK</a:t>
            </a:r>
          </a:p>
          <a:p>
            <a:endParaRPr lang="en-US" altLang="ko-KR" b="0" baseline="0" dirty="0" smtClean="0"/>
          </a:p>
          <a:p>
            <a:pPr marL="0" marR="0" indent="0" algn="l" defTabSz="914400" rtl="0" eaLnBrk="0" fontAlgn="base" latinLnBrk="1" hangingPunct="0">
              <a:lnSpc>
                <a:spcPct val="100000"/>
              </a:lnSpc>
              <a:spcBef>
                <a:spcPct val="30000"/>
              </a:spcBef>
              <a:spcAft>
                <a:spcPct val="0"/>
              </a:spcAft>
              <a:buClrTx/>
              <a:buSzTx/>
              <a:buFontTx/>
              <a:buNone/>
              <a:tabLst/>
              <a:defRPr/>
            </a:pPr>
            <a:r>
              <a:rPr lang="en-ZA" altLang="ko-KR" dirty="0" smtClean="0"/>
              <a:t>21/7</a:t>
            </a:r>
            <a:r>
              <a:rPr lang="en-ZA" altLang="ko-KR" baseline="0" dirty="0" smtClean="0"/>
              <a:t> KH: </a:t>
            </a:r>
            <a:r>
              <a:rPr kumimoji="1" lang="en-US" sz="1200" kern="1200" dirty="0" smtClean="0">
                <a:solidFill>
                  <a:schemeClr val="tx1"/>
                </a:solidFill>
                <a:latin typeface="굴림" pitchFamily="50" charset="-127"/>
                <a:ea typeface="굴림" pitchFamily="50" charset="-127"/>
                <a:cs typeface="+mn-cs"/>
              </a:rPr>
              <a:t>‘2 Items Found’ change to ‘2 Occupation Found’</a:t>
            </a:r>
            <a:endParaRPr lang="ko-KR" altLang="en-US" dirty="0" smtClean="0"/>
          </a:p>
          <a:p>
            <a:endParaRPr lang="en-US" altLang="ko-KR" b="0" baseline="0" dirty="0" smtClean="0"/>
          </a:p>
          <a:p>
            <a:endParaRPr lang="ko-KR" altLang="en-US" dirty="0" smtClean="0"/>
          </a:p>
        </p:txBody>
      </p:sp>
      <p:sp>
        <p:nvSpPr>
          <p:cNvPr id="52228" name="슬라이드 번호 개체 틀 2"/>
          <p:cNvSpPr>
            <a:spLocks noGrp="1"/>
          </p:cNvSpPr>
          <p:nvPr>
            <p:ph type="sldNum" sz="quarter" idx="5"/>
          </p:nvPr>
        </p:nvSpPr>
        <p:spPr>
          <a:noFill/>
        </p:spPr>
        <p:txBody>
          <a:bodyPr/>
          <a:lstStyle/>
          <a:p>
            <a:fld id="{CCE93D7E-6730-4F95-B763-01078B6CF040}" type="slidenum">
              <a:rPr lang="en-US" altLang="ko-KR" smtClean="0">
                <a:latin typeface="굴림" pitchFamily="50" charset="-127"/>
                <a:ea typeface="굴림" pitchFamily="50" charset="-127"/>
              </a:rPr>
              <a:pPr/>
              <a:t>75</a:t>
            </a:fld>
            <a:endParaRPr lang="en-US" altLang="ko-KR" smtClean="0">
              <a:latin typeface="굴림" pitchFamily="50" charset="-127"/>
              <a:ea typeface="굴림" pitchFamily="50" charset="-127"/>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pPr marL="171450" indent="-171450"/>
            <a:endParaRPr lang="en-US" altLang="ko-KR" smtClean="0"/>
          </a:p>
        </p:txBody>
      </p:sp>
      <p:sp>
        <p:nvSpPr>
          <p:cNvPr id="53252" name="Footer Placeholder 3"/>
          <p:cNvSpPr>
            <a:spLocks noGrp="1"/>
          </p:cNvSpPr>
          <p:nvPr>
            <p:ph type="ftr" sz="quarter" idx="4"/>
          </p:nvPr>
        </p:nvSpPr>
        <p:spPr>
          <a:noFill/>
        </p:spPr>
        <p:txBody>
          <a:bodyPr/>
          <a:lstStyle/>
          <a:p>
            <a:endParaRPr lang="en-US" altLang="ko-KR" smtClean="0">
              <a:latin typeface="굴림" pitchFamily="50" charset="-127"/>
              <a:ea typeface="굴림" pitchFamily="50" charset="-127"/>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슬라이드 이미지 개체 틀 1"/>
          <p:cNvSpPr>
            <a:spLocks noGrp="1" noRot="1" noChangeAspect="1" noTextEdit="1"/>
          </p:cNvSpPr>
          <p:nvPr>
            <p:ph type="sldImg"/>
          </p:nvPr>
        </p:nvSpPr>
        <p:spPr>
          <a:ln/>
        </p:spPr>
      </p:sp>
      <p:sp>
        <p:nvSpPr>
          <p:cNvPr id="54275" name="슬라이드 노트 개체 틀 2"/>
          <p:cNvSpPr>
            <a:spLocks noGrp="1"/>
          </p:cNvSpPr>
          <p:nvPr>
            <p:ph type="body" idx="1"/>
          </p:nvPr>
        </p:nvSpPr>
        <p:spPr>
          <a:noFill/>
          <a:ln/>
        </p:spPr>
        <p:txBody>
          <a:bodyPr/>
          <a:lstStyle/>
          <a:p>
            <a:r>
              <a:rPr lang="en-US" altLang="ko-KR" dirty="0" smtClean="0"/>
              <a:t>If I select ILP,</a:t>
            </a:r>
            <a:r>
              <a:rPr lang="en-US" altLang="ko-KR" baseline="0" dirty="0" smtClean="0"/>
              <a:t> Apps will check against the age of Life Assured, if less than 18, force to input PO info.</a:t>
            </a:r>
            <a:endParaRPr lang="ko-KR" altLang="en-US" dirty="0" smtClean="0"/>
          </a:p>
        </p:txBody>
      </p:sp>
      <p:sp>
        <p:nvSpPr>
          <p:cNvPr id="54276" name="슬라이드 번호 개체 틀 3"/>
          <p:cNvSpPr>
            <a:spLocks noGrp="1"/>
          </p:cNvSpPr>
          <p:nvPr>
            <p:ph type="sldNum" sz="quarter" idx="5"/>
          </p:nvPr>
        </p:nvSpPr>
        <p:spPr>
          <a:noFill/>
        </p:spPr>
        <p:txBody>
          <a:bodyPr/>
          <a:lstStyle/>
          <a:p>
            <a:fld id="{B3620A6B-D1DA-444A-A3F7-520161A9AF88}" type="slidenum">
              <a:rPr lang="en-US" altLang="ko-KR" smtClean="0">
                <a:latin typeface="굴림" pitchFamily="50" charset="-127"/>
                <a:ea typeface="굴림" pitchFamily="50" charset="-127"/>
              </a:rPr>
              <a:pPr/>
              <a:t>77</a:t>
            </a:fld>
            <a:endParaRPr lang="en-US" altLang="ko-KR" smtClean="0">
              <a:latin typeface="굴림" pitchFamily="50" charset="-127"/>
              <a:ea typeface="굴림" pitchFamily="50" charset="-127"/>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pPr marL="171450" indent="-171450"/>
            <a:r>
              <a:rPr lang="en-US" altLang="ko-KR" dirty="0" smtClean="0"/>
              <a:t>17/7, Fiona:</a:t>
            </a:r>
          </a:p>
          <a:p>
            <a:pPr marL="171450" indent="-171450">
              <a:buFontTx/>
              <a:buChar char="-"/>
            </a:pPr>
            <a:r>
              <a:rPr lang="en-US" altLang="ko-KR" dirty="0" smtClean="0"/>
              <a:t>Change ‘Frequency Payment’ to ‘Payment Frequency’</a:t>
            </a:r>
          </a:p>
          <a:p>
            <a:pPr marL="171450" indent="-171450">
              <a:buFontTx/>
              <a:buChar char="-"/>
            </a:pPr>
            <a:endParaRPr lang="en-US" altLang="ko-KR" dirty="0" smtClean="0"/>
          </a:p>
          <a:p>
            <a:pPr marL="171450" marR="0" indent="-171450" algn="l" defTabSz="914400" rtl="0" eaLnBrk="0" fontAlgn="base" latinLnBrk="1" hangingPunct="0">
              <a:lnSpc>
                <a:spcPct val="100000"/>
              </a:lnSpc>
              <a:spcBef>
                <a:spcPct val="30000"/>
              </a:spcBef>
              <a:spcAft>
                <a:spcPct val="0"/>
              </a:spcAft>
              <a:buClrTx/>
              <a:buSzTx/>
              <a:buFontTx/>
              <a:buNone/>
              <a:tabLst/>
              <a:defRPr/>
            </a:pPr>
            <a:r>
              <a:rPr lang="en-ZA" altLang="ko-KR" dirty="0" smtClean="0"/>
              <a:t>21/7</a:t>
            </a:r>
            <a:r>
              <a:rPr lang="en-ZA" altLang="ko-KR" baseline="0" dirty="0" smtClean="0"/>
              <a:t> KH: </a:t>
            </a:r>
            <a:r>
              <a:rPr kumimoji="1" lang="en-US" sz="1200" kern="1200" dirty="0" smtClean="0">
                <a:solidFill>
                  <a:schemeClr val="tx1"/>
                </a:solidFill>
                <a:latin typeface="굴림" pitchFamily="50" charset="-127"/>
                <a:ea typeface="굴림" pitchFamily="50" charset="-127"/>
                <a:cs typeface="+mn-cs"/>
              </a:rPr>
              <a:t>‘Basic’ change to ‘Basic</a:t>
            </a:r>
            <a:r>
              <a:rPr kumimoji="1" lang="en-US" sz="1200" kern="1200" baseline="0" dirty="0" smtClean="0">
                <a:solidFill>
                  <a:schemeClr val="tx1"/>
                </a:solidFill>
                <a:latin typeface="굴림" pitchFamily="50" charset="-127"/>
                <a:ea typeface="굴림" pitchFamily="50" charset="-127"/>
                <a:cs typeface="+mn-cs"/>
              </a:rPr>
              <a:t> Plan</a:t>
            </a:r>
            <a:r>
              <a:rPr kumimoji="1" lang="en-US" sz="1200" kern="1200" dirty="0" smtClean="0">
                <a:solidFill>
                  <a:schemeClr val="tx1"/>
                </a:solidFill>
                <a:latin typeface="굴림" pitchFamily="50" charset="-127"/>
                <a:ea typeface="굴림" pitchFamily="50" charset="-127"/>
                <a:cs typeface="+mn-cs"/>
              </a:rPr>
              <a:t>’</a:t>
            </a:r>
          </a:p>
          <a:p>
            <a:pPr marL="171450" marR="0" indent="-171450" algn="l" defTabSz="914400" rtl="0" eaLnBrk="0" fontAlgn="base" latinLnBrk="1" hangingPunct="0">
              <a:lnSpc>
                <a:spcPct val="100000"/>
              </a:lnSpc>
              <a:spcBef>
                <a:spcPct val="30000"/>
              </a:spcBef>
              <a:spcAft>
                <a:spcPct val="0"/>
              </a:spcAft>
              <a:buClrTx/>
              <a:buSzTx/>
              <a:buFontTx/>
              <a:buNone/>
              <a:tabLst/>
              <a:defRPr/>
            </a:pPr>
            <a:r>
              <a:rPr kumimoji="1" lang="en-US" altLang="ko-KR" sz="1200" kern="1200" dirty="0" smtClean="0">
                <a:solidFill>
                  <a:schemeClr val="tx1"/>
                </a:solidFill>
                <a:latin typeface="굴림" pitchFamily="50" charset="-127"/>
                <a:ea typeface="굴림" pitchFamily="50" charset="-127"/>
                <a:cs typeface="+mn-cs"/>
              </a:rPr>
              <a:t>22/7 KH: </a:t>
            </a:r>
          </a:p>
          <a:p>
            <a:pPr marL="171450" marR="0" indent="-171450" algn="l" defTabSz="914400" rtl="0" eaLnBrk="0" fontAlgn="base" latinLnBrk="1" hangingPunct="0">
              <a:lnSpc>
                <a:spcPct val="100000"/>
              </a:lnSpc>
              <a:spcBef>
                <a:spcPct val="30000"/>
              </a:spcBef>
              <a:spcAft>
                <a:spcPct val="0"/>
              </a:spcAft>
              <a:buClrTx/>
              <a:buSzTx/>
              <a:buFontTx/>
              <a:buChar char="-"/>
              <a:tabLst/>
              <a:defRPr/>
            </a:pPr>
            <a:r>
              <a:rPr kumimoji="1" lang="en-US" altLang="ko-KR" sz="1200" kern="1200" dirty="0" smtClean="0">
                <a:solidFill>
                  <a:schemeClr val="tx1"/>
                </a:solidFill>
                <a:latin typeface="굴림" pitchFamily="50" charset="-127"/>
                <a:ea typeface="굴림" pitchFamily="50" charset="-127"/>
                <a:cs typeface="+mn-cs"/>
              </a:rPr>
              <a:t>‘Total Annual Premium’ change to ‘Yearly Payment’</a:t>
            </a:r>
          </a:p>
          <a:p>
            <a:pPr marL="171450" marR="0" indent="-171450" algn="l" defTabSz="914400" rtl="0" eaLnBrk="0" fontAlgn="base" latinLnBrk="1" hangingPunct="0">
              <a:lnSpc>
                <a:spcPct val="100000"/>
              </a:lnSpc>
              <a:spcBef>
                <a:spcPct val="30000"/>
              </a:spcBef>
              <a:spcAft>
                <a:spcPct val="0"/>
              </a:spcAft>
              <a:buClrTx/>
              <a:buSzTx/>
              <a:buFontTx/>
              <a:buChar char="-"/>
              <a:tabLst/>
              <a:defRPr/>
            </a:pPr>
            <a:r>
              <a:rPr kumimoji="1" lang="en-US" altLang="ko-KR" sz="1200" kern="1200" dirty="0" smtClean="0">
                <a:solidFill>
                  <a:schemeClr val="tx1"/>
                </a:solidFill>
                <a:latin typeface="굴림" pitchFamily="50" charset="-127"/>
                <a:ea typeface="굴림" pitchFamily="50" charset="-127"/>
                <a:cs typeface="+mn-cs"/>
              </a:rPr>
              <a:t>‘Half Year Payment’ change to ‘Half Yearly Payment’</a:t>
            </a:r>
          </a:p>
          <a:p>
            <a:pPr marL="171450" marR="0" indent="-171450" algn="l" defTabSz="914400" rtl="0" eaLnBrk="0" fontAlgn="base" latinLnBrk="1" hangingPunct="0">
              <a:lnSpc>
                <a:spcPct val="100000"/>
              </a:lnSpc>
              <a:spcBef>
                <a:spcPct val="30000"/>
              </a:spcBef>
              <a:spcAft>
                <a:spcPct val="0"/>
              </a:spcAft>
              <a:buClrTx/>
              <a:buSzTx/>
              <a:buFontTx/>
              <a:buChar char="-"/>
              <a:tabLst/>
              <a:defRPr/>
            </a:pPr>
            <a:r>
              <a:rPr kumimoji="1" lang="en-US" altLang="ko-KR" sz="1200" kern="1200" dirty="0" smtClean="0">
                <a:solidFill>
                  <a:schemeClr val="tx1"/>
                </a:solidFill>
                <a:latin typeface="굴림" pitchFamily="50" charset="-127"/>
                <a:ea typeface="굴림" pitchFamily="50" charset="-127"/>
                <a:cs typeface="+mn-cs"/>
              </a:rPr>
              <a:t>Dropdown ‘Annually’ change to ‘Yearly’</a:t>
            </a:r>
            <a:endParaRPr lang="ko-KR" altLang="en-US" dirty="0" smtClean="0"/>
          </a:p>
          <a:p>
            <a:pPr marL="171450" indent="-171450">
              <a:buFontTx/>
              <a:buNone/>
            </a:pPr>
            <a:endParaRPr lang="en-US" altLang="ko-KR" dirty="0" smtClean="0"/>
          </a:p>
        </p:txBody>
      </p:sp>
      <p:sp>
        <p:nvSpPr>
          <p:cNvPr id="55300" name="Footer Placeholder 3"/>
          <p:cNvSpPr>
            <a:spLocks noGrp="1"/>
          </p:cNvSpPr>
          <p:nvPr>
            <p:ph type="ftr" sz="quarter" idx="4"/>
          </p:nvPr>
        </p:nvSpPr>
        <p:spPr>
          <a:noFill/>
        </p:spPr>
        <p:txBody>
          <a:bodyPr/>
          <a:lstStyle/>
          <a:p>
            <a:endParaRPr lang="en-US" altLang="ko-KR" smtClean="0">
              <a:latin typeface="굴림" pitchFamily="50" charset="-127"/>
              <a:ea typeface="굴림" pitchFamily="50" charset="-127"/>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pPr marL="171450" indent="-171450"/>
            <a:r>
              <a:rPr lang="en-US" altLang="ko-KR" baseline="0" dirty="0" smtClean="0"/>
              <a:t>If sum assured or premium is out of range, Pop out a message to show the correct SA or Premium, once I click ok the premium or sum assured will auto populated to the field. (based on the individual scenario e.g. how many riders attached, preference selection, etc)</a:t>
            </a:r>
            <a:endParaRPr lang="en-US" altLang="ko-KR" dirty="0" smtClean="0"/>
          </a:p>
        </p:txBody>
      </p:sp>
      <p:sp>
        <p:nvSpPr>
          <p:cNvPr id="56324" name="Footer Placeholder 3"/>
          <p:cNvSpPr>
            <a:spLocks noGrp="1"/>
          </p:cNvSpPr>
          <p:nvPr>
            <p:ph type="ftr" sz="quarter" idx="4"/>
          </p:nvPr>
        </p:nvSpPr>
        <p:spPr>
          <a:noFill/>
        </p:spPr>
        <p:txBody>
          <a:bodyPr/>
          <a:lstStyle/>
          <a:p>
            <a:endParaRPr lang="en-US" altLang="ko-KR" smtClean="0">
              <a:latin typeface="굴림" pitchFamily="50" charset="-127"/>
              <a:ea typeface="굴림" pitchFamily="50" charset="-127"/>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슬라이드 이미지 개체 틀 1"/>
          <p:cNvSpPr>
            <a:spLocks noGrp="1" noRot="1" noChangeAspect="1" noTextEdit="1"/>
          </p:cNvSpPr>
          <p:nvPr>
            <p:ph type="sldImg"/>
          </p:nvPr>
        </p:nvSpPr>
        <p:spPr>
          <a:ln/>
        </p:spPr>
      </p:sp>
      <p:sp>
        <p:nvSpPr>
          <p:cNvPr id="57347" name="슬라이드 노트 개체 틀 2"/>
          <p:cNvSpPr>
            <a:spLocks noGrp="1"/>
          </p:cNvSpPr>
          <p:nvPr>
            <p:ph type="body" idx="1"/>
          </p:nvPr>
        </p:nvSpPr>
        <p:spPr>
          <a:noFill/>
          <a:ln/>
        </p:spPr>
        <p:txBody>
          <a:bodyPr/>
          <a:lstStyle/>
          <a:p>
            <a:r>
              <a:rPr lang="en-US" altLang="ko-KR" dirty="0" smtClean="0"/>
              <a:t>If I choose customize,</a:t>
            </a:r>
            <a:r>
              <a:rPr lang="en-US" altLang="ko-KR" baseline="0" dirty="0" smtClean="0"/>
              <a:t> the sequence for the Funds should from Low risk to High risk.</a:t>
            </a:r>
          </a:p>
          <a:p>
            <a:endParaRPr lang="en-US" altLang="ko-KR" baseline="0" dirty="0" smtClean="0"/>
          </a:p>
          <a:p>
            <a:r>
              <a:rPr lang="en-US" altLang="ko-KR" baseline="0" dirty="0" smtClean="0"/>
              <a:t>If I completed CFFF risk profiling, and the result is high risk appetite, Funds Combination selection will filter accordingly. Just to show high risk option 1, 2, 3, 4 &amp; Customize.</a:t>
            </a:r>
          </a:p>
          <a:p>
            <a:endParaRPr lang="en-US" altLang="ko-KR" baseline="0" dirty="0" smtClean="0"/>
          </a:p>
          <a:p>
            <a:r>
              <a:rPr lang="en-US" altLang="ko-KR" baseline="0" dirty="0" smtClean="0"/>
              <a:t>17/7, Fiona:</a:t>
            </a:r>
          </a:p>
          <a:p>
            <a:r>
              <a:rPr lang="en-US" altLang="ko-KR" baseline="0" dirty="0" smtClean="0"/>
              <a:t>- Change ‘Fund Combination’ to ‘Fund Portfolio’</a:t>
            </a:r>
            <a:endParaRPr lang="ko-KR" altLang="en-US" dirty="0" smtClean="0"/>
          </a:p>
        </p:txBody>
      </p:sp>
      <p:sp>
        <p:nvSpPr>
          <p:cNvPr id="57348" name="슬라이드 번호 개체 틀 2"/>
          <p:cNvSpPr>
            <a:spLocks noGrp="1"/>
          </p:cNvSpPr>
          <p:nvPr>
            <p:ph type="sldNum" sz="quarter" idx="5"/>
          </p:nvPr>
        </p:nvSpPr>
        <p:spPr>
          <a:noFill/>
        </p:spPr>
        <p:txBody>
          <a:bodyPr/>
          <a:lstStyle/>
          <a:p>
            <a:fld id="{96E14394-8D40-4277-92D2-D9232CDC1F80}" type="slidenum">
              <a:rPr lang="en-US" altLang="ko-KR" smtClean="0">
                <a:latin typeface="굴림" pitchFamily="50" charset="-127"/>
                <a:ea typeface="굴림" pitchFamily="50" charset="-127"/>
              </a:rPr>
              <a:pPr/>
              <a:t>80</a:t>
            </a:fld>
            <a:endParaRPr lang="en-US" altLang="ko-KR" smtClean="0">
              <a:latin typeface="굴림" pitchFamily="50" charset="-127"/>
              <a:ea typeface="굴림" pitchFamily="50" charset="-127"/>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슬라이드 이미지 개체 틀 1"/>
          <p:cNvSpPr>
            <a:spLocks noGrp="1" noRot="1" noChangeAspect="1" noTextEdit="1"/>
          </p:cNvSpPr>
          <p:nvPr>
            <p:ph type="sldImg"/>
          </p:nvPr>
        </p:nvSpPr>
        <p:spPr>
          <a:ln/>
        </p:spPr>
      </p:sp>
      <p:sp>
        <p:nvSpPr>
          <p:cNvPr id="86019" name="슬라이드 노트 개체 틀 2"/>
          <p:cNvSpPr>
            <a:spLocks noGrp="1"/>
          </p:cNvSpPr>
          <p:nvPr>
            <p:ph type="body" idx="1"/>
          </p:nvPr>
        </p:nvSpPr>
        <p:spPr>
          <a:noFill/>
          <a:ln/>
        </p:spPr>
        <p:txBody>
          <a:bodyPr/>
          <a:lstStyle/>
          <a:p>
            <a:pPr marL="171450" indent="-171450"/>
            <a:r>
              <a:rPr lang="en-US" altLang="ko-KR" baseline="0" dirty="0" smtClean="0"/>
              <a:t>17/7, Fiona:</a:t>
            </a:r>
          </a:p>
          <a:p>
            <a:pPr marL="171450" indent="-171450"/>
            <a:r>
              <a:rPr lang="en-US" altLang="ko-KR" baseline="0" dirty="0" smtClean="0"/>
              <a:t>- Change ‘Financial Analysis’ to ‘Financial Needs Analysis’ amended above slides.</a:t>
            </a:r>
          </a:p>
        </p:txBody>
      </p:sp>
      <p:sp>
        <p:nvSpPr>
          <p:cNvPr id="86020" name="바닥글 개체 틀 3"/>
          <p:cNvSpPr>
            <a:spLocks noGrp="1"/>
          </p:cNvSpPr>
          <p:nvPr>
            <p:ph type="ftr" sz="quarter" idx="4"/>
          </p:nvPr>
        </p:nvSpPr>
        <p:spPr>
          <a:noFill/>
        </p:spPr>
        <p:txBody>
          <a:bodyPr/>
          <a:lstStyle/>
          <a:p>
            <a:endParaRPr lang="en-US" altLang="ko-KR" smtClean="0">
              <a:latin typeface="굴림" pitchFamily="50" charset="-127"/>
              <a:ea typeface="굴림" pitchFamily="50" charset="-127"/>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슬라이드 이미지 개체 틀 1"/>
          <p:cNvSpPr>
            <a:spLocks noGrp="1" noRot="1" noChangeAspect="1" noTextEdit="1"/>
          </p:cNvSpPr>
          <p:nvPr>
            <p:ph type="sldImg"/>
          </p:nvPr>
        </p:nvSpPr>
        <p:spPr>
          <a:ln/>
        </p:spPr>
      </p:sp>
      <p:sp>
        <p:nvSpPr>
          <p:cNvPr id="58371" name="슬라이드 노트 개체 틀 2"/>
          <p:cNvSpPr>
            <a:spLocks noGrp="1"/>
          </p:cNvSpPr>
          <p:nvPr>
            <p:ph type="body" idx="1"/>
          </p:nvPr>
        </p:nvSpPr>
        <p:spPr>
          <a:noFill/>
          <a:ln/>
        </p:spPr>
        <p:txBody>
          <a:bodyPr/>
          <a:lstStyle/>
          <a:p>
            <a:r>
              <a:rPr lang="en-US" altLang="ko-KR" baseline="0" dirty="0" smtClean="0"/>
              <a:t>17/7, Fiona:</a:t>
            </a:r>
          </a:p>
          <a:p>
            <a:r>
              <a:rPr lang="en-US" altLang="ko-KR" baseline="0" dirty="0" smtClean="0"/>
              <a:t>- Change ‘Fund Combination’ to ‘Fund Portfolio’</a:t>
            </a:r>
            <a:endParaRPr lang="ko-KR" altLang="en-US" dirty="0" smtClean="0"/>
          </a:p>
          <a:p>
            <a:endParaRPr lang="ko-KR" altLang="en-US" dirty="0" smtClean="0"/>
          </a:p>
        </p:txBody>
      </p:sp>
      <p:sp>
        <p:nvSpPr>
          <p:cNvPr id="58372" name="슬라이드 번호 개체 틀 2"/>
          <p:cNvSpPr>
            <a:spLocks noGrp="1"/>
          </p:cNvSpPr>
          <p:nvPr>
            <p:ph type="sldNum" sz="quarter" idx="5"/>
          </p:nvPr>
        </p:nvSpPr>
        <p:spPr>
          <a:noFill/>
        </p:spPr>
        <p:txBody>
          <a:bodyPr/>
          <a:lstStyle/>
          <a:p>
            <a:fld id="{51B2EB2D-D86F-472C-93BE-A4480E158310}" type="slidenum">
              <a:rPr lang="en-US" altLang="ko-KR" smtClean="0">
                <a:latin typeface="굴림" pitchFamily="50" charset="-127"/>
                <a:ea typeface="굴림" pitchFamily="50" charset="-127"/>
              </a:rPr>
              <a:pPr/>
              <a:t>81</a:t>
            </a:fld>
            <a:endParaRPr lang="en-US" altLang="ko-KR" smtClean="0">
              <a:latin typeface="굴림" pitchFamily="50" charset="-127"/>
              <a:ea typeface="굴림" pitchFamily="50" charset="-127"/>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슬라이드 이미지 개체 틀 1"/>
          <p:cNvSpPr>
            <a:spLocks noGrp="1" noRot="1" noChangeAspect="1" noTextEdit="1"/>
          </p:cNvSpPr>
          <p:nvPr>
            <p:ph type="sldImg"/>
          </p:nvPr>
        </p:nvSpPr>
        <p:spPr>
          <a:ln/>
        </p:spPr>
      </p:sp>
      <p:sp>
        <p:nvSpPr>
          <p:cNvPr id="59395" name="슬라이드 노트 개체 틀 2"/>
          <p:cNvSpPr>
            <a:spLocks noGrp="1"/>
          </p:cNvSpPr>
          <p:nvPr>
            <p:ph type="body" idx="1"/>
          </p:nvPr>
        </p:nvSpPr>
        <p:spPr>
          <a:noFill/>
          <a:ln/>
        </p:spPr>
        <p:txBody>
          <a:bodyPr/>
          <a:lstStyle/>
          <a:p>
            <a:endParaRPr lang="ko-KR" altLang="en-US" smtClean="0"/>
          </a:p>
        </p:txBody>
      </p:sp>
      <p:sp>
        <p:nvSpPr>
          <p:cNvPr id="59396" name="슬라이드 번호 개체 틀 2"/>
          <p:cNvSpPr>
            <a:spLocks noGrp="1"/>
          </p:cNvSpPr>
          <p:nvPr>
            <p:ph type="sldNum" sz="quarter" idx="5"/>
          </p:nvPr>
        </p:nvSpPr>
        <p:spPr>
          <a:noFill/>
        </p:spPr>
        <p:txBody>
          <a:bodyPr/>
          <a:lstStyle/>
          <a:p>
            <a:fld id="{4C93F2FB-FC1D-4B5D-9837-8DC7D004B86A}" type="slidenum">
              <a:rPr lang="en-US" altLang="ko-KR" smtClean="0">
                <a:latin typeface="굴림" pitchFamily="50" charset="-127"/>
                <a:ea typeface="굴림" pitchFamily="50" charset="-127"/>
              </a:rPr>
              <a:pPr/>
              <a:t>82</a:t>
            </a:fld>
            <a:endParaRPr lang="en-US" altLang="ko-KR" smtClean="0">
              <a:latin typeface="굴림" pitchFamily="50" charset="-127"/>
              <a:ea typeface="굴림" pitchFamily="50" charset="-127"/>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슬라이드 이미지 개체 틀 1"/>
          <p:cNvSpPr>
            <a:spLocks noGrp="1" noRot="1" noChangeAspect="1" noTextEdit="1"/>
          </p:cNvSpPr>
          <p:nvPr>
            <p:ph type="sldImg"/>
          </p:nvPr>
        </p:nvSpPr>
        <p:spPr>
          <a:ln/>
        </p:spPr>
      </p:sp>
      <p:sp>
        <p:nvSpPr>
          <p:cNvPr id="64515" name="슬라이드 노트 개체 틀 2"/>
          <p:cNvSpPr>
            <a:spLocks noGrp="1"/>
          </p:cNvSpPr>
          <p:nvPr>
            <p:ph type="body" idx="1"/>
          </p:nvPr>
        </p:nvSpPr>
        <p:spPr>
          <a:noFill/>
          <a:ln/>
        </p:spPr>
        <p:txBody>
          <a:bodyPr/>
          <a:lstStyle/>
          <a:p>
            <a:r>
              <a:rPr lang="en-US" altLang="ko-KR" baseline="0" dirty="0" smtClean="0"/>
              <a:t>17/7, Fiona:</a:t>
            </a:r>
          </a:p>
          <a:p>
            <a:r>
              <a:rPr lang="en-US" altLang="ko-KR" baseline="0" dirty="0" smtClean="0"/>
              <a:t>- Drop the word ‘option’ from both calculations.</a:t>
            </a:r>
          </a:p>
          <a:p>
            <a:endParaRPr lang="ko-KR" altLang="en-US" dirty="0" smtClean="0"/>
          </a:p>
        </p:txBody>
      </p:sp>
      <p:sp>
        <p:nvSpPr>
          <p:cNvPr id="64516" name="슬라이드 번호 개체 틀 2"/>
          <p:cNvSpPr>
            <a:spLocks noGrp="1"/>
          </p:cNvSpPr>
          <p:nvPr>
            <p:ph type="sldNum" sz="quarter" idx="5"/>
          </p:nvPr>
        </p:nvSpPr>
        <p:spPr>
          <a:noFill/>
        </p:spPr>
        <p:txBody>
          <a:bodyPr/>
          <a:lstStyle/>
          <a:p>
            <a:fld id="{0DCC5D49-1480-4CA2-826B-B8A710911609}" type="slidenum">
              <a:rPr lang="en-US" altLang="ko-KR" smtClean="0">
                <a:latin typeface="굴림" pitchFamily="50" charset="-127"/>
                <a:ea typeface="굴림" pitchFamily="50" charset="-127"/>
              </a:rPr>
              <a:pPr/>
              <a:t>83</a:t>
            </a:fld>
            <a:endParaRPr lang="en-US" altLang="ko-KR" smtClean="0">
              <a:latin typeface="굴림" pitchFamily="50" charset="-127"/>
              <a:ea typeface="굴림" pitchFamily="50" charset="-127"/>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슬라이드 이미지 개체 틀 1"/>
          <p:cNvSpPr>
            <a:spLocks noGrp="1" noRot="1" noChangeAspect="1" noTextEdit="1"/>
          </p:cNvSpPr>
          <p:nvPr>
            <p:ph type="sldImg"/>
          </p:nvPr>
        </p:nvSpPr>
        <p:spPr>
          <a:ln/>
        </p:spPr>
      </p:sp>
      <p:sp>
        <p:nvSpPr>
          <p:cNvPr id="61443" name="슬라이드 노트 개체 틀 2"/>
          <p:cNvSpPr>
            <a:spLocks noGrp="1"/>
          </p:cNvSpPr>
          <p:nvPr>
            <p:ph type="body" idx="1"/>
          </p:nvPr>
        </p:nvSpPr>
        <p:spPr>
          <a:noFill/>
          <a:ln/>
        </p:spPr>
        <p:txBody>
          <a:bodyPr/>
          <a:lstStyle/>
          <a:p>
            <a:r>
              <a:rPr lang="en-US" altLang="ko-KR" dirty="0" smtClean="0"/>
              <a:t>No</a:t>
            </a:r>
            <a:r>
              <a:rPr lang="en-US" altLang="ko-KR" baseline="0" dirty="0" smtClean="0"/>
              <a:t> translation for this although selected Chinese language</a:t>
            </a:r>
            <a:endParaRPr lang="ko-KR" altLang="en-US" dirty="0" smtClean="0"/>
          </a:p>
        </p:txBody>
      </p:sp>
      <p:sp>
        <p:nvSpPr>
          <p:cNvPr id="61444" name="슬라이드 번호 개체 틀 2"/>
          <p:cNvSpPr>
            <a:spLocks noGrp="1"/>
          </p:cNvSpPr>
          <p:nvPr>
            <p:ph type="sldNum" sz="quarter" idx="5"/>
          </p:nvPr>
        </p:nvSpPr>
        <p:spPr>
          <a:noFill/>
        </p:spPr>
        <p:txBody>
          <a:bodyPr/>
          <a:lstStyle/>
          <a:p>
            <a:fld id="{CD90FECD-5D04-4B10-B81B-8C11B7206544}" type="slidenum">
              <a:rPr lang="en-US" altLang="ko-KR" smtClean="0">
                <a:latin typeface="굴림" pitchFamily="50" charset="-127"/>
                <a:ea typeface="굴림" pitchFamily="50" charset="-127"/>
              </a:rPr>
              <a:pPr/>
              <a:t>84</a:t>
            </a:fld>
            <a:endParaRPr lang="en-US" altLang="ko-KR" smtClean="0">
              <a:latin typeface="굴림" pitchFamily="50" charset="-127"/>
              <a:ea typeface="굴림" pitchFamily="50" charset="-127"/>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슬라이드 이미지 개체 틀 1"/>
          <p:cNvSpPr>
            <a:spLocks noGrp="1" noRot="1" noChangeAspect="1" noTextEdit="1"/>
          </p:cNvSpPr>
          <p:nvPr>
            <p:ph type="sldImg"/>
          </p:nvPr>
        </p:nvSpPr>
        <p:spPr>
          <a:ln/>
        </p:spPr>
      </p:sp>
      <p:sp>
        <p:nvSpPr>
          <p:cNvPr id="54275" name="슬라이드 노트 개체 틀 2"/>
          <p:cNvSpPr>
            <a:spLocks noGrp="1"/>
          </p:cNvSpPr>
          <p:nvPr>
            <p:ph type="body" idx="1"/>
          </p:nvPr>
        </p:nvSpPr>
        <p:spPr>
          <a:noFill/>
          <a:ln/>
        </p:spPr>
        <p:txBody>
          <a:bodyPr/>
          <a:lstStyle/>
          <a:p>
            <a:endParaRPr lang="ko-KR" altLang="en-US" smtClean="0"/>
          </a:p>
        </p:txBody>
      </p:sp>
      <p:sp>
        <p:nvSpPr>
          <p:cNvPr id="54276" name="슬라이드 번호 개체 틀 3"/>
          <p:cNvSpPr>
            <a:spLocks noGrp="1"/>
          </p:cNvSpPr>
          <p:nvPr>
            <p:ph type="sldNum" sz="quarter" idx="5"/>
          </p:nvPr>
        </p:nvSpPr>
        <p:spPr>
          <a:noFill/>
        </p:spPr>
        <p:txBody>
          <a:bodyPr/>
          <a:lstStyle/>
          <a:p>
            <a:fld id="{B3620A6B-D1DA-444A-A3F7-520161A9AF88}" type="slidenum">
              <a:rPr lang="en-US" altLang="ko-KR" smtClean="0">
                <a:latin typeface="굴림" pitchFamily="50" charset="-127"/>
                <a:ea typeface="굴림" pitchFamily="50" charset="-127"/>
              </a:rPr>
              <a:pPr/>
              <a:t>85</a:t>
            </a:fld>
            <a:endParaRPr lang="en-US" altLang="ko-KR" smtClean="0">
              <a:latin typeface="굴림" pitchFamily="50" charset="-127"/>
              <a:ea typeface="굴림" pitchFamily="50" charset="-127"/>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pPr marL="171450" indent="-171450"/>
            <a:r>
              <a:rPr lang="en-US" altLang="ko-KR" dirty="0" smtClean="0"/>
              <a:t>‘Total Premium’ change to ‘Single</a:t>
            </a:r>
            <a:r>
              <a:rPr lang="en-US" altLang="ko-KR" baseline="0" dirty="0" smtClean="0"/>
              <a:t> Premium’</a:t>
            </a:r>
            <a:endParaRPr lang="en-US" altLang="ko-KR" dirty="0" smtClean="0"/>
          </a:p>
        </p:txBody>
      </p:sp>
      <p:sp>
        <p:nvSpPr>
          <p:cNvPr id="55300" name="Footer Placeholder 3"/>
          <p:cNvSpPr>
            <a:spLocks noGrp="1"/>
          </p:cNvSpPr>
          <p:nvPr>
            <p:ph type="ftr" sz="quarter" idx="4"/>
          </p:nvPr>
        </p:nvSpPr>
        <p:spPr>
          <a:noFill/>
        </p:spPr>
        <p:txBody>
          <a:bodyPr/>
          <a:lstStyle/>
          <a:p>
            <a:endParaRPr lang="en-US" altLang="ko-KR" smtClean="0">
              <a:latin typeface="굴림" pitchFamily="50" charset="-127"/>
              <a:ea typeface="굴림" pitchFamily="50" charset="-127"/>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슬라이드 이미지 개체 틀 1"/>
          <p:cNvSpPr>
            <a:spLocks noGrp="1" noRot="1" noChangeAspect="1" noTextEdit="1"/>
          </p:cNvSpPr>
          <p:nvPr>
            <p:ph type="sldImg"/>
          </p:nvPr>
        </p:nvSpPr>
        <p:spPr>
          <a:ln/>
        </p:spPr>
      </p:sp>
      <p:sp>
        <p:nvSpPr>
          <p:cNvPr id="64515" name="슬라이드 노트 개체 틀 2"/>
          <p:cNvSpPr>
            <a:spLocks noGrp="1"/>
          </p:cNvSpPr>
          <p:nvPr>
            <p:ph type="body" idx="1"/>
          </p:nvPr>
        </p:nvSpPr>
        <p:spPr>
          <a:noFill/>
          <a:ln/>
        </p:spPr>
        <p:txBody>
          <a:bodyPr/>
          <a:lstStyle/>
          <a:p>
            <a:r>
              <a:rPr lang="en-US" altLang="ko-KR" dirty="0" smtClean="0"/>
              <a:t>17/7, Fiona:</a:t>
            </a:r>
          </a:p>
          <a:p>
            <a:r>
              <a:rPr lang="en-US" altLang="ko-KR" dirty="0" smtClean="0"/>
              <a:t>- Drop the word ‘option’</a:t>
            </a:r>
            <a:endParaRPr lang="ko-KR" altLang="en-US" dirty="0" smtClean="0"/>
          </a:p>
        </p:txBody>
      </p:sp>
      <p:sp>
        <p:nvSpPr>
          <p:cNvPr id="64516" name="슬라이드 번호 개체 틀 2"/>
          <p:cNvSpPr>
            <a:spLocks noGrp="1"/>
          </p:cNvSpPr>
          <p:nvPr>
            <p:ph type="sldNum" sz="quarter" idx="5"/>
          </p:nvPr>
        </p:nvSpPr>
        <p:spPr>
          <a:noFill/>
        </p:spPr>
        <p:txBody>
          <a:bodyPr/>
          <a:lstStyle/>
          <a:p>
            <a:fld id="{0DCC5D49-1480-4CA2-826B-B8A710911609}" type="slidenum">
              <a:rPr lang="en-US" altLang="ko-KR" smtClean="0">
                <a:latin typeface="굴림" pitchFamily="50" charset="-127"/>
                <a:ea typeface="굴림" pitchFamily="50" charset="-127"/>
              </a:rPr>
              <a:pPr/>
              <a:t>87</a:t>
            </a:fld>
            <a:endParaRPr lang="en-US" altLang="ko-KR" smtClean="0">
              <a:latin typeface="굴림" pitchFamily="50" charset="-127"/>
              <a:ea typeface="굴림" pitchFamily="50" charset="-127"/>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슬라이드 이미지 개체 틀 1"/>
          <p:cNvSpPr>
            <a:spLocks noGrp="1" noRot="1" noChangeAspect="1" noTextEdit="1"/>
          </p:cNvSpPr>
          <p:nvPr>
            <p:ph type="sldImg"/>
          </p:nvPr>
        </p:nvSpPr>
        <p:spPr>
          <a:ln/>
        </p:spPr>
      </p:sp>
      <p:sp>
        <p:nvSpPr>
          <p:cNvPr id="62467" name="슬라이드 노트 개체 틀 2"/>
          <p:cNvSpPr>
            <a:spLocks noGrp="1"/>
          </p:cNvSpPr>
          <p:nvPr>
            <p:ph type="body" idx="1"/>
          </p:nvPr>
        </p:nvSpPr>
        <p:spPr>
          <a:noFill/>
          <a:ln/>
        </p:spPr>
        <p:txBody>
          <a:bodyPr/>
          <a:lstStyle/>
          <a:p>
            <a:endParaRPr lang="ko-KR" altLang="en-US" smtClean="0"/>
          </a:p>
        </p:txBody>
      </p:sp>
      <p:sp>
        <p:nvSpPr>
          <p:cNvPr id="62468" name="슬라이드 번호 개체 틀 3"/>
          <p:cNvSpPr>
            <a:spLocks noGrp="1"/>
          </p:cNvSpPr>
          <p:nvPr>
            <p:ph type="sldNum" sz="quarter" idx="5"/>
          </p:nvPr>
        </p:nvSpPr>
        <p:spPr>
          <a:noFill/>
        </p:spPr>
        <p:txBody>
          <a:bodyPr/>
          <a:lstStyle/>
          <a:p>
            <a:fld id="{62560078-A7A3-4F20-8D24-FF6BD8B608DD}" type="slidenum">
              <a:rPr lang="en-US" altLang="ko-KR" smtClean="0">
                <a:latin typeface="굴림" pitchFamily="50" charset="-127"/>
                <a:ea typeface="굴림" pitchFamily="50" charset="-127"/>
              </a:rPr>
              <a:pPr/>
              <a:t>88</a:t>
            </a:fld>
            <a:endParaRPr lang="en-US" altLang="ko-KR" smtClean="0">
              <a:latin typeface="굴림" pitchFamily="50" charset="-127"/>
              <a:ea typeface="굴림" pitchFamily="50" charset="-127"/>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marL="171450" indent="-171450"/>
            <a:endParaRPr lang="en-US" altLang="ko-KR" dirty="0" smtClean="0"/>
          </a:p>
        </p:txBody>
      </p:sp>
      <p:sp>
        <p:nvSpPr>
          <p:cNvPr id="63492" name="Footer Placeholder 3"/>
          <p:cNvSpPr>
            <a:spLocks noGrp="1"/>
          </p:cNvSpPr>
          <p:nvPr>
            <p:ph type="ftr" sz="quarter" idx="4"/>
          </p:nvPr>
        </p:nvSpPr>
        <p:spPr>
          <a:noFill/>
        </p:spPr>
        <p:txBody>
          <a:bodyPr/>
          <a:lstStyle/>
          <a:p>
            <a:endParaRPr lang="en-US" altLang="ko-KR" smtClean="0">
              <a:latin typeface="굴림" pitchFamily="50" charset="-127"/>
              <a:ea typeface="굴림" pitchFamily="50" charset="-127"/>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슬라이드 이미지 개체 틀 1"/>
          <p:cNvSpPr>
            <a:spLocks noGrp="1" noRot="1" noChangeAspect="1" noTextEdit="1"/>
          </p:cNvSpPr>
          <p:nvPr>
            <p:ph type="sldImg"/>
          </p:nvPr>
        </p:nvSpPr>
        <p:spPr>
          <a:ln/>
        </p:spPr>
      </p:sp>
      <p:sp>
        <p:nvSpPr>
          <p:cNvPr id="64515" name="슬라이드 노트 개체 틀 2"/>
          <p:cNvSpPr>
            <a:spLocks noGrp="1"/>
          </p:cNvSpPr>
          <p:nvPr>
            <p:ph type="body" idx="1"/>
          </p:nvPr>
        </p:nvSpPr>
        <p:spPr>
          <a:noFill/>
          <a:ln/>
        </p:spPr>
        <p:txBody>
          <a:bodyPr/>
          <a:lstStyle/>
          <a:p>
            <a:r>
              <a:rPr lang="en-US" altLang="ko-KR" dirty="0" smtClean="0"/>
              <a:t>17/7, Fiona:</a:t>
            </a:r>
          </a:p>
          <a:p>
            <a:r>
              <a:rPr lang="en-US" altLang="ko-KR" dirty="0" smtClean="0"/>
              <a:t>- Drop the word ‘option’ for ‘cash value/surrender value projection option’ only.</a:t>
            </a:r>
            <a:endParaRPr lang="ko-KR" altLang="en-US" dirty="0" smtClean="0"/>
          </a:p>
          <a:p>
            <a:pPr marL="0" marR="0" indent="0" algn="l" defTabSz="914400" rtl="0" eaLnBrk="0" fontAlgn="base" latinLnBrk="1" hangingPunct="0">
              <a:lnSpc>
                <a:spcPct val="100000"/>
              </a:lnSpc>
              <a:spcBef>
                <a:spcPct val="30000"/>
              </a:spcBef>
              <a:spcAft>
                <a:spcPct val="0"/>
              </a:spcAft>
              <a:buClrTx/>
              <a:buSzTx/>
              <a:buFontTx/>
              <a:buNone/>
              <a:tabLst/>
              <a:defRPr/>
            </a:pPr>
            <a:endParaRPr lang="ko-KR" altLang="en-US" dirty="0" smtClean="0"/>
          </a:p>
        </p:txBody>
      </p:sp>
      <p:sp>
        <p:nvSpPr>
          <p:cNvPr id="64516" name="슬라이드 번호 개체 틀 2"/>
          <p:cNvSpPr>
            <a:spLocks noGrp="1"/>
          </p:cNvSpPr>
          <p:nvPr>
            <p:ph type="sldNum" sz="quarter" idx="5"/>
          </p:nvPr>
        </p:nvSpPr>
        <p:spPr>
          <a:noFill/>
        </p:spPr>
        <p:txBody>
          <a:bodyPr/>
          <a:lstStyle/>
          <a:p>
            <a:fld id="{0DCC5D49-1480-4CA2-826B-B8A710911609}" type="slidenum">
              <a:rPr lang="en-US" altLang="ko-KR" smtClean="0">
                <a:latin typeface="굴림" pitchFamily="50" charset="-127"/>
                <a:ea typeface="굴림" pitchFamily="50" charset="-127"/>
              </a:rPr>
              <a:pPr/>
              <a:t>90</a:t>
            </a:fld>
            <a:endParaRPr lang="en-US" altLang="ko-KR" smtClean="0">
              <a:latin typeface="굴림" pitchFamily="50" charset="-127"/>
              <a:ea typeface="굴림" pitchFamily="50" charset="-127"/>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슬라이드 이미지 개체 틀 1"/>
          <p:cNvSpPr>
            <a:spLocks noGrp="1" noRot="1" noChangeAspect="1" noTextEdit="1"/>
          </p:cNvSpPr>
          <p:nvPr>
            <p:ph type="sldImg"/>
          </p:nvPr>
        </p:nvSpPr>
        <p:spPr>
          <a:ln/>
        </p:spPr>
      </p:sp>
      <p:sp>
        <p:nvSpPr>
          <p:cNvPr id="87043" name="슬라이드 노트 개체 틀 2"/>
          <p:cNvSpPr>
            <a:spLocks noGrp="1"/>
          </p:cNvSpPr>
          <p:nvPr>
            <p:ph type="body" idx="1"/>
          </p:nvPr>
        </p:nvSpPr>
        <p:spPr>
          <a:noFill/>
          <a:ln/>
        </p:spPr>
        <p:txBody>
          <a:bodyPr/>
          <a:lstStyle/>
          <a:p>
            <a:endParaRPr lang="ko-KR" altLang="en-US" smtClean="0"/>
          </a:p>
        </p:txBody>
      </p:sp>
      <p:sp>
        <p:nvSpPr>
          <p:cNvPr id="87044" name="슬라이드 번호 개체 틀 3"/>
          <p:cNvSpPr>
            <a:spLocks noGrp="1"/>
          </p:cNvSpPr>
          <p:nvPr>
            <p:ph type="sldNum" sz="quarter" idx="5"/>
          </p:nvPr>
        </p:nvSpPr>
        <p:spPr>
          <a:noFill/>
        </p:spPr>
        <p:txBody>
          <a:bodyPr/>
          <a:lstStyle/>
          <a:p>
            <a:fld id="{3CF24D73-259F-4A7A-849A-393CFB974E1B}" type="slidenum">
              <a:rPr lang="en-US" altLang="ko-KR" smtClean="0">
                <a:latin typeface="굴림" pitchFamily="50" charset="-127"/>
                <a:ea typeface="굴림" pitchFamily="50" charset="-127"/>
              </a:rPr>
              <a:pPr/>
              <a:t>9</a:t>
            </a:fld>
            <a:endParaRPr lang="en-US" altLang="ko-KR" smtClean="0">
              <a:latin typeface="굴림" pitchFamily="50" charset="-127"/>
              <a:ea typeface="굴림" pitchFamily="50" charset="-127"/>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슬라이드 이미지 개체 틀 1"/>
          <p:cNvSpPr>
            <a:spLocks noGrp="1" noRot="1" noChangeAspect="1" noTextEdit="1"/>
          </p:cNvSpPr>
          <p:nvPr>
            <p:ph type="sldImg"/>
          </p:nvPr>
        </p:nvSpPr>
        <p:spPr>
          <a:ln/>
        </p:spPr>
      </p:sp>
      <p:sp>
        <p:nvSpPr>
          <p:cNvPr id="62467" name="슬라이드 노트 개체 틀 2"/>
          <p:cNvSpPr>
            <a:spLocks noGrp="1"/>
          </p:cNvSpPr>
          <p:nvPr>
            <p:ph type="body" idx="1"/>
          </p:nvPr>
        </p:nvSpPr>
        <p:spPr>
          <a:noFill/>
          <a:ln/>
        </p:spPr>
        <p:txBody>
          <a:bodyPr/>
          <a:lstStyle/>
          <a:p>
            <a:endParaRPr lang="ko-KR" altLang="en-US" smtClean="0"/>
          </a:p>
        </p:txBody>
      </p:sp>
      <p:sp>
        <p:nvSpPr>
          <p:cNvPr id="62468" name="슬라이드 번호 개체 틀 3"/>
          <p:cNvSpPr>
            <a:spLocks noGrp="1"/>
          </p:cNvSpPr>
          <p:nvPr>
            <p:ph type="sldNum" sz="quarter" idx="5"/>
          </p:nvPr>
        </p:nvSpPr>
        <p:spPr>
          <a:noFill/>
        </p:spPr>
        <p:txBody>
          <a:bodyPr/>
          <a:lstStyle/>
          <a:p>
            <a:fld id="{62560078-A7A3-4F20-8D24-FF6BD8B608DD}" type="slidenum">
              <a:rPr lang="en-US" altLang="ko-KR" smtClean="0">
                <a:latin typeface="굴림" pitchFamily="50" charset="-127"/>
                <a:ea typeface="굴림" pitchFamily="50" charset="-127"/>
              </a:rPr>
              <a:pPr/>
              <a:t>91</a:t>
            </a:fld>
            <a:endParaRPr lang="en-US" altLang="ko-KR" smtClean="0">
              <a:latin typeface="굴림" pitchFamily="50" charset="-127"/>
              <a:ea typeface="굴림" pitchFamily="50" charset="-127"/>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marL="171450" indent="-171450"/>
            <a:endParaRPr lang="en-US" altLang="ko-KR" dirty="0" smtClean="0"/>
          </a:p>
        </p:txBody>
      </p:sp>
      <p:sp>
        <p:nvSpPr>
          <p:cNvPr id="63492" name="Footer Placeholder 3"/>
          <p:cNvSpPr>
            <a:spLocks noGrp="1"/>
          </p:cNvSpPr>
          <p:nvPr>
            <p:ph type="ftr" sz="quarter" idx="4"/>
          </p:nvPr>
        </p:nvSpPr>
        <p:spPr>
          <a:noFill/>
        </p:spPr>
        <p:txBody>
          <a:bodyPr/>
          <a:lstStyle/>
          <a:p>
            <a:endParaRPr lang="en-US" altLang="ko-KR" smtClean="0">
              <a:latin typeface="굴림" pitchFamily="50" charset="-127"/>
              <a:ea typeface="굴림" pitchFamily="50" charset="-127"/>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슬라이드 이미지 개체 틀 1"/>
          <p:cNvSpPr>
            <a:spLocks noGrp="1" noRot="1" noChangeAspect="1" noTextEdit="1"/>
          </p:cNvSpPr>
          <p:nvPr>
            <p:ph type="sldImg"/>
          </p:nvPr>
        </p:nvSpPr>
        <p:spPr>
          <a:ln/>
        </p:spPr>
      </p:sp>
      <p:sp>
        <p:nvSpPr>
          <p:cNvPr id="62467" name="슬라이드 노트 개체 틀 2"/>
          <p:cNvSpPr>
            <a:spLocks noGrp="1"/>
          </p:cNvSpPr>
          <p:nvPr>
            <p:ph type="body" idx="1"/>
          </p:nvPr>
        </p:nvSpPr>
        <p:spPr>
          <a:noFill/>
          <a:ln/>
        </p:spPr>
        <p:txBody>
          <a:bodyPr/>
          <a:lstStyle/>
          <a:p>
            <a:endParaRPr lang="ko-KR" altLang="en-US" smtClean="0"/>
          </a:p>
        </p:txBody>
      </p:sp>
      <p:sp>
        <p:nvSpPr>
          <p:cNvPr id="62468" name="슬라이드 번호 개체 틀 3"/>
          <p:cNvSpPr>
            <a:spLocks noGrp="1"/>
          </p:cNvSpPr>
          <p:nvPr>
            <p:ph type="sldNum" sz="quarter" idx="5"/>
          </p:nvPr>
        </p:nvSpPr>
        <p:spPr>
          <a:noFill/>
        </p:spPr>
        <p:txBody>
          <a:bodyPr/>
          <a:lstStyle/>
          <a:p>
            <a:fld id="{62560078-A7A3-4F20-8D24-FF6BD8B608DD}" type="slidenum">
              <a:rPr lang="en-US" altLang="ko-KR" smtClean="0">
                <a:latin typeface="굴림" pitchFamily="50" charset="-127"/>
                <a:ea typeface="굴림" pitchFamily="50" charset="-127"/>
              </a:rPr>
              <a:pPr/>
              <a:t>93</a:t>
            </a:fld>
            <a:endParaRPr lang="en-US" altLang="ko-KR" smtClean="0">
              <a:latin typeface="굴림" pitchFamily="50" charset="-127"/>
              <a:ea typeface="굴림" pitchFamily="50" charset="-127"/>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marL="171450" indent="-171450"/>
            <a:endParaRPr lang="en-US" altLang="ko-KR" dirty="0" smtClean="0"/>
          </a:p>
        </p:txBody>
      </p:sp>
      <p:sp>
        <p:nvSpPr>
          <p:cNvPr id="63492" name="Footer Placeholder 3"/>
          <p:cNvSpPr>
            <a:spLocks noGrp="1"/>
          </p:cNvSpPr>
          <p:nvPr>
            <p:ph type="ftr" sz="quarter" idx="4"/>
          </p:nvPr>
        </p:nvSpPr>
        <p:spPr>
          <a:noFill/>
        </p:spPr>
        <p:txBody>
          <a:bodyPr/>
          <a:lstStyle/>
          <a:p>
            <a:endParaRPr lang="en-US" altLang="ko-KR" smtClean="0">
              <a:latin typeface="굴림" pitchFamily="50" charset="-127"/>
              <a:ea typeface="굴림" pitchFamily="50" charset="-127"/>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슬라이드 이미지 개체 틀 1"/>
          <p:cNvSpPr>
            <a:spLocks noGrp="1" noRot="1" noChangeAspect="1" noTextEdit="1"/>
          </p:cNvSpPr>
          <p:nvPr>
            <p:ph type="sldImg"/>
          </p:nvPr>
        </p:nvSpPr>
        <p:spPr>
          <a:ln/>
        </p:spPr>
      </p:sp>
      <p:sp>
        <p:nvSpPr>
          <p:cNvPr id="64515" name="슬라이드 노트 개체 틀 2"/>
          <p:cNvSpPr>
            <a:spLocks noGrp="1"/>
          </p:cNvSpPr>
          <p:nvPr>
            <p:ph type="body" idx="1"/>
          </p:nvPr>
        </p:nvSpPr>
        <p:spPr>
          <a:noFill/>
          <a:ln/>
        </p:spPr>
        <p:txBody>
          <a:bodyPr/>
          <a:lstStyle/>
          <a:p>
            <a:r>
              <a:rPr lang="en-US" altLang="ko-KR" dirty="0" smtClean="0"/>
              <a:t>17/7, Fiona:</a:t>
            </a:r>
          </a:p>
          <a:p>
            <a:r>
              <a:rPr lang="en-US" altLang="ko-KR" dirty="0" smtClean="0"/>
              <a:t>- Drop the word ‘option’ for ‘cash value/surrender value projection option’ only.</a:t>
            </a:r>
            <a:endParaRPr lang="ko-KR" altLang="en-US" dirty="0" smtClean="0"/>
          </a:p>
          <a:p>
            <a:pPr marL="0" marR="0" indent="0" algn="l" defTabSz="914400" rtl="0" eaLnBrk="0" fontAlgn="base" latinLnBrk="1" hangingPunct="0">
              <a:lnSpc>
                <a:spcPct val="100000"/>
              </a:lnSpc>
              <a:spcBef>
                <a:spcPct val="30000"/>
              </a:spcBef>
              <a:spcAft>
                <a:spcPct val="0"/>
              </a:spcAft>
              <a:buClrTx/>
              <a:buSzTx/>
              <a:buFontTx/>
              <a:buNone/>
              <a:tabLst/>
              <a:defRPr/>
            </a:pPr>
            <a:endParaRPr lang="en-US" altLang="ko-KR" dirty="0" smtClean="0"/>
          </a:p>
        </p:txBody>
      </p:sp>
      <p:sp>
        <p:nvSpPr>
          <p:cNvPr id="64516" name="슬라이드 번호 개체 틀 2"/>
          <p:cNvSpPr>
            <a:spLocks noGrp="1"/>
          </p:cNvSpPr>
          <p:nvPr>
            <p:ph type="sldNum" sz="quarter" idx="5"/>
          </p:nvPr>
        </p:nvSpPr>
        <p:spPr>
          <a:noFill/>
        </p:spPr>
        <p:txBody>
          <a:bodyPr/>
          <a:lstStyle/>
          <a:p>
            <a:fld id="{0DCC5D49-1480-4CA2-826B-B8A710911609}" type="slidenum">
              <a:rPr lang="en-US" altLang="ko-KR" smtClean="0">
                <a:latin typeface="굴림" pitchFamily="50" charset="-127"/>
                <a:ea typeface="굴림" pitchFamily="50" charset="-127"/>
              </a:rPr>
              <a:pPr/>
              <a:t>95</a:t>
            </a:fld>
            <a:endParaRPr lang="en-US" altLang="ko-KR" smtClean="0">
              <a:latin typeface="굴림" pitchFamily="50" charset="-127"/>
              <a:ea typeface="굴림" pitchFamily="50" charset="-127"/>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슬라이드 이미지 개체 틀 1"/>
          <p:cNvSpPr>
            <a:spLocks noGrp="1" noRot="1" noChangeAspect="1" noTextEdit="1"/>
          </p:cNvSpPr>
          <p:nvPr>
            <p:ph type="sldImg"/>
          </p:nvPr>
        </p:nvSpPr>
        <p:spPr>
          <a:ln/>
        </p:spPr>
      </p:sp>
      <p:sp>
        <p:nvSpPr>
          <p:cNvPr id="62467" name="슬라이드 노트 개체 틀 2"/>
          <p:cNvSpPr>
            <a:spLocks noGrp="1"/>
          </p:cNvSpPr>
          <p:nvPr>
            <p:ph type="body" idx="1"/>
          </p:nvPr>
        </p:nvSpPr>
        <p:spPr>
          <a:noFill/>
          <a:ln/>
        </p:spPr>
        <p:txBody>
          <a:bodyPr/>
          <a:lstStyle/>
          <a:p>
            <a:endParaRPr lang="ko-KR" altLang="en-US" smtClean="0"/>
          </a:p>
        </p:txBody>
      </p:sp>
      <p:sp>
        <p:nvSpPr>
          <p:cNvPr id="62468" name="슬라이드 번호 개체 틀 3"/>
          <p:cNvSpPr>
            <a:spLocks noGrp="1"/>
          </p:cNvSpPr>
          <p:nvPr>
            <p:ph type="sldNum" sz="quarter" idx="5"/>
          </p:nvPr>
        </p:nvSpPr>
        <p:spPr>
          <a:noFill/>
        </p:spPr>
        <p:txBody>
          <a:bodyPr/>
          <a:lstStyle/>
          <a:p>
            <a:fld id="{62560078-A7A3-4F20-8D24-FF6BD8B608DD}" type="slidenum">
              <a:rPr lang="en-US" altLang="ko-KR" smtClean="0">
                <a:latin typeface="굴림" pitchFamily="50" charset="-127"/>
                <a:ea typeface="굴림" pitchFamily="50" charset="-127"/>
              </a:rPr>
              <a:pPr/>
              <a:t>96</a:t>
            </a:fld>
            <a:endParaRPr lang="en-US" altLang="ko-KR" smtClean="0">
              <a:latin typeface="굴림" pitchFamily="50" charset="-127"/>
              <a:ea typeface="굴림" pitchFamily="50" charset="-127"/>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marL="171450" indent="-171450"/>
            <a:endParaRPr lang="en-US" altLang="ko-KR" dirty="0" smtClean="0"/>
          </a:p>
        </p:txBody>
      </p:sp>
      <p:sp>
        <p:nvSpPr>
          <p:cNvPr id="63492" name="Footer Placeholder 3"/>
          <p:cNvSpPr>
            <a:spLocks noGrp="1"/>
          </p:cNvSpPr>
          <p:nvPr>
            <p:ph type="ftr" sz="quarter" idx="4"/>
          </p:nvPr>
        </p:nvSpPr>
        <p:spPr>
          <a:noFill/>
        </p:spPr>
        <p:txBody>
          <a:bodyPr/>
          <a:lstStyle/>
          <a:p>
            <a:endParaRPr lang="en-US" altLang="ko-KR" smtClean="0">
              <a:latin typeface="굴림" pitchFamily="50" charset="-127"/>
              <a:ea typeface="굴림" pitchFamily="50" charset="-127"/>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슬라이드 이미지 개체 틀 1"/>
          <p:cNvSpPr>
            <a:spLocks noGrp="1" noRot="1" noChangeAspect="1" noTextEdit="1"/>
          </p:cNvSpPr>
          <p:nvPr>
            <p:ph type="sldImg"/>
          </p:nvPr>
        </p:nvSpPr>
        <p:spPr>
          <a:ln/>
        </p:spPr>
      </p:sp>
      <p:sp>
        <p:nvSpPr>
          <p:cNvPr id="64515" name="슬라이드 노트 개체 틀 2"/>
          <p:cNvSpPr>
            <a:spLocks noGrp="1"/>
          </p:cNvSpPr>
          <p:nvPr>
            <p:ph type="body" idx="1"/>
          </p:nvPr>
        </p:nvSpPr>
        <p:spPr>
          <a:noFill/>
          <a:ln/>
        </p:spPr>
        <p:txBody>
          <a:bodyPr/>
          <a:lstStyle/>
          <a:p>
            <a:r>
              <a:rPr lang="en-US" altLang="ko-KR" dirty="0" smtClean="0"/>
              <a:t>17/7, Fiona:</a:t>
            </a:r>
          </a:p>
          <a:p>
            <a:r>
              <a:rPr lang="en-US" altLang="ko-KR" dirty="0" smtClean="0"/>
              <a:t>- Drop the word ‘option’ for ‘cash value/surrender value projection option’ only.</a:t>
            </a:r>
            <a:endParaRPr lang="ko-KR" altLang="en-US" dirty="0" smtClean="0"/>
          </a:p>
          <a:p>
            <a:endParaRPr lang="ko-KR" altLang="en-US" dirty="0" smtClean="0"/>
          </a:p>
        </p:txBody>
      </p:sp>
      <p:sp>
        <p:nvSpPr>
          <p:cNvPr id="64516" name="슬라이드 번호 개체 틀 2"/>
          <p:cNvSpPr>
            <a:spLocks noGrp="1"/>
          </p:cNvSpPr>
          <p:nvPr>
            <p:ph type="sldNum" sz="quarter" idx="5"/>
          </p:nvPr>
        </p:nvSpPr>
        <p:spPr>
          <a:noFill/>
        </p:spPr>
        <p:txBody>
          <a:bodyPr/>
          <a:lstStyle/>
          <a:p>
            <a:fld id="{0DCC5D49-1480-4CA2-826B-B8A710911609}" type="slidenum">
              <a:rPr lang="en-US" altLang="ko-KR" smtClean="0">
                <a:latin typeface="굴림" pitchFamily="50" charset="-127"/>
                <a:ea typeface="굴림" pitchFamily="50" charset="-127"/>
              </a:rPr>
              <a:pPr/>
              <a:t>98</a:t>
            </a:fld>
            <a:endParaRPr lang="en-US" altLang="ko-KR" smtClean="0">
              <a:latin typeface="굴림" pitchFamily="50" charset="-127"/>
              <a:ea typeface="굴림" pitchFamily="50" charset="-127"/>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슬라이드 이미지 개체 틀 1"/>
          <p:cNvSpPr>
            <a:spLocks noGrp="1" noRot="1" noChangeAspect="1" noTextEdit="1"/>
          </p:cNvSpPr>
          <p:nvPr>
            <p:ph type="sldImg"/>
          </p:nvPr>
        </p:nvSpPr>
        <p:spPr>
          <a:ln/>
        </p:spPr>
      </p:sp>
      <p:sp>
        <p:nvSpPr>
          <p:cNvPr id="62467" name="슬라이드 노트 개체 틀 2"/>
          <p:cNvSpPr>
            <a:spLocks noGrp="1"/>
          </p:cNvSpPr>
          <p:nvPr>
            <p:ph type="body" idx="1"/>
          </p:nvPr>
        </p:nvSpPr>
        <p:spPr>
          <a:noFill/>
          <a:ln/>
        </p:spPr>
        <p:txBody>
          <a:bodyPr/>
          <a:lstStyle/>
          <a:p>
            <a:endParaRPr lang="ko-KR" altLang="en-US" smtClean="0"/>
          </a:p>
        </p:txBody>
      </p:sp>
      <p:sp>
        <p:nvSpPr>
          <p:cNvPr id="62468" name="슬라이드 번호 개체 틀 3"/>
          <p:cNvSpPr>
            <a:spLocks noGrp="1"/>
          </p:cNvSpPr>
          <p:nvPr>
            <p:ph type="sldNum" sz="quarter" idx="5"/>
          </p:nvPr>
        </p:nvSpPr>
        <p:spPr>
          <a:noFill/>
        </p:spPr>
        <p:txBody>
          <a:bodyPr/>
          <a:lstStyle/>
          <a:p>
            <a:fld id="{62560078-A7A3-4F20-8D24-FF6BD8B608DD}" type="slidenum">
              <a:rPr lang="en-US" altLang="ko-KR" smtClean="0">
                <a:latin typeface="굴림" pitchFamily="50" charset="-127"/>
                <a:ea typeface="굴림" pitchFamily="50" charset="-127"/>
              </a:rPr>
              <a:pPr/>
              <a:t>99</a:t>
            </a:fld>
            <a:endParaRPr lang="en-US" altLang="ko-KR" smtClean="0">
              <a:latin typeface="굴림" pitchFamily="50" charset="-127"/>
              <a:ea typeface="굴림" pitchFamily="50" charset="-127"/>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marL="228600" indent="-228600">
              <a:buNone/>
            </a:pPr>
            <a:r>
              <a:rPr lang="en-US" altLang="ko-KR" baseline="0" dirty="0" smtClean="0"/>
              <a:t>Policy Term is to show ‘Whole Life’ </a:t>
            </a:r>
          </a:p>
          <a:p>
            <a:pPr marL="228600" indent="-228600">
              <a:buNone/>
            </a:pPr>
            <a:endParaRPr lang="en-US" altLang="ko-KR" baseline="0" dirty="0" smtClean="0"/>
          </a:p>
          <a:p>
            <a:pPr marL="228600" indent="-228600">
              <a:buNone/>
            </a:pPr>
            <a:r>
              <a:rPr lang="en-US" altLang="ko-KR" b="1" baseline="0" dirty="0" smtClean="0"/>
              <a:t>KH: amended on the slide</a:t>
            </a:r>
          </a:p>
          <a:p>
            <a:pPr marL="228600" indent="-228600">
              <a:buNone/>
            </a:pPr>
            <a:endParaRPr lang="en-US" altLang="ko-KR" baseline="0" dirty="0" smtClean="0"/>
          </a:p>
          <a:p>
            <a:pPr marL="171450" indent="-171450"/>
            <a:endParaRPr lang="en-US" altLang="ko-KR" dirty="0" smtClean="0"/>
          </a:p>
        </p:txBody>
      </p:sp>
      <p:sp>
        <p:nvSpPr>
          <p:cNvPr id="63492" name="Footer Placeholder 3"/>
          <p:cNvSpPr>
            <a:spLocks noGrp="1"/>
          </p:cNvSpPr>
          <p:nvPr>
            <p:ph type="ftr" sz="quarter" idx="4"/>
          </p:nvPr>
        </p:nvSpPr>
        <p:spPr>
          <a:noFill/>
        </p:spPr>
        <p:txBody>
          <a:bodyPr/>
          <a:lstStyle/>
          <a:p>
            <a:endParaRPr lang="en-US" altLang="ko-KR" smtClean="0">
              <a:latin typeface="굴림" pitchFamily="50" charset="-127"/>
              <a:ea typeface="굴림" pitchFamily="50" charset="-127"/>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13" name="제목 12"/>
          <p:cNvSpPr>
            <a:spLocks noGrp="1"/>
          </p:cNvSpPr>
          <p:nvPr>
            <p:ph type="title"/>
          </p:nvPr>
        </p:nvSpPr>
        <p:spPr>
          <a:xfrm>
            <a:off x="679232" y="1693054"/>
            <a:ext cx="8915400" cy="695062"/>
          </a:xfrm>
          <a:prstGeom prst="rect">
            <a:avLst/>
          </a:prstGeom>
          <a:noFill/>
          <a:ln w="9525" algn="ctr">
            <a:noFill/>
            <a:miter lim="800000"/>
            <a:headEnd/>
            <a:tailEnd/>
          </a:ln>
        </p:spPr>
        <p:txBody>
          <a:bodyPr>
            <a:spAutoFit/>
          </a:bodyPr>
          <a:lstStyle>
            <a:lvl1pPr algn="l">
              <a:lnSpc>
                <a:spcPts val="4700"/>
              </a:lnSpc>
              <a:defRPr kumimoji="0" lang="ko-KR" altLang="en-US" sz="4400" b="1" i="0" u="none" strike="noStrike" kern="0" cap="none" spc="0" normalizeH="0" baseline="0" noProof="0" dirty="0" smtClean="0">
                <a:ln>
                  <a:noFill/>
                </a:ln>
                <a:solidFill>
                  <a:schemeClr val="bg1"/>
                </a:solidFill>
                <a:effectLst/>
                <a:uLnTx/>
                <a:uFillTx/>
                <a:latin typeface="Calibri" pitchFamily="34" charset="0"/>
                <a:ea typeface="맑은 고딕" pitchFamily="50" charset="-127"/>
                <a:cs typeface="+mn-cs"/>
                <a:sym typeface="Wingdings 2" pitchFamily="18" charset="2"/>
              </a:defRPr>
            </a:lvl1pPr>
          </a:lstStyle>
          <a:p>
            <a:pPr lvl="0"/>
            <a:r>
              <a:rPr lang="ko-KR" altLang="en-US" smtClean="0"/>
              <a:t>마스터 제목 스타일 편집</a:t>
            </a:r>
            <a:endParaRPr lang="ko-KR" altLang="en-US" dirty="0"/>
          </a:p>
        </p:txBody>
      </p:sp>
      <p:sp>
        <p:nvSpPr>
          <p:cNvPr id="14" name="부제목 2"/>
          <p:cNvSpPr>
            <a:spLocks noGrp="1"/>
          </p:cNvSpPr>
          <p:nvPr>
            <p:ph type="subTitle" idx="1"/>
          </p:nvPr>
        </p:nvSpPr>
        <p:spPr>
          <a:xfrm>
            <a:off x="710982" y="2990844"/>
            <a:ext cx="6934200" cy="338554"/>
          </a:xfrm>
          <a:prstGeom prst="rect">
            <a:avLst/>
          </a:prstGeom>
          <a:noFill/>
          <a:ln w="9525" algn="ctr">
            <a:noFill/>
            <a:miter lim="800000"/>
            <a:headEnd/>
            <a:tailEnd/>
          </a:ln>
        </p:spPr>
        <p:txBody>
          <a:bodyPr anchor="ctr">
            <a:spAutoFit/>
          </a:bodyPr>
          <a:lstStyle>
            <a:lvl1pPr marL="0" indent="0" algn="l" rtl="0" fontAlgn="base" latinLnBrk="1">
              <a:spcBef>
                <a:spcPct val="20000"/>
              </a:spcBef>
              <a:spcAft>
                <a:spcPct val="0"/>
              </a:spcAft>
              <a:buNone/>
              <a:defRPr kumimoji="1" lang="ko-KR" altLang="en-US" sz="1600" kern="1200" dirty="0">
                <a:solidFill>
                  <a:schemeClr val="bg1"/>
                </a:solidFill>
                <a:latin typeface="맑은 고딕" pitchFamily="50" charset="-127"/>
                <a:ea typeface="맑은 고딕" pitchFamily="50" charset="-127"/>
                <a:cs typeface="+mn-cs"/>
                <a:sym typeface="Wingdings 2" pitchFamily="18" charset="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ko-KR" altLang="en-US" dirty="0" smtClean="0"/>
              <a:t>마스터 부제목 스타일 편집</a:t>
            </a:r>
            <a:endParaRPr lang="ko-KR"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_사용자 지정 레이아웃">
    <p:spTree>
      <p:nvGrpSpPr>
        <p:cNvPr id="1" name=""/>
        <p:cNvGrpSpPr/>
        <p:nvPr/>
      </p:nvGrpSpPr>
      <p:grpSpPr>
        <a:xfrm>
          <a:off x="0" y="0"/>
          <a:ext cx="0" cy="0"/>
          <a:chOff x="0" y="0"/>
          <a:chExt cx="0" cy="0"/>
        </a:xfrm>
      </p:grpSpPr>
      <p:sp>
        <p:nvSpPr>
          <p:cNvPr id="4" name="Rectangle 8"/>
          <p:cNvSpPr>
            <a:spLocks noChangeArrowheads="1"/>
          </p:cNvSpPr>
          <p:nvPr userDrawn="1"/>
        </p:nvSpPr>
        <p:spPr bwMode="auto">
          <a:xfrm>
            <a:off x="169863" y="163513"/>
            <a:ext cx="9567862" cy="5930900"/>
          </a:xfrm>
          <a:prstGeom prst="rect">
            <a:avLst/>
          </a:prstGeom>
          <a:solidFill>
            <a:srgbClr val="969696"/>
          </a:solidFill>
          <a:ln w="9525">
            <a:noFill/>
            <a:miter lim="800000"/>
            <a:headEnd/>
            <a:tailEnd/>
          </a:ln>
        </p:spPr>
        <p:txBody>
          <a:bodyPr wrap="none" anchor="ctr"/>
          <a:lstStyle/>
          <a:p>
            <a:endParaRPr lang="ko-KR" altLang="en-US">
              <a:latin typeface="굴림" pitchFamily="50" charset="-127"/>
            </a:endParaRPr>
          </a:p>
        </p:txBody>
      </p:sp>
      <p:sp>
        <p:nvSpPr>
          <p:cNvPr id="5" name="Line 58"/>
          <p:cNvSpPr>
            <a:spLocks noChangeShapeType="1"/>
          </p:cNvSpPr>
          <p:nvPr userDrawn="1"/>
        </p:nvSpPr>
        <p:spPr bwMode="auto">
          <a:xfrm>
            <a:off x="4791075" y="179388"/>
            <a:ext cx="0" cy="2700337"/>
          </a:xfrm>
          <a:prstGeom prst="line">
            <a:avLst/>
          </a:prstGeom>
          <a:noFill/>
          <a:ln w="3810">
            <a:solidFill>
              <a:schemeClr val="bg1">
                <a:lumMod val="75000"/>
              </a:schemeClr>
            </a:solidFill>
            <a:prstDash val="sysDot"/>
            <a:round/>
            <a:headEnd/>
            <a:tailEnd/>
          </a:ln>
        </p:spPr>
        <p:txBody>
          <a:bodyPr/>
          <a:lstStyle/>
          <a:p>
            <a:pPr>
              <a:defRPr/>
            </a:pPr>
            <a:endParaRPr lang="ko-KR" altLang="en-US" sz="1200" dirty="0">
              <a:solidFill>
                <a:schemeClr val="tx1"/>
              </a:solidFill>
              <a:latin typeface="맑은 고딕" pitchFamily="50" charset="-127"/>
              <a:ea typeface="맑은 고딕" pitchFamily="50" charset="-127"/>
            </a:endParaRPr>
          </a:p>
        </p:txBody>
      </p:sp>
      <p:pic>
        <p:nvPicPr>
          <p:cNvPr id="6" name="Picture 7"/>
          <p:cNvPicPr>
            <a:picLocks noChangeAspect="1" noChangeArrowheads="1"/>
          </p:cNvPicPr>
          <p:nvPr userDrawn="1"/>
        </p:nvPicPr>
        <p:blipFill>
          <a:blip r:embed="rId2" cstate="print"/>
          <a:srcRect/>
          <a:stretch>
            <a:fillRect/>
          </a:stretch>
        </p:blipFill>
        <p:spPr bwMode="auto">
          <a:xfrm>
            <a:off x="200025" y="6319838"/>
            <a:ext cx="906463" cy="306387"/>
          </a:xfrm>
          <a:prstGeom prst="rect">
            <a:avLst/>
          </a:prstGeom>
          <a:noFill/>
          <a:ln w="9525">
            <a:noFill/>
            <a:miter lim="800000"/>
            <a:headEnd/>
            <a:tailEnd/>
          </a:ln>
        </p:spPr>
      </p:pic>
      <p:pic>
        <p:nvPicPr>
          <p:cNvPr id="9" name="Picture 2"/>
          <p:cNvPicPr>
            <a:picLocks noChangeAspect="1" noChangeArrowheads="1"/>
          </p:cNvPicPr>
          <p:nvPr userDrawn="1"/>
        </p:nvPicPr>
        <p:blipFill>
          <a:blip r:embed="rId3" cstate="print"/>
          <a:srcRect/>
          <a:stretch>
            <a:fillRect/>
          </a:stretch>
        </p:blipFill>
        <p:spPr bwMode="auto">
          <a:xfrm>
            <a:off x="8878888" y="6294438"/>
            <a:ext cx="792162" cy="423862"/>
          </a:xfrm>
          <a:prstGeom prst="rect">
            <a:avLst/>
          </a:prstGeom>
          <a:noFill/>
          <a:ln w="9525">
            <a:noFill/>
            <a:miter lim="800000"/>
            <a:headEnd/>
            <a:tailEnd/>
          </a:ln>
        </p:spPr>
      </p:pic>
      <p:sp>
        <p:nvSpPr>
          <p:cNvPr id="7" name="제목 12"/>
          <p:cNvSpPr>
            <a:spLocks noGrp="1"/>
          </p:cNvSpPr>
          <p:nvPr>
            <p:ph type="title"/>
          </p:nvPr>
        </p:nvSpPr>
        <p:spPr>
          <a:xfrm>
            <a:off x="4895849" y="2242177"/>
            <a:ext cx="4867276" cy="912812"/>
          </a:xfrm>
          <a:prstGeom prst="rect">
            <a:avLst/>
          </a:prstGeom>
          <a:noFill/>
          <a:ln w="9525">
            <a:noFill/>
            <a:miter lim="800000"/>
            <a:headEnd/>
            <a:tailEnd/>
          </a:ln>
        </p:spPr>
        <p:txBody>
          <a:bodyPr/>
          <a:lstStyle>
            <a:lvl1pPr algn="l" rtl="0" eaLnBrk="0" fontAlgn="base" latinLnBrk="1" hangingPunct="0">
              <a:spcBef>
                <a:spcPct val="0"/>
              </a:spcBef>
              <a:spcAft>
                <a:spcPct val="0"/>
              </a:spcAft>
              <a:defRPr kumimoji="1" lang="ko-KR" altLang="en-US" sz="2800" b="1" kern="1200" dirty="0">
                <a:solidFill>
                  <a:schemeClr val="bg1"/>
                </a:solidFill>
                <a:latin typeface="Calibri" pitchFamily="34" charset="0"/>
                <a:ea typeface="+mj-ea"/>
                <a:cs typeface="+mj-cs"/>
              </a:defRPr>
            </a:lvl1pPr>
          </a:lstStyle>
          <a:p>
            <a:pPr lvl="0"/>
            <a:r>
              <a:rPr lang="ko-KR" altLang="en-US" dirty="0" smtClean="0"/>
              <a:t>마스터 제목 스타일 편집</a:t>
            </a:r>
            <a:endParaRPr lang="ko-KR" altLang="en-US" dirty="0"/>
          </a:p>
        </p:txBody>
      </p:sp>
      <p:sp>
        <p:nvSpPr>
          <p:cNvPr id="8" name="부제목 2"/>
          <p:cNvSpPr>
            <a:spLocks noGrp="1"/>
          </p:cNvSpPr>
          <p:nvPr>
            <p:ph type="subTitle" idx="1"/>
          </p:nvPr>
        </p:nvSpPr>
        <p:spPr>
          <a:xfrm>
            <a:off x="4951033" y="3143993"/>
            <a:ext cx="4591050" cy="307777"/>
          </a:xfrm>
          <a:prstGeom prst="rect">
            <a:avLst/>
          </a:prstGeom>
          <a:noFill/>
          <a:ln w="9525" algn="ctr">
            <a:noFill/>
            <a:miter lim="800000"/>
            <a:headEnd/>
            <a:tailEnd/>
          </a:ln>
        </p:spPr>
        <p:txBody>
          <a:bodyPr wrap="square">
            <a:spAutoFit/>
          </a:bodyPr>
          <a:lstStyle>
            <a:lvl1pPr marL="180975" indent="-180975" algn="l" rtl="0" fontAlgn="base" latinLnBrk="1">
              <a:spcBef>
                <a:spcPct val="50000"/>
              </a:spcBef>
              <a:spcAft>
                <a:spcPct val="0"/>
              </a:spcAft>
              <a:buFont typeface="+mj-lt"/>
              <a:buAutoNum type="arabicPeriod"/>
              <a:defRPr kumimoji="0" lang="ko-KR" altLang="en-US" sz="1400" b="0" i="0" u="none" strike="noStrike" kern="0" cap="none" spc="0" normalizeH="0" baseline="0" noProof="0" dirty="0">
                <a:ln>
                  <a:noFill/>
                </a:ln>
                <a:solidFill>
                  <a:schemeClr val="bg1"/>
                </a:solidFill>
                <a:effectLst/>
                <a:uLnTx/>
                <a:uFillTx/>
                <a:latin typeface="Calibri" pitchFamily="34" charset="0"/>
                <a:ea typeface="맑은 고딕" pitchFamily="50" charset="-127"/>
                <a:cs typeface="+mn-cs"/>
                <a:sym typeface="Wingdings 2" pitchFamily="18" charset="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lvl="0"/>
            <a:r>
              <a:rPr lang="ko-KR" altLang="en-US" dirty="0" smtClean="0"/>
              <a:t>마스터 부제목 스타일 편집</a:t>
            </a:r>
            <a:endParaRPr lang="ko-KR"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495300" y="6356350"/>
            <a:ext cx="2311400" cy="365125"/>
          </a:xfrm>
          <a:prstGeom prst="rect">
            <a:avLst/>
          </a:prstGeom>
        </p:spPr>
        <p:txBody>
          <a:bodyPr vert="horz" wrap="square" lIns="91440" tIns="45720" rIns="91440" bIns="45720" numCol="1" anchor="t" anchorCtr="0" compatLnSpc="1">
            <a:prstTxWarp prst="textNoShape">
              <a:avLst/>
            </a:prstTxWarp>
          </a:bodyPr>
          <a:lstStyle>
            <a:lvl1pPr latinLnBrk="1">
              <a:defRPr>
                <a:ea typeface="맑은 고딕" pitchFamily="50" charset="-127"/>
              </a:defRPr>
            </a:lvl1pPr>
          </a:lstStyle>
          <a:p>
            <a:pPr>
              <a:defRPr/>
            </a:pPr>
            <a:fld id="{EE80C7A1-6479-4FFD-9FD3-CFC89F4AFD17}" type="datetimeFigureOut">
              <a:rPr lang="ko-KR" altLang="en-US"/>
              <a:pPr>
                <a:defRPr/>
              </a:pPr>
              <a:t>2014-07-22</a:t>
            </a:fld>
            <a:endParaRPr lang="en-US" altLang="ko-KR"/>
          </a:p>
        </p:txBody>
      </p:sp>
      <p:sp>
        <p:nvSpPr>
          <p:cNvPr id="3" name="바닥글 개체 틀 2"/>
          <p:cNvSpPr>
            <a:spLocks noGrp="1"/>
          </p:cNvSpPr>
          <p:nvPr>
            <p:ph type="ftr" sz="quarter" idx="11"/>
          </p:nvPr>
        </p:nvSpPr>
        <p:spPr>
          <a:xfrm>
            <a:off x="3384550" y="6356350"/>
            <a:ext cx="3136900" cy="365125"/>
          </a:xfrm>
          <a:prstGeom prst="rect">
            <a:avLst/>
          </a:prstGeom>
        </p:spPr>
        <p:txBody>
          <a:bodyPr vert="horz" wrap="square" lIns="91440" tIns="45720" rIns="91440" bIns="45720" numCol="1" anchor="t" anchorCtr="0" compatLnSpc="1">
            <a:prstTxWarp prst="textNoShape">
              <a:avLst/>
            </a:prstTxWarp>
          </a:bodyPr>
          <a:lstStyle>
            <a:lvl1pPr latinLnBrk="1">
              <a:defRPr>
                <a:ea typeface="맑은 고딕" pitchFamily="50" charset="-127"/>
              </a:defRPr>
            </a:lvl1pPr>
          </a:lstStyle>
          <a:p>
            <a:pPr>
              <a:defRPr/>
            </a:pPr>
            <a:endParaRPr lang="ko-KR" altLang="en-US"/>
          </a:p>
        </p:txBody>
      </p:sp>
      <p:sp>
        <p:nvSpPr>
          <p:cNvPr id="4" name="슬라이드 번호 개체 틀 3"/>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latinLnBrk="1">
              <a:defRPr>
                <a:ea typeface="맑은 고딕" pitchFamily="50" charset="-127"/>
              </a:defRPr>
            </a:lvl1pPr>
          </a:lstStyle>
          <a:p>
            <a:pPr>
              <a:defRPr/>
            </a:pPr>
            <a:fld id="{68EF5788-B1D2-40C0-8D93-A10A40D662D9}" type="slidenum">
              <a:rPr lang="ko-KR" altLang="en-US"/>
              <a:pPr>
                <a:defRPr/>
              </a:pPr>
              <a:t>‹#›</a:t>
            </a:fld>
            <a:endParaRPr lang="en-US" altLang="ko-K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742950" y="2130425"/>
            <a:ext cx="8420100" cy="1470025"/>
          </a:xfrm>
          <a:prstGeom prst="rect">
            <a:avLst/>
          </a:prstGeo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a:xfrm>
            <a:off x="495300" y="6356350"/>
            <a:ext cx="2311400" cy="365125"/>
          </a:xfrm>
          <a:prstGeom prst="rect">
            <a:avLst/>
          </a:prstGeom>
        </p:spPr>
        <p:txBody>
          <a:bodyPr vert="horz" wrap="square" lIns="91440" tIns="45720" rIns="91440" bIns="45720" numCol="1" anchor="t" anchorCtr="0" compatLnSpc="1">
            <a:prstTxWarp prst="textNoShape">
              <a:avLst/>
            </a:prstTxWarp>
          </a:bodyPr>
          <a:lstStyle>
            <a:lvl1pPr latinLnBrk="1">
              <a:defRPr>
                <a:ea typeface="맑은 고딕" pitchFamily="50" charset="-127"/>
              </a:defRPr>
            </a:lvl1pPr>
          </a:lstStyle>
          <a:p>
            <a:pPr>
              <a:defRPr/>
            </a:pPr>
            <a:fld id="{45B5CA5D-1F3D-46CD-965A-EA5193CECD61}" type="datetimeFigureOut">
              <a:rPr lang="ko-KR" altLang="en-US"/>
              <a:pPr>
                <a:defRPr/>
              </a:pPr>
              <a:t>2014-07-22</a:t>
            </a:fld>
            <a:endParaRPr lang="en-US" altLang="ko-KR"/>
          </a:p>
        </p:txBody>
      </p:sp>
      <p:sp>
        <p:nvSpPr>
          <p:cNvPr id="5" name="바닥글 개체 틀 4"/>
          <p:cNvSpPr>
            <a:spLocks noGrp="1"/>
          </p:cNvSpPr>
          <p:nvPr>
            <p:ph type="ftr" sz="quarter" idx="11"/>
          </p:nvPr>
        </p:nvSpPr>
        <p:spPr>
          <a:xfrm>
            <a:off x="3384550" y="6356350"/>
            <a:ext cx="3136900" cy="365125"/>
          </a:xfrm>
          <a:prstGeom prst="rect">
            <a:avLst/>
          </a:prstGeom>
        </p:spPr>
        <p:txBody>
          <a:bodyPr vert="horz" wrap="square" lIns="91440" tIns="45720" rIns="91440" bIns="45720" numCol="1" anchor="t" anchorCtr="0" compatLnSpc="1">
            <a:prstTxWarp prst="textNoShape">
              <a:avLst/>
            </a:prstTxWarp>
          </a:bodyPr>
          <a:lstStyle>
            <a:lvl1pPr latinLnBrk="1">
              <a:defRPr>
                <a:ea typeface="맑은 고딕" pitchFamily="50" charset="-127"/>
              </a:defRPr>
            </a:lvl1pPr>
          </a:lstStyle>
          <a:p>
            <a:pPr>
              <a:defRPr/>
            </a:pPr>
            <a:endParaRPr lang="ko-KR" altLang="en-US"/>
          </a:p>
        </p:txBody>
      </p:sp>
      <p:sp>
        <p:nvSpPr>
          <p:cNvPr id="6" name="슬라이드 번호 개체 틀 5"/>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latinLnBrk="1">
              <a:defRPr>
                <a:ea typeface="맑은 고딕" pitchFamily="50" charset="-127"/>
              </a:defRPr>
            </a:lvl1pPr>
          </a:lstStyle>
          <a:p>
            <a:pPr>
              <a:defRPr/>
            </a:pPr>
            <a:fld id="{190BCFC7-05E3-48A0-BC8E-EEFF86C41FDC}" type="slidenum">
              <a:rPr lang="ko-KR" altLang="en-US"/>
              <a:pPr>
                <a:defRPr/>
              </a:pPr>
              <a:t>‹#›</a:t>
            </a:fld>
            <a:endParaRPr lang="en-US" altLang="ko-K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82638" y="4406900"/>
            <a:ext cx="8420100" cy="1362075"/>
          </a:xfrm>
          <a:prstGeom prst="rect">
            <a:avLst/>
          </a:prstGeo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82638"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a:xfrm>
            <a:off x="495300" y="6356350"/>
            <a:ext cx="2311400" cy="365125"/>
          </a:xfrm>
          <a:prstGeom prst="rect">
            <a:avLst/>
          </a:prstGeom>
        </p:spPr>
        <p:txBody>
          <a:bodyPr vert="horz" wrap="square" lIns="91440" tIns="45720" rIns="91440" bIns="45720" numCol="1" anchor="t" anchorCtr="0" compatLnSpc="1">
            <a:prstTxWarp prst="textNoShape">
              <a:avLst/>
            </a:prstTxWarp>
          </a:bodyPr>
          <a:lstStyle>
            <a:lvl1pPr latinLnBrk="1">
              <a:defRPr>
                <a:ea typeface="맑은 고딕" pitchFamily="50" charset="-127"/>
              </a:defRPr>
            </a:lvl1pPr>
          </a:lstStyle>
          <a:p>
            <a:pPr>
              <a:defRPr/>
            </a:pPr>
            <a:fld id="{84973FEF-575E-4B89-A62B-4409D35C0D8B}" type="datetimeFigureOut">
              <a:rPr lang="ko-KR" altLang="en-US"/>
              <a:pPr>
                <a:defRPr/>
              </a:pPr>
              <a:t>2014-07-22</a:t>
            </a:fld>
            <a:endParaRPr lang="en-US" altLang="ko-KR"/>
          </a:p>
        </p:txBody>
      </p:sp>
      <p:sp>
        <p:nvSpPr>
          <p:cNvPr id="5" name="바닥글 개체 틀 4"/>
          <p:cNvSpPr>
            <a:spLocks noGrp="1"/>
          </p:cNvSpPr>
          <p:nvPr>
            <p:ph type="ftr" sz="quarter" idx="11"/>
          </p:nvPr>
        </p:nvSpPr>
        <p:spPr>
          <a:xfrm>
            <a:off x="3384550" y="6356350"/>
            <a:ext cx="3136900" cy="365125"/>
          </a:xfrm>
          <a:prstGeom prst="rect">
            <a:avLst/>
          </a:prstGeom>
        </p:spPr>
        <p:txBody>
          <a:bodyPr vert="horz" wrap="square" lIns="91440" tIns="45720" rIns="91440" bIns="45720" numCol="1" anchor="t" anchorCtr="0" compatLnSpc="1">
            <a:prstTxWarp prst="textNoShape">
              <a:avLst/>
            </a:prstTxWarp>
          </a:bodyPr>
          <a:lstStyle>
            <a:lvl1pPr latinLnBrk="1">
              <a:defRPr>
                <a:ea typeface="맑은 고딕" pitchFamily="50" charset="-127"/>
              </a:defRPr>
            </a:lvl1pPr>
          </a:lstStyle>
          <a:p>
            <a:pPr>
              <a:defRPr/>
            </a:pPr>
            <a:endParaRPr lang="ko-KR" altLang="en-US"/>
          </a:p>
        </p:txBody>
      </p:sp>
      <p:sp>
        <p:nvSpPr>
          <p:cNvPr id="6" name="슬라이드 번호 개체 틀 5"/>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latinLnBrk="1">
              <a:defRPr>
                <a:ea typeface="맑은 고딕" pitchFamily="50" charset="-127"/>
              </a:defRPr>
            </a:lvl1pPr>
          </a:lstStyle>
          <a:p>
            <a:pPr>
              <a:defRPr/>
            </a:pPr>
            <a:fld id="{9BD6486E-F1F0-4A24-AF1A-0690715F879C}" type="slidenum">
              <a:rPr lang="ko-KR" altLang="en-US"/>
              <a:pPr>
                <a:defRPr/>
              </a:pPr>
              <a:t>‹#›</a:t>
            </a:fld>
            <a:endParaRPr lang="en-US" altLang="ko-K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495300" y="274638"/>
            <a:ext cx="8915400" cy="1143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a:xfrm>
            <a:off x="495300" y="6356350"/>
            <a:ext cx="2311400" cy="365125"/>
          </a:xfrm>
          <a:prstGeom prst="rect">
            <a:avLst/>
          </a:prstGeom>
        </p:spPr>
        <p:txBody>
          <a:bodyPr vert="horz" wrap="square" lIns="91440" tIns="45720" rIns="91440" bIns="45720" numCol="1" anchor="t" anchorCtr="0" compatLnSpc="1">
            <a:prstTxWarp prst="textNoShape">
              <a:avLst/>
            </a:prstTxWarp>
          </a:bodyPr>
          <a:lstStyle>
            <a:lvl1pPr latinLnBrk="1">
              <a:defRPr>
                <a:ea typeface="맑은 고딕" pitchFamily="50" charset="-127"/>
              </a:defRPr>
            </a:lvl1pPr>
          </a:lstStyle>
          <a:p>
            <a:pPr>
              <a:defRPr/>
            </a:pPr>
            <a:fld id="{81CE4A99-8118-449F-9483-B14A344496F2}" type="datetimeFigureOut">
              <a:rPr lang="ko-KR" altLang="en-US"/>
              <a:pPr>
                <a:defRPr/>
              </a:pPr>
              <a:t>2014-07-22</a:t>
            </a:fld>
            <a:endParaRPr lang="en-US" altLang="ko-KR"/>
          </a:p>
        </p:txBody>
      </p:sp>
      <p:sp>
        <p:nvSpPr>
          <p:cNvPr id="6" name="바닥글 개체 틀 5"/>
          <p:cNvSpPr>
            <a:spLocks noGrp="1"/>
          </p:cNvSpPr>
          <p:nvPr>
            <p:ph type="ftr" sz="quarter" idx="11"/>
          </p:nvPr>
        </p:nvSpPr>
        <p:spPr>
          <a:xfrm>
            <a:off x="3384550" y="6356350"/>
            <a:ext cx="3136900" cy="365125"/>
          </a:xfrm>
          <a:prstGeom prst="rect">
            <a:avLst/>
          </a:prstGeom>
        </p:spPr>
        <p:txBody>
          <a:bodyPr vert="horz" wrap="square" lIns="91440" tIns="45720" rIns="91440" bIns="45720" numCol="1" anchor="t" anchorCtr="0" compatLnSpc="1">
            <a:prstTxWarp prst="textNoShape">
              <a:avLst/>
            </a:prstTxWarp>
          </a:bodyPr>
          <a:lstStyle>
            <a:lvl1pPr latinLnBrk="1">
              <a:defRPr>
                <a:ea typeface="맑은 고딕" pitchFamily="50" charset="-127"/>
              </a:defRPr>
            </a:lvl1pPr>
          </a:lstStyle>
          <a:p>
            <a:pPr>
              <a:defRPr/>
            </a:pPr>
            <a:endParaRPr lang="ko-KR" altLang="en-US"/>
          </a:p>
        </p:txBody>
      </p:sp>
      <p:sp>
        <p:nvSpPr>
          <p:cNvPr id="7" name="슬라이드 번호 개체 틀 6"/>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latinLnBrk="1">
              <a:defRPr>
                <a:ea typeface="맑은 고딕" pitchFamily="50" charset="-127"/>
              </a:defRPr>
            </a:lvl1pPr>
          </a:lstStyle>
          <a:p>
            <a:pPr>
              <a:defRPr/>
            </a:pPr>
            <a:fld id="{8560A31D-6E9A-4686-B50C-C31F1D22FF61}" type="slidenum">
              <a:rPr lang="ko-KR" altLang="en-US"/>
              <a:pPr>
                <a:defRPr/>
              </a:pPr>
              <a:t>‹#›</a:t>
            </a:fld>
            <a:endParaRPr lang="en-US" altLang="ko-K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95300" y="274638"/>
            <a:ext cx="8915400" cy="1143000"/>
          </a:xfrm>
          <a:prstGeom prst="rect">
            <a:avLst/>
          </a:prstGeo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95300" y="1535113"/>
            <a:ext cx="437673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95300" y="2174875"/>
            <a:ext cx="437673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5032375" y="1535113"/>
            <a:ext cx="437832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5032375" y="2174875"/>
            <a:ext cx="437832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a:xfrm>
            <a:off x="495300" y="6356350"/>
            <a:ext cx="2311400" cy="365125"/>
          </a:xfrm>
          <a:prstGeom prst="rect">
            <a:avLst/>
          </a:prstGeom>
        </p:spPr>
        <p:txBody>
          <a:bodyPr vert="horz" wrap="square" lIns="91440" tIns="45720" rIns="91440" bIns="45720" numCol="1" anchor="t" anchorCtr="0" compatLnSpc="1">
            <a:prstTxWarp prst="textNoShape">
              <a:avLst/>
            </a:prstTxWarp>
          </a:bodyPr>
          <a:lstStyle>
            <a:lvl1pPr latinLnBrk="1">
              <a:defRPr>
                <a:ea typeface="맑은 고딕" pitchFamily="50" charset="-127"/>
              </a:defRPr>
            </a:lvl1pPr>
          </a:lstStyle>
          <a:p>
            <a:pPr>
              <a:defRPr/>
            </a:pPr>
            <a:fld id="{F9A8843F-A5C1-44DD-97A5-9875BFE192DA}" type="datetimeFigureOut">
              <a:rPr lang="ko-KR" altLang="en-US"/>
              <a:pPr>
                <a:defRPr/>
              </a:pPr>
              <a:t>2014-07-22</a:t>
            </a:fld>
            <a:endParaRPr lang="en-US" altLang="ko-KR"/>
          </a:p>
        </p:txBody>
      </p:sp>
      <p:sp>
        <p:nvSpPr>
          <p:cNvPr id="8" name="바닥글 개체 틀 7"/>
          <p:cNvSpPr>
            <a:spLocks noGrp="1"/>
          </p:cNvSpPr>
          <p:nvPr>
            <p:ph type="ftr" sz="quarter" idx="11"/>
          </p:nvPr>
        </p:nvSpPr>
        <p:spPr>
          <a:xfrm>
            <a:off x="3384550" y="6356350"/>
            <a:ext cx="3136900" cy="365125"/>
          </a:xfrm>
          <a:prstGeom prst="rect">
            <a:avLst/>
          </a:prstGeom>
        </p:spPr>
        <p:txBody>
          <a:bodyPr vert="horz" wrap="square" lIns="91440" tIns="45720" rIns="91440" bIns="45720" numCol="1" anchor="t" anchorCtr="0" compatLnSpc="1">
            <a:prstTxWarp prst="textNoShape">
              <a:avLst/>
            </a:prstTxWarp>
          </a:bodyPr>
          <a:lstStyle>
            <a:lvl1pPr latinLnBrk="1">
              <a:defRPr>
                <a:ea typeface="맑은 고딕" pitchFamily="50" charset="-127"/>
              </a:defRPr>
            </a:lvl1pPr>
          </a:lstStyle>
          <a:p>
            <a:pPr>
              <a:defRPr/>
            </a:pPr>
            <a:endParaRPr lang="ko-KR" altLang="en-US"/>
          </a:p>
        </p:txBody>
      </p:sp>
      <p:sp>
        <p:nvSpPr>
          <p:cNvPr id="9" name="슬라이드 번호 개체 틀 8"/>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latinLnBrk="1">
              <a:defRPr>
                <a:ea typeface="맑은 고딕" pitchFamily="50" charset="-127"/>
              </a:defRPr>
            </a:lvl1pPr>
          </a:lstStyle>
          <a:p>
            <a:pPr>
              <a:defRPr/>
            </a:pPr>
            <a:fld id="{241FBBF4-3574-41FF-A0C7-E475ABAAA9BE}" type="slidenum">
              <a:rPr lang="ko-KR" altLang="en-US"/>
              <a:pPr>
                <a:defRPr/>
              </a:pPr>
              <a:t>‹#›</a:t>
            </a:fld>
            <a:endParaRPr lang="en-US" altLang="ko-K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495300" y="274638"/>
            <a:ext cx="8915400" cy="1143000"/>
          </a:xfrm>
          <a:prstGeom prst="rect">
            <a:avLst/>
          </a:prstGeom>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a:xfrm>
            <a:off x="495300" y="6356350"/>
            <a:ext cx="2311400" cy="365125"/>
          </a:xfrm>
          <a:prstGeom prst="rect">
            <a:avLst/>
          </a:prstGeom>
        </p:spPr>
        <p:txBody>
          <a:bodyPr vert="horz" wrap="square" lIns="91440" tIns="45720" rIns="91440" bIns="45720" numCol="1" anchor="t" anchorCtr="0" compatLnSpc="1">
            <a:prstTxWarp prst="textNoShape">
              <a:avLst/>
            </a:prstTxWarp>
          </a:bodyPr>
          <a:lstStyle>
            <a:lvl1pPr latinLnBrk="1">
              <a:defRPr>
                <a:ea typeface="맑은 고딕" pitchFamily="50" charset="-127"/>
              </a:defRPr>
            </a:lvl1pPr>
          </a:lstStyle>
          <a:p>
            <a:pPr>
              <a:defRPr/>
            </a:pPr>
            <a:fld id="{09711A86-4506-46C3-A552-35512B51ABBB}" type="datetimeFigureOut">
              <a:rPr lang="ko-KR" altLang="en-US"/>
              <a:pPr>
                <a:defRPr/>
              </a:pPr>
              <a:t>2014-07-22</a:t>
            </a:fld>
            <a:endParaRPr lang="en-US" altLang="ko-KR"/>
          </a:p>
        </p:txBody>
      </p:sp>
      <p:sp>
        <p:nvSpPr>
          <p:cNvPr id="4" name="바닥글 개체 틀 3"/>
          <p:cNvSpPr>
            <a:spLocks noGrp="1"/>
          </p:cNvSpPr>
          <p:nvPr>
            <p:ph type="ftr" sz="quarter" idx="11"/>
          </p:nvPr>
        </p:nvSpPr>
        <p:spPr>
          <a:xfrm>
            <a:off x="3384550" y="6356350"/>
            <a:ext cx="3136900" cy="365125"/>
          </a:xfrm>
          <a:prstGeom prst="rect">
            <a:avLst/>
          </a:prstGeom>
        </p:spPr>
        <p:txBody>
          <a:bodyPr vert="horz" wrap="square" lIns="91440" tIns="45720" rIns="91440" bIns="45720" numCol="1" anchor="t" anchorCtr="0" compatLnSpc="1">
            <a:prstTxWarp prst="textNoShape">
              <a:avLst/>
            </a:prstTxWarp>
          </a:bodyPr>
          <a:lstStyle>
            <a:lvl1pPr latinLnBrk="1">
              <a:defRPr>
                <a:ea typeface="맑은 고딕" pitchFamily="50" charset="-127"/>
              </a:defRPr>
            </a:lvl1pPr>
          </a:lstStyle>
          <a:p>
            <a:pPr>
              <a:defRPr/>
            </a:pPr>
            <a:endParaRPr lang="ko-KR" altLang="en-US"/>
          </a:p>
        </p:txBody>
      </p:sp>
      <p:sp>
        <p:nvSpPr>
          <p:cNvPr id="5" name="슬라이드 번호 개체 틀 4"/>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latinLnBrk="1">
              <a:defRPr>
                <a:ea typeface="맑은 고딕" pitchFamily="50" charset="-127"/>
              </a:defRPr>
            </a:lvl1pPr>
          </a:lstStyle>
          <a:p>
            <a:pPr>
              <a:defRPr/>
            </a:pPr>
            <a:fld id="{32162958-6FD3-4370-A218-5E5F11C48E72}" type="slidenum">
              <a:rPr lang="ko-KR" altLang="en-US"/>
              <a:pPr>
                <a:defRPr/>
              </a:pPr>
              <a:t>‹#›</a:t>
            </a:fld>
            <a:endParaRPr lang="en-US" altLang="ko-K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495300" y="6356350"/>
            <a:ext cx="2311400" cy="365125"/>
          </a:xfrm>
          <a:prstGeom prst="rect">
            <a:avLst/>
          </a:prstGeom>
        </p:spPr>
        <p:txBody>
          <a:bodyPr vert="horz" wrap="square" lIns="91440" tIns="45720" rIns="91440" bIns="45720" numCol="1" anchor="t" anchorCtr="0" compatLnSpc="1">
            <a:prstTxWarp prst="textNoShape">
              <a:avLst/>
            </a:prstTxWarp>
          </a:bodyPr>
          <a:lstStyle>
            <a:lvl1pPr latinLnBrk="1">
              <a:defRPr>
                <a:ea typeface="맑은 고딕" pitchFamily="50" charset="-127"/>
              </a:defRPr>
            </a:lvl1pPr>
          </a:lstStyle>
          <a:p>
            <a:pPr>
              <a:defRPr/>
            </a:pPr>
            <a:fld id="{7E474D6F-A0B0-4E24-AC75-9B63A41D1F52}" type="datetimeFigureOut">
              <a:rPr lang="ko-KR" altLang="en-US"/>
              <a:pPr>
                <a:defRPr/>
              </a:pPr>
              <a:t>2014-07-22</a:t>
            </a:fld>
            <a:endParaRPr lang="en-US" altLang="ko-KR"/>
          </a:p>
        </p:txBody>
      </p:sp>
      <p:sp>
        <p:nvSpPr>
          <p:cNvPr id="3" name="바닥글 개체 틀 2"/>
          <p:cNvSpPr>
            <a:spLocks noGrp="1"/>
          </p:cNvSpPr>
          <p:nvPr>
            <p:ph type="ftr" sz="quarter" idx="11"/>
          </p:nvPr>
        </p:nvSpPr>
        <p:spPr>
          <a:xfrm>
            <a:off x="3384550" y="6356350"/>
            <a:ext cx="3136900" cy="365125"/>
          </a:xfrm>
          <a:prstGeom prst="rect">
            <a:avLst/>
          </a:prstGeom>
        </p:spPr>
        <p:txBody>
          <a:bodyPr vert="horz" wrap="square" lIns="91440" tIns="45720" rIns="91440" bIns="45720" numCol="1" anchor="t" anchorCtr="0" compatLnSpc="1">
            <a:prstTxWarp prst="textNoShape">
              <a:avLst/>
            </a:prstTxWarp>
          </a:bodyPr>
          <a:lstStyle>
            <a:lvl1pPr latinLnBrk="1">
              <a:defRPr>
                <a:ea typeface="맑은 고딕" pitchFamily="50" charset="-127"/>
              </a:defRPr>
            </a:lvl1pPr>
          </a:lstStyle>
          <a:p>
            <a:pPr>
              <a:defRPr/>
            </a:pPr>
            <a:endParaRPr lang="ko-KR" altLang="en-US"/>
          </a:p>
        </p:txBody>
      </p:sp>
      <p:sp>
        <p:nvSpPr>
          <p:cNvPr id="4" name="슬라이드 번호 개체 틀 3"/>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latinLnBrk="1">
              <a:defRPr>
                <a:ea typeface="맑은 고딕" pitchFamily="50" charset="-127"/>
              </a:defRPr>
            </a:lvl1pPr>
          </a:lstStyle>
          <a:p>
            <a:pPr>
              <a:defRPr/>
            </a:pPr>
            <a:fld id="{AC5D156B-9EBC-4E4F-8622-E20417E7B95B}" type="slidenum">
              <a:rPr lang="ko-KR" altLang="en-US"/>
              <a:pPr>
                <a:defRPr/>
              </a:pPr>
              <a:t>‹#›</a:t>
            </a:fld>
            <a:endParaRPr lang="en-US" altLang="ko-K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95300" y="273050"/>
            <a:ext cx="3259138" cy="1162050"/>
          </a:xfrm>
          <a:prstGeom prst="rect">
            <a:avLst/>
          </a:prstGeo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873500" y="273050"/>
            <a:ext cx="55372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95300" y="1435100"/>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495300" y="6356350"/>
            <a:ext cx="2311400" cy="365125"/>
          </a:xfrm>
          <a:prstGeom prst="rect">
            <a:avLst/>
          </a:prstGeom>
        </p:spPr>
        <p:txBody>
          <a:bodyPr vert="horz" wrap="square" lIns="91440" tIns="45720" rIns="91440" bIns="45720" numCol="1" anchor="t" anchorCtr="0" compatLnSpc="1">
            <a:prstTxWarp prst="textNoShape">
              <a:avLst/>
            </a:prstTxWarp>
          </a:bodyPr>
          <a:lstStyle>
            <a:lvl1pPr latinLnBrk="1">
              <a:defRPr>
                <a:ea typeface="맑은 고딕" pitchFamily="50" charset="-127"/>
              </a:defRPr>
            </a:lvl1pPr>
          </a:lstStyle>
          <a:p>
            <a:pPr>
              <a:defRPr/>
            </a:pPr>
            <a:fld id="{7E3AA87A-DF6F-4B99-99A2-C6AFD6E70912}" type="datetimeFigureOut">
              <a:rPr lang="ko-KR" altLang="en-US"/>
              <a:pPr>
                <a:defRPr/>
              </a:pPr>
              <a:t>2014-07-22</a:t>
            </a:fld>
            <a:endParaRPr lang="en-US" altLang="ko-KR"/>
          </a:p>
        </p:txBody>
      </p:sp>
      <p:sp>
        <p:nvSpPr>
          <p:cNvPr id="6" name="바닥글 개체 틀 5"/>
          <p:cNvSpPr>
            <a:spLocks noGrp="1"/>
          </p:cNvSpPr>
          <p:nvPr>
            <p:ph type="ftr" sz="quarter" idx="11"/>
          </p:nvPr>
        </p:nvSpPr>
        <p:spPr>
          <a:xfrm>
            <a:off x="3384550" y="6356350"/>
            <a:ext cx="3136900" cy="365125"/>
          </a:xfrm>
          <a:prstGeom prst="rect">
            <a:avLst/>
          </a:prstGeom>
        </p:spPr>
        <p:txBody>
          <a:bodyPr vert="horz" wrap="square" lIns="91440" tIns="45720" rIns="91440" bIns="45720" numCol="1" anchor="t" anchorCtr="0" compatLnSpc="1">
            <a:prstTxWarp prst="textNoShape">
              <a:avLst/>
            </a:prstTxWarp>
          </a:bodyPr>
          <a:lstStyle>
            <a:lvl1pPr latinLnBrk="1">
              <a:defRPr>
                <a:ea typeface="맑은 고딕" pitchFamily="50" charset="-127"/>
              </a:defRPr>
            </a:lvl1pPr>
          </a:lstStyle>
          <a:p>
            <a:pPr>
              <a:defRPr/>
            </a:pPr>
            <a:endParaRPr lang="ko-KR" altLang="en-US"/>
          </a:p>
        </p:txBody>
      </p:sp>
      <p:sp>
        <p:nvSpPr>
          <p:cNvPr id="7" name="슬라이드 번호 개체 틀 6"/>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latinLnBrk="1">
              <a:defRPr>
                <a:ea typeface="맑은 고딕" pitchFamily="50" charset="-127"/>
              </a:defRPr>
            </a:lvl1pPr>
          </a:lstStyle>
          <a:p>
            <a:pPr>
              <a:defRPr/>
            </a:pPr>
            <a:fld id="{2D79E80F-EF24-4175-AACD-2D6023CC06D3}" type="slidenum">
              <a:rPr lang="ko-KR" altLang="en-US"/>
              <a:pPr>
                <a:defRPr/>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사용자 지정 레이아웃">
    <p:spTree>
      <p:nvGrpSpPr>
        <p:cNvPr id="1" name=""/>
        <p:cNvGrpSpPr/>
        <p:nvPr/>
      </p:nvGrpSpPr>
      <p:grpSpPr>
        <a:xfrm>
          <a:off x="0" y="0"/>
          <a:ext cx="0" cy="0"/>
          <a:chOff x="0" y="0"/>
          <a:chExt cx="0" cy="0"/>
        </a:xfrm>
      </p:grpSpPr>
      <p:sp>
        <p:nvSpPr>
          <p:cNvPr id="4" name="Rectangle 8"/>
          <p:cNvSpPr>
            <a:spLocks noChangeArrowheads="1"/>
          </p:cNvSpPr>
          <p:nvPr userDrawn="1"/>
        </p:nvSpPr>
        <p:spPr bwMode="auto">
          <a:xfrm>
            <a:off x="169863" y="163513"/>
            <a:ext cx="9567862" cy="5930900"/>
          </a:xfrm>
          <a:prstGeom prst="rect">
            <a:avLst/>
          </a:prstGeom>
          <a:solidFill>
            <a:srgbClr val="969696"/>
          </a:solidFill>
          <a:ln w="9525">
            <a:noFill/>
            <a:miter lim="800000"/>
            <a:headEnd/>
            <a:tailEnd/>
          </a:ln>
        </p:spPr>
        <p:txBody>
          <a:bodyPr wrap="none" anchor="ctr"/>
          <a:lstStyle/>
          <a:p>
            <a:endParaRPr lang="ko-KR" altLang="en-US">
              <a:latin typeface="굴림" pitchFamily="50" charset="-127"/>
            </a:endParaRPr>
          </a:p>
        </p:txBody>
      </p:sp>
      <p:sp>
        <p:nvSpPr>
          <p:cNvPr id="5" name="Line 58"/>
          <p:cNvSpPr>
            <a:spLocks noChangeShapeType="1"/>
          </p:cNvSpPr>
          <p:nvPr userDrawn="1"/>
        </p:nvSpPr>
        <p:spPr bwMode="auto">
          <a:xfrm>
            <a:off x="4791075" y="179388"/>
            <a:ext cx="0" cy="2700337"/>
          </a:xfrm>
          <a:prstGeom prst="line">
            <a:avLst/>
          </a:prstGeom>
          <a:noFill/>
          <a:ln w="3810">
            <a:solidFill>
              <a:schemeClr val="bg1">
                <a:lumMod val="75000"/>
              </a:schemeClr>
            </a:solidFill>
            <a:prstDash val="sysDot"/>
            <a:round/>
            <a:headEnd/>
            <a:tailEnd/>
          </a:ln>
        </p:spPr>
        <p:txBody>
          <a:bodyPr/>
          <a:lstStyle/>
          <a:p>
            <a:pPr>
              <a:defRPr/>
            </a:pPr>
            <a:endParaRPr lang="ko-KR" altLang="en-US" sz="1200" dirty="0">
              <a:solidFill>
                <a:schemeClr val="tx1"/>
              </a:solidFill>
              <a:latin typeface="맑은 고딕" pitchFamily="50" charset="-127"/>
              <a:ea typeface="맑은 고딕" pitchFamily="50" charset="-127"/>
            </a:endParaRPr>
          </a:p>
        </p:txBody>
      </p:sp>
      <p:pic>
        <p:nvPicPr>
          <p:cNvPr id="6" name="Picture 7"/>
          <p:cNvPicPr>
            <a:picLocks noChangeAspect="1" noChangeArrowheads="1"/>
          </p:cNvPicPr>
          <p:nvPr userDrawn="1"/>
        </p:nvPicPr>
        <p:blipFill>
          <a:blip r:embed="rId2" cstate="print"/>
          <a:srcRect/>
          <a:stretch>
            <a:fillRect/>
          </a:stretch>
        </p:blipFill>
        <p:spPr bwMode="auto">
          <a:xfrm>
            <a:off x="200025" y="6319838"/>
            <a:ext cx="906463" cy="306387"/>
          </a:xfrm>
          <a:prstGeom prst="rect">
            <a:avLst/>
          </a:prstGeom>
          <a:noFill/>
          <a:ln w="9525">
            <a:noFill/>
            <a:miter lim="800000"/>
            <a:headEnd/>
            <a:tailEnd/>
          </a:ln>
        </p:spPr>
      </p:pic>
      <p:pic>
        <p:nvPicPr>
          <p:cNvPr id="9" name="Picture 2"/>
          <p:cNvPicPr>
            <a:picLocks noChangeAspect="1" noChangeArrowheads="1"/>
          </p:cNvPicPr>
          <p:nvPr userDrawn="1"/>
        </p:nvPicPr>
        <p:blipFill>
          <a:blip r:embed="rId3" cstate="print"/>
          <a:srcRect/>
          <a:stretch>
            <a:fillRect/>
          </a:stretch>
        </p:blipFill>
        <p:spPr bwMode="auto">
          <a:xfrm>
            <a:off x="8878888" y="6294438"/>
            <a:ext cx="792162" cy="423862"/>
          </a:xfrm>
          <a:prstGeom prst="rect">
            <a:avLst/>
          </a:prstGeom>
          <a:noFill/>
          <a:ln w="9525">
            <a:noFill/>
            <a:miter lim="800000"/>
            <a:headEnd/>
            <a:tailEnd/>
          </a:ln>
        </p:spPr>
      </p:pic>
      <p:sp>
        <p:nvSpPr>
          <p:cNvPr id="7" name="제목 12"/>
          <p:cNvSpPr>
            <a:spLocks noGrp="1"/>
          </p:cNvSpPr>
          <p:nvPr>
            <p:ph type="title"/>
          </p:nvPr>
        </p:nvSpPr>
        <p:spPr>
          <a:xfrm>
            <a:off x="4895849" y="2242177"/>
            <a:ext cx="4867276" cy="9128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latinLnBrk="1" hangingPunct="0">
              <a:spcBef>
                <a:spcPct val="0"/>
              </a:spcBef>
              <a:spcAft>
                <a:spcPct val="0"/>
              </a:spcAft>
              <a:defRPr kumimoji="1" lang="ko-KR" altLang="en-US" sz="2800" b="1" kern="1200" dirty="0">
                <a:solidFill>
                  <a:schemeClr val="bg1"/>
                </a:solidFill>
                <a:latin typeface="Calibri" pitchFamily="34" charset="0"/>
                <a:ea typeface="+mj-ea"/>
                <a:cs typeface="+mj-cs"/>
              </a:defRPr>
            </a:lvl1pPr>
          </a:lstStyle>
          <a:p>
            <a:pPr lvl="0"/>
            <a:r>
              <a:rPr lang="ko-KR" altLang="en-US" dirty="0" smtClean="0"/>
              <a:t>마스터 제목 스타일 편집</a:t>
            </a:r>
            <a:endParaRPr lang="ko-KR" altLang="en-US" dirty="0"/>
          </a:p>
        </p:txBody>
      </p:sp>
      <p:sp>
        <p:nvSpPr>
          <p:cNvPr id="8" name="부제목 2"/>
          <p:cNvSpPr>
            <a:spLocks noGrp="1"/>
          </p:cNvSpPr>
          <p:nvPr>
            <p:ph type="subTitle" idx="1"/>
          </p:nvPr>
        </p:nvSpPr>
        <p:spPr>
          <a:xfrm>
            <a:off x="4951033" y="3143993"/>
            <a:ext cx="4591050" cy="307777"/>
          </a:xfrm>
          <a:prstGeom prst="rect">
            <a:avLst/>
          </a:prstGeom>
          <a:noFill/>
          <a:ln w="9525" algn="ctr">
            <a:noFill/>
            <a:miter lim="800000"/>
            <a:headEnd/>
            <a:tailEnd/>
          </a:ln>
        </p:spPr>
        <p:txBody>
          <a:bodyPr wrap="square">
            <a:spAutoFit/>
          </a:bodyPr>
          <a:lstStyle>
            <a:lvl1pPr marL="180975" indent="-180975" algn="l" rtl="0" fontAlgn="base" latinLnBrk="1">
              <a:spcBef>
                <a:spcPct val="50000"/>
              </a:spcBef>
              <a:spcAft>
                <a:spcPct val="0"/>
              </a:spcAft>
              <a:buFont typeface="+mj-lt"/>
              <a:buAutoNum type="arabicPeriod"/>
              <a:defRPr kumimoji="0" lang="ko-KR" altLang="en-US" sz="1400" b="0" i="0" u="none" strike="noStrike" kern="0" cap="none" spc="0" normalizeH="0" baseline="0" noProof="0" dirty="0">
                <a:ln>
                  <a:noFill/>
                </a:ln>
                <a:solidFill>
                  <a:schemeClr val="bg1"/>
                </a:solidFill>
                <a:effectLst/>
                <a:uLnTx/>
                <a:uFillTx/>
                <a:latin typeface="Calibri" pitchFamily="34" charset="0"/>
                <a:ea typeface="맑은 고딕" pitchFamily="50" charset="-127"/>
                <a:cs typeface="+mn-cs"/>
                <a:sym typeface="Wingdings 2" pitchFamily="18" charset="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lvl="0"/>
            <a:r>
              <a:rPr lang="ko-KR" altLang="en-US" dirty="0" smtClean="0"/>
              <a:t>마스터 부제목 스타일 편집</a:t>
            </a:r>
            <a:endParaRPr lang="ko-KR"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941513" y="4800600"/>
            <a:ext cx="5943600" cy="566738"/>
          </a:xfrm>
          <a:prstGeom prst="rect">
            <a:avLst/>
          </a:prstGeo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941513"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a:p>
        </p:txBody>
      </p:sp>
      <p:sp>
        <p:nvSpPr>
          <p:cNvPr id="4" name="텍스트 개체 틀 3"/>
          <p:cNvSpPr>
            <a:spLocks noGrp="1"/>
          </p:cNvSpPr>
          <p:nvPr>
            <p:ph type="body" sz="half" idx="2"/>
          </p:nvPr>
        </p:nvSpPr>
        <p:spPr>
          <a:xfrm>
            <a:off x="1941513"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495300" y="6356350"/>
            <a:ext cx="2311400" cy="365125"/>
          </a:xfrm>
          <a:prstGeom prst="rect">
            <a:avLst/>
          </a:prstGeom>
        </p:spPr>
        <p:txBody>
          <a:bodyPr vert="horz" wrap="square" lIns="91440" tIns="45720" rIns="91440" bIns="45720" numCol="1" anchor="t" anchorCtr="0" compatLnSpc="1">
            <a:prstTxWarp prst="textNoShape">
              <a:avLst/>
            </a:prstTxWarp>
          </a:bodyPr>
          <a:lstStyle>
            <a:lvl1pPr latinLnBrk="1">
              <a:defRPr>
                <a:ea typeface="맑은 고딕" pitchFamily="50" charset="-127"/>
              </a:defRPr>
            </a:lvl1pPr>
          </a:lstStyle>
          <a:p>
            <a:pPr>
              <a:defRPr/>
            </a:pPr>
            <a:fld id="{F4793E5F-3376-4F65-96EA-0540F9880758}" type="datetimeFigureOut">
              <a:rPr lang="ko-KR" altLang="en-US"/>
              <a:pPr>
                <a:defRPr/>
              </a:pPr>
              <a:t>2014-07-22</a:t>
            </a:fld>
            <a:endParaRPr lang="en-US" altLang="ko-KR"/>
          </a:p>
        </p:txBody>
      </p:sp>
      <p:sp>
        <p:nvSpPr>
          <p:cNvPr id="6" name="바닥글 개체 틀 5"/>
          <p:cNvSpPr>
            <a:spLocks noGrp="1"/>
          </p:cNvSpPr>
          <p:nvPr>
            <p:ph type="ftr" sz="quarter" idx="11"/>
          </p:nvPr>
        </p:nvSpPr>
        <p:spPr>
          <a:xfrm>
            <a:off x="3384550" y="6356350"/>
            <a:ext cx="3136900" cy="365125"/>
          </a:xfrm>
          <a:prstGeom prst="rect">
            <a:avLst/>
          </a:prstGeom>
        </p:spPr>
        <p:txBody>
          <a:bodyPr vert="horz" wrap="square" lIns="91440" tIns="45720" rIns="91440" bIns="45720" numCol="1" anchor="t" anchorCtr="0" compatLnSpc="1">
            <a:prstTxWarp prst="textNoShape">
              <a:avLst/>
            </a:prstTxWarp>
          </a:bodyPr>
          <a:lstStyle>
            <a:lvl1pPr latinLnBrk="1">
              <a:defRPr>
                <a:ea typeface="맑은 고딕" pitchFamily="50" charset="-127"/>
              </a:defRPr>
            </a:lvl1pPr>
          </a:lstStyle>
          <a:p>
            <a:pPr>
              <a:defRPr/>
            </a:pPr>
            <a:endParaRPr lang="ko-KR" altLang="en-US"/>
          </a:p>
        </p:txBody>
      </p:sp>
      <p:sp>
        <p:nvSpPr>
          <p:cNvPr id="7" name="슬라이드 번호 개체 틀 6"/>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latinLnBrk="1">
              <a:defRPr>
                <a:ea typeface="맑은 고딕" pitchFamily="50" charset="-127"/>
              </a:defRPr>
            </a:lvl1pPr>
          </a:lstStyle>
          <a:p>
            <a:pPr>
              <a:defRPr/>
            </a:pPr>
            <a:fld id="{CB76C6EA-6B9E-404C-BF70-1E62677B532F}" type="slidenum">
              <a:rPr lang="ko-KR" altLang="en-US"/>
              <a:pPr>
                <a:defRPr/>
              </a:pPr>
              <a:t>‹#›</a:t>
            </a:fld>
            <a:endParaRPr lang="en-US" altLang="ko-K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a:xfrm>
            <a:off x="495300" y="274638"/>
            <a:ext cx="8915400" cy="1143000"/>
          </a:xfrm>
          <a:prstGeom prst="rect">
            <a:avLst/>
          </a:prstGeom>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95300" y="1600200"/>
            <a:ext cx="8915400" cy="4525963"/>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495300" y="6356350"/>
            <a:ext cx="2311400" cy="365125"/>
          </a:xfrm>
          <a:prstGeom prst="rect">
            <a:avLst/>
          </a:prstGeom>
        </p:spPr>
        <p:txBody>
          <a:bodyPr vert="horz" wrap="square" lIns="91440" tIns="45720" rIns="91440" bIns="45720" numCol="1" anchor="t" anchorCtr="0" compatLnSpc="1">
            <a:prstTxWarp prst="textNoShape">
              <a:avLst/>
            </a:prstTxWarp>
          </a:bodyPr>
          <a:lstStyle>
            <a:lvl1pPr latinLnBrk="1">
              <a:defRPr>
                <a:ea typeface="맑은 고딕" pitchFamily="50" charset="-127"/>
              </a:defRPr>
            </a:lvl1pPr>
          </a:lstStyle>
          <a:p>
            <a:pPr>
              <a:defRPr/>
            </a:pPr>
            <a:fld id="{2A6F6A31-A0F7-4357-A64C-2DC7DBEBC5E9}" type="datetimeFigureOut">
              <a:rPr lang="ko-KR" altLang="en-US"/>
              <a:pPr>
                <a:defRPr/>
              </a:pPr>
              <a:t>2014-07-22</a:t>
            </a:fld>
            <a:endParaRPr lang="en-US" altLang="ko-KR"/>
          </a:p>
        </p:txBody>
      </p:sp>
      <p:sp>
        <p:nvSpPr>
          <p:cNvPr id="5" name="바닥글 개체 틀 4"/>
          <p:cNvSpPr>
            <a:spLocks noGrp="1"/>
          </p:cNvSpPr>
          <p:nvPr>
            <p:ph type="ftr" sz="quarter" idx="11"/>
          </p:nvPr>
        </p:nvSpPr>
        <p:spPr>
          <a:xfrm>
            <a:off x="3384550" y="6356350"/>
            <a:ext cx="3136900" cy="365125"/>
          </a:xfrm>
          <a:prstGeom prst="rect">
            <a:avLst/>
          </a:prstGeom>
        </p:spPr>
        <p:txBody>
          <a:bodyPr vert="horz" wrap="square" lIns="91440" tIns="45720" rIns="91440" bIns="45720" numCol="1" anchor="t" anchorCtr="0" compatLnSpc="1">
            <a:prstTxWarp prst="textNoShape">
              <a:avLst/>
            </a:prstTxWarp>
          </a:bodyPr>
          <a:lstStyle>
            <a:lvl1pPr latinLnBrk="1">
              <a:defRPr>
                <a:ea typeface="맑은 고딕" pitchFamily="50" charset="-127"/>
              </a:defRPr>
            </a:lvl1pPr>
          </a:lstStyle>
          <a:p>
            <a:pPr>
              <a:defRPr/>
            </a:pPr>
            <a:endParaRPr lang="ko-KR" altLang="en-US"/>
          </a:p>
        </p:txBody>
      </p:sp>
      <p:sp>
        <p:nvSpPr>
          <p:cNvPr id="6" name="슬라이드 번호 개체 틀 5"/>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latinLnBrk="1">
              <a:defRPr>
                <a:ea typeface="맑은 고딕" pitchFamily="50" charset="-127"/>
              </a:defRPr>
            </a:lvl1pPr>
          </a:lstStyle>
          <a:p>
            <a:pPr>
              <a:defRPr/>
            </a:pPr>
            <a:fld id="{CBD579AB-97D9-468A-A19F-BD9050BD4FCF}" type="slidenum">
              <a:rPr lang="ko-KR" altLang="en-US"/>
              <a:pPr>
                <a:defRPr/>
              </a:pPr>
              <a:t>‹#›</a:t>
            </a:fld>
            <a:endParaRPr lang="en-US" altLang="ko-K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7181850" y="274638"/>
            <a:ext cx="2228850" cy="5851525"/>
          </a:xfrm>
          <a:prstGeom prst="rect">
            <a:avLst/>
          </a:prstGeo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95300" y="274638"/>
            <a:ext cx="6534150" cy="5851525"/>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495300" y="6356350"/>
            <a:ext cx="2311400" cy="365125"/>
          </a:xfrm>
          <a:prstGeom prst="rect">
            <a:avLst/>
          </a:prstGeom>
        </p:spPr>
        <p:txBody>
          <a:bodyPr vert="horz" wrap="square" lIns="91440" tIns="45720" rIns="91440" bIns="45720" numCol="1" anchor="t" anchorCtr="0" compatLnSpc="1">
            <a:prstTxWarp prst="textNoShape">
              <a:avLst/>
            </a:prstTxWarp>
          </a:bodyPr>
          <a:lstStyle>
            <a:lvl1pPr latinLnBrk="1">
              <a:defRPr>
                <a:ea typeface="맑은 고딕" pitchFamily="50" charset="-127"/>
              </a:defRPr>
            </a:lvl1pPr>
          </a:lstStyle>
          <a:p>
            <a:pPr>
              <a:defRPr/>
            </a:pPr>
            <a:fld id="{265ADDB0-38C3-45B8-8475-50A072212C59}" type="datetimeFigureOut">
              <a:rPr lang="ko-KR" altLang="en-US"/>
              <a:pPr>
                <a:defRPr/>
              </a:pPr>
              <a:t>2014-07-22</a:t>
            </a:fld>
            <a:endParaRPr lang="en-US" altLang="ko-KR"/>
          </a:p>
        </p:txBody>
      </p:sp>
      <p:sp>
        <p:nvSpPr>
          <p:cNvPr id="5" name="바닥글 개체 틀 4"/>
          <p:cNvSpPr>
            <a:spLocks noGrp="1"/>
          </p:cNvSpPr>
          <p:nvPr>
            <p:ph type="ftr" sz="quarter" idx="11"/>
          </p:nvPr>
        </p:nvSpPr>
        <p:spPr>
          <a:xfrm>
            <a:off x="3384550" y="6356350"/>
            <a:ext cx="3136900" cy="365125"/>
          </a:xfrm>
          <a:prstGeom prst="rect">
            <a:avLst/>
          </a:prstGeom>
        </p:spPr>
        <p:txBody>
          <a:bodyPr vert="horz" wrap="square" lIns="91440" tIns="45720" rIns="91440" bIns="45720" numCol="1" anchor="t" anchorCtr="0" compatLnSpc="1">
            <a:prstTxWarp prst="textNoShape">
              <a:avLst/>
            </a:prstTxWarp>
          </a:bodyPr>
          <a:lstStyle>
            <a:lvl1pPr latinLnBrk="1">
              <a:defRPr>
                <a:ea typeface="맑은 고딕" pitchFamily="50" charset="-127"/>
              </a:defRPr>
            </a:lvl1pPr>
          </a:lstStyle>
          <a:p>
            <a:pPr>
              <a:defRPr/>
            </a:pPr>
            <a:endParaRPr lang="ko-KR" altLang="en-US"/>
          </a:p>
        </p:txBody>
      </p:sp>
      <p:sp>
        <p:nvSpPr>
          <p:cNvPr id="6" name="슬라이드 번호 개체 틀 5"/>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latinLnBrk="1">
              <a:defRPr>
                <a:ea typeface="맑은 고딕" pitchFamily="50" charset="-127"/>
              </a:defRPr>
            </a:lvl1pPr>
          </a:lstStyle>
          <a:p>
            <a:pPr>
              <a:defRPr/>
            </a:pPr>
            <a:fld id="{7A09D9A5-2917-4B1B-98B6-502E261DA4F7}" type="slidenum">
              <a:rPr lang="ko-KR" altLang="en-US"/>
              <a:pPr>
                <a:defRPr/>
              </a:pPr>
              <a:t>‹#›</a:t>
            </a:fld>
            <a:endParaRPr lang="en-US" altLang="ko-K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2_사용자 지정 레이아웃">
    <p:spTree>
      <p:nvGrpSpPr>
        <p:cNvPr id="1" name=""/>
        <p:cNvGrpSpPr/>
        <p:nvPr/>
      </p:nvGrpSpPr>
      <p:grpSpPr>
        <a:xfrm>
          <a:off x="0" y="0"/>
          <a:ext cx="0" cy="0"/>
          <a:chOff x="0" y="0"/>
          <a:chExt cx="0" cy="0"/>
        </a:xfrm>
      </p:grpSpPr>
      <p:sp>
        <p:nvSpPr>
          <p:cNvPr id="4" name="Line 12"/>
          <p:cNvSpPr>
            <a:spLocks noChangeShapeType="1"/>
          </p:cNvSpPr>
          <p:nvPr/>
        </p:nvSpPr>
        <p:spPr bwMode="auto">
          <a:xfrm>
            <a:off x="273050" y="682625"/>
            <a:ext cx="9359900" cy="0"/>
          </a:xfrm>
          <a:prstGeom prst="line">
            <a:avLst/>
          </a:prstGeom>
          <a:noFill/>
          <a:ln w="6350">
            <a:solidFill>
              <a:srgbClr val="BFBFBF"/>
            </a:solidFill>
            <a:round/>
            <a:headEnd/>
            <a:tailEnd/>
          </a:ln>
        </p:spPr>
        <p:txBody>
          <a:bodyPr/>
          <a:lstStyle/>
          <a:p>
            <a:endParaRPr lang="ko-KR" altLang="en-US"/>
          </a:p>
        </p:txBody>
      </p:sp>
      <p:sp>
        <p:nvSpPr>
          <p:cNvPr id="5" name="Line 63"/>
          <p:cNvSpPr>
            <a:spLocks noChangeShapeType="1"/>
          </p:cNvSpPr>
          <p:nvPr userDrawn="1"/>
        </p:nvSpPr>
        <p:spPr bwMode="auto">
          <a:xfrm flipV="1">
            <a:off x="273050" y="6410325"/>
            <a:ext cx="0" cy="295275"/>
          </a:xfrm>
          <a:prstGeom prst="line">
            <a:avLst/>
          </a:prstGeom>
          <a:noFill/>
          <a:ln w="6350">
            <a:solidFill>
              <a:srgbClr val="C8C8C8"/>
            </a:solidFill>
            <a:round/>
            <a:headEnd/>
            <a:tailEnd/>
          </a:ln>
        </p:spPr>
        <p:txBody>
          <a:bodyPr wrap="none" anchor="ctr"/>
          <a:lstStyle/>
          <a:p>
            <a:endParaRPr lang="ko-KR" altLang="en-US"/>
          </a:p>
        </p:txBody>
      </p:sp>
      <p:sp>
        <p:nvSpPr>
          <p:cNvPr id="6" name="Text Box 79"/>
          <p:cNvSpPr txBox="1">
            <a:spLocks noChangeArrowheads="1"/>
          </p:cNvSpPr>
          <p:nvPr userDrawn="1"/>
        </p:nvSpPr>
        <p:spPr bwMode="auto">
          <a:xfrm>
            <a:off x="3184525" y="6477000"/>
            <a:ext cx="353695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lgn="ctr">
                <a:solidFill>
                  <a:srgbClr val="000000"/>
                </a:solidFill>
                <a:miter lim="800000"/>
                <a:headEnd/>
                <a:tailEnd/>
              </a14:hiddenLine>
            </a:ext>
          </a:extLst>
        </p:spPr>
        <p:txBody>
          <a:bodyPr>
            <a:spAutoFit/>
          </a:bodyPr>
          <a:lstStyle>
            <a:lvl1pPr eaLnBrk="0" hangingPunct="0">
              <a:defRPr kumimoji="1" sz="1000">
                <a:solidFill>
                  <a:srgbClr val="000000"/>
                </a:solidFill>
                <a:latin typeface="Arial" pitchFamily="34" charset="0"/>
                <a:ea typeface="맑은 고딕" pitchFamily="50" charset="-127"/>
                <a:sym typeface="Wingdings 2" pitchFamily="18" charset="2"/>
              </a:defRPr>
            </a:lvl1pPr>
            <a:lvl2pPr marL="742950" indent="-285750" eaLnBrk="0" hangingPunct="0">
              <a:defRPr kumimoji="1" sz="1000">
                <a:solidFill>
                  <a:srgbClr val="000000"/>
                </a:solidFill>
                <a:latin typeface="Arial" pitchFamily="34" charset="0"/>
                <a:ea typeface="맑은 고딕" pitchFamily="50" charset="-127"/>
                <a:sym typeface="Wingdings 2" pitchFamily="18" charset="2"/>
              </a:defRPr>
            </a:lvl2pPr>
            <a:lvl3pPr marL="1143000" indent="-228600" eaLnBrk="0" hangingPunct="0">
              <a:defRPr kumimoji="1" sz="1000">
                <a:solidFill>
                  <a:srgbClr val="000000"/>
                </a:solidFill>
                <a:latin typeface="Arial" pitchFamily="34" charset="0"/>
                <a:ea typeface="맑은 고딕" pitchFamily="50" charset="-127"/>
                <a:sym typeface="Wingdings 2" pitchFamily="18" charset="2"/>
              </a:defRPr>
            </a:lvl3pPr>
            <a:lvl4pPr marL="1600200" indent="-228600" eaLnBrk="0" hangingPunct="0">
              <a:defRPr kumimoji="1" sz="1000">
                <a:solidFill>
                  <a:srgbClr val="000000"/>
                </a:solidFill>
                <a:latin typeface="Arial" pitchFamily="34" charset="0"/>
                <a:ea typeface="맑은 고딕" pitchFamily="50" charset="-127"/>
                <a:sym typeface="Wingdings 2" pitchFamily="18" charset="2"/>
              </a:defRPr>
            </a:lvl4pPr>
            <a:lvl5pPr marL="2057400" indent="-228600" eaLnBrk="0" hangingPunct="0">
              <a:defRPr kumimoji="1" sz="1000">
                <a:solidFill>
                  <a:srgbClr val="000000"/>
                </a:solidFill>
                <a:latin typeface="Arial" pitchFamily="34" charset="0"/>
                <a:ea typeface="맑은 고딕" pitchFamily="50" charset="-127"/>
                <a:sym typeface="Wingdings 2" pitchFamily="18" charset="2"/>
              </a:defRPr>
            </a:lvl5pPr>
            <a:lvl6pPr marL="2514600" indent="-228600" eaLnBrk="0" fontAlgn="base" hangingPunct="0">
              <a:spcBef>
                <a:spcPct val="0"/>
              </a:spcBef>
              <a:spcAft>
                <a:spcPct val="0"/>
              </a:spcAft>
              <a:defRPr kumimoji="1" sz="1000">
                <a:solidFill>
                  <a:srgbClr val="000000"/>
                </a:solidFill>
                <a:latin typeface="Arial" pitchFamily="34" charset="0"/>
                <a:ea typeface="맑은 고딕" pitchFamily="50" charset="-127"/>
                <a:sym typeface="Wingdings 2" pitchFamily="18" charset="2"/>
              </a:defRPr>
            </a:lvl6pPr>
            <a:lvl7pPr marL="2971800" indent="-228600" eaLnBrk="0" fontAlgn="base" hangingPunct="0">
              <a:spcBef>
                <a:spcPct val="0"/>
              </a:spcBef>
              <a:spcAft>
                <a:spcPct val="0"/>
              </a:spcAft>
              <a:defRPr kumimoji="1" sz="1000">
                <a:solidFill>
                  <a:srgbClr val="000000"/>
                </a:solidFill>
                <a:latin typeface="Arial" pitchFamily="34" charset="0"/>
                <a:ea typeface="맑은 고딕" pitchFamily="50" charset="-127"/>
                <a:sym typeface="Wingdings 2" pitchFamily="18" charset="2"/>
              </a:defRPr>
            </a:lvl7pPr>
            <a:lvl8pPr marL="3429000" indent="-228600" eaLnBrk="0" fontAlgn="base" hangingPunct="0">
              <a:spcBef>
                <a:spcPct val="0"/>
              </a:spcBef>
              <a:spcAft>
                <a:spcPct val="0"/>
              </a:spcAft>
              <a:defRPr kumimoji="1" sz="1000">
                <a:solidFill>
                  <a:srgbClr val="000000"/>
                </a:solidFill>
                <a:latin typeface="Arial" pitchFamily="34" charset="0"/>
                <a:ea typeface="맑은 고딕" pitchFamily="50" charset="-127"/>
                <a:sym typeface="Wingdings 2" pitchFamily="18" charset="2"/>
              </a:defRPr>
            </a:lvl8pPr>
            <a:lvl9pPr marL="3886200" indent="-228600" eaLnBrk="0" fontAlgn="base" hangingPunct="0">
              <a:spcBef>
                <a:spcPct val="0"/>
              </a:spcBef>
              <a:spcAft>
                <a:spcPct val="0"/>
              </a:spcAft>
              <a:defRPr kumimoji="1" sz="1000">
                <a:solidFill>
                  <a:srgbClr val="000000"/>
                </a:solidFill>
                <a:latin typeface="Arial" pitchFamily="34" charset="0"/>
                <a:ea typeface="맑은 고딕" pitchFamily="50" charset="-127"/>
                <a:sym typeface="Wingdings 2" pitchFamily="18" charset="2"/>
              </a:defRPr>
            </a:lvl9pPr>
          </a:lstStyle>
          <a:p>
            <a:pPr algn="ctr" eaLnBrk="1" hangingPunct="1">
              <a:defRPr/>
            </a:pPr>
            <a:r>
              <a:rPr lang="en-US" altLang="ko-KR" sz="800" b="1">
                <a:latin typeface="Trebuchet MS" pitchFamily="34" charset="0"/>
              </a:rPr>
              <a:t>MetLife Malaysia MOS UI/UX Scenario</a:t>
            </a:r>
            <a:endParaRPr lang="ko-KR" altLang="en-US" sz="800" b="1">
              <a:latin typeface="Trebuchet MS" pitchFamily="34" charset="0"/>
            </a:endParaRPr>
          </a:p>
        </p:txBody>
      </p:sp>
      <p:sp>
        <p:nvSpPr>
          <p:cNvPr id="7" name="Line 12"/>
          <p:cNvSpPr>
            <a:spLocks noChangeShapeType="1"/>
          </p:cNvSpPr>
          <p:nvPr userDrawn="1"/>
        </p:nvSpPr>
        <p:spPr bwMode="auto">
          <a:xfrm>
            <a:off x="273050" y="6408738"/>
            <a:ext cx="9359900" cy="0"/>
          </a:xfrm>
          <a:prstGeom prst="line">
            <a:avLst/>
          </a:prstGeom>
          <a:noFill/>
          <a:ln w="6350">
            <a:solidFill>
              <a:srgbClr val="BFBFBF"/>
            </a:solidFill>
            <a:round/>
            <a:headEnd/>
            <a:tailEnd/>
          </a:ln>
        </p:spPr>
        <p:txBody>
          <a:bodyPr/>
          <a:lstStyle/>
          <a:p>
            <a:endParaRPr lang="ko-KR" altLang="en-US"/>
          </a:p>
        </p:txBody>
      </p:sp>
      <p:sp>
        <p:nvSpPr>
          <p:cNvPr id="9" name="Line 59"/>
          <p:cNvSpPr>
            <a:spLocks noChangeShapeType="1"/>
          </p:cNvSpPr>
          <p:nvPr userDrawn="1"/>
        </p:nvSpPr>
        <p:spPr bwMode="auto">
          <a:xfrm flipV="1">
            <a:off x="9632950" y="6410325"/>
            <a:ext cx="0" cy="295275"/>
          </a:xfrm>
          <a:prstGeom prst="line">
            <a:avLst/>
          </a:prstGeom>
          <a:noFill/>
          <a:ln w="6350">
            <a:solidFill>
              <a:srgbClr val="C8C8C8"/>
            </a:solidFill>
            <a:round/>
            <a:headEnd/>
            <a:tailEnd/>
          </a:ln>
        </p:spPr>
        <p:txBody>
          <a:bodyPr wrap="none" anchor="ctr"/>
          <a:lstStyle/>
          <a:p>
            <a:endParaRPr lang="ko-KR" altLang="en-US"/>
          </a:p>
        </p:txBody>
      </p:sp>
      <p:sp>
        <p:nvSpPr>
          <p:cNvPr id="10" name="Line 59"/>
          <p:cNvSpPr>
            <a:spLocks noChangeShapeType="1"/>
          </p:cNvSpPr>
          <p:nvPr userDrawn="1"/>
        </p:nvSpPr>
        <p:spPr bwMode="auto">
          <a:xfrm flipV="1">
            <a:off x="8907463" y="6389688"/>
            <a:ext cx="0" cy="295275"/>
          </a:xfrm>
          <a:prstGeom prst="line">
            <a:avLst/>
          </a:prstGeom>
          <a:noFill/>
          <a:ln w="6350">
            <a:solidFill>
              <a:srgbClr val="C8C8C8"/>
            </a:solidFill>
            <a:round/>
            <a:headEnd/>
            <a:tailEnd/>
          </a:ln>
        </p:spPr>
        <p:txBody>
          <a:bodyPr wrap="none" anchor="ctr"/>
          <a:lstStyle/>
          <a:p>
            <a:endParaRPr lang="ko-KR" altLang="en-US"/>
          </a:p>
        </p:txBody>
      </p:sp>
      <p:grpSp>
        <p:nvGrpSpPr>
          <p:cNvPr id="11" name="그룹 21"/>
          <p:cNvGrpSpPr>
            <a:grpSpLocks/>
          </p:cNvGrpSpPr>
          <p:nvPr userDrawn="1"/>
        </p:nvGrpSpPr>
        <p:grpSpPr bwMode="auto">
          <a:xfrm>
            <a:off x="273050" y="6410325"/>
            <a:ext cx="530225" cy="295275"/>
            <a:chOff x="6187569" y="6410325"/>
            <a:chExt cx="531216" cy="295275"/>
          </a:xfrm>
        </p:grpSpPr>
        <p:sp>
          <p:nvSpPr>
            <p:cNvPr id="12" name="Line 63"/>
            <p:cNvSpPr>
              <a:spLocks noChangeShapeType="1"/>
            </p:cNvSpPr>
            <p:nvPr userDrawn="1"/>
          </p:nvSpPr>
          <p:spPr bwMode="auto">
            <a:xfrm flipV="1">
              <a:off x="6187569" y="6410325"/>
              <a:ext cx="0" cy="295275"/>
            </a:xfrm>
            <a:prstGeom prst="line">
              <a:avLst/>
            </a:prstGeom>
            <a:noFill/>
            <a:ln w="6350">
              <a:solidFill>
                <a:srgbClr val="C8C8C8"/>
              </a:solidFill>
              <a:round/>
              <a:headEnd/>
              <a:tailEnd/>
            </a:ln>
          </p:spPr>
          <p:txBody>
            <a:bodyPr wrap="none" anchor="ctr"/>
            <a:lstStyle/>
            <a:p>
              <a:endParaRPr lang="ko-KR" altLang="en-US"/>
            </a:p>
          </p:txBody>
        </p:sp>
        <p:sp>
          <p:nvSpPr>
            <p:cNvPr id="13" name="Text Box 16"/>
            <p:cNvSpPr txBox="1">
              <a:spLocks noChangeArrowheads="1"/>
            </p:cNvSpPr>
            <p:nvPr userDrawn="1"/>
          </p:nvSpPr>
          <p:spPr bwMode="auto">
            <a:xfrm>
              <a:off x="6189160" y="6453188"/>
              <a:ext cx="529625" cy="231775"/>
            </a:xfrm>
            <a:prstGeom prst="rect">
              <a:avLst/>
            </a:prstGeom>
            <a:noFill/>
            <a:ln>
              <a:noFill/>
            </a:ln>
            <a:extLst/>
          </p:spPr>
          <p:txBody>
            <a:bodyPr wrap="none" lIns="80851" tIns="40426" rIns="80851" bIns="40426" anchor="ctr">
              <a:spAutoFit/>
            </a:bodyPr>
            <a:lstStyle>
              <a:lvl1pPr defTabSz="808038" eaLnBrk="0" hangingPunct="0">
                <a:defRPr kumimoji="1" sz="1000">
                  <a:solidFill>
                    <a:srgbClr val="000000"/>
                  </a:solidFill>
                  <a:latin typeface="Arial" pitchFamily="34" charset="0"/>
                  <a:ea typeface="맑은 고딕"/>
                  <a:cs typeface="맑은 고딕"/>
                  <a:sym typeface="Wingdings 2" pitchFamily="18" charset="2"/>
                </a:defRPr>
              </a:lvl1pPr>
              <a:lvl2pPr marL="742950" indent="-285750" defTabSz="808038" eaLnBrk="0" hangingPunct="0">
                <a:defRPr kumimoji="1" sz="1000">
                  <a:solidFill>
                    <a:srgbClr val="000000"/>
                  </a:solidFill>
                  <a:latin typeface="Arial" pitchFamily="34" charset="0"/>
                  <a:ea typeface="맑은 고딕"/>
                  <a:cs typeface="맑은 고딕"/>
                  <a:sym typeface="Wingdings 2" pitchFamily="18" charset="2"/>
                </a:defRPr>
              </a:lvl2pPr>
              <a:lvl3pPr marL="1143000" indent="-228600" defTabSz="808038" eaLnBrk="0" hangingPunct="0">
                <a:defRPr kumimoji="1" sz="1000">
                  <a:solidFill>
                    <a:srgbClr val="000000"/>
                  </a:solidFill>
                  <a:latin typeface="Arial" pitchFamily="34" charset="0"/>
                  <a:ea typeface="맑은 고딕"/>
                  <a:cs typeface="맑은 고딕"/>
                  <a:sym typeface="Wingdings 2" pitchFamily="18" charset="2"/>
                </a:defRPr>
              </a:lvl3pPr>
              <a:lvl4pPr marL="1600200" indent="-228600" defTabSz="808038" eaLnBrk="0" hangingPunct="0">
                <a:defRPr kumimoji="1" sz="1000">
                  <a:solidFill>
                    <a:srgbClr val="000000"/>
                  </a:solidFill>
                  <a:latin typeface="Arial" pitchFamily="34" charset="0"/>
                  <a:ea typeface="맑은 고딕"/>
                  <a:cs typeface="맑은 고딕"/>
                  <a:sym typeface="Wingdings 2" pitchFamily="18" charset="2"/>
                </a:defRPr>
              </a:lvl4pPr>
              <a:lvl5pPr marL="2057400" indent="-228600" defTabSz="808038" eaLnBrk="0" hangingPunct="0">
                <a:defRPr kumimoji="1" sz="1000">
                  <a:solidFill>
                    <a:srgbClr val="000000"/>
                  </a:solidFill>
                  <a:latin typeface="Arial" pitchFamily="34" charset="0"/>
                  <a:ea typeface="맑은 고딕"/>
                  <a:cs typeface="맑은 고딕"/>
                  <a:sym typeface="Wingdings 2" pitchFamily="18" charset="2"/>
                </a:defRPr>
              </a:lvl5pPr>
              <a:lvl6pPr marL="2514600" indent="-228600" defTabSz="808038" eaLnBrk="0" fontAlgn="base" hangingPunct="0">
                <a:spcBef>
                  <a:spcPct val="0"/>
                </a:spcBef>
                <a:spcAft>
                  <a:spcPct val="0"/>
                </a:spcAft>
                <a:defRPr kumimoji="1" sz="1000">
                  <a:solidFill>
                    <a:srgbClr val="000000"/>
                  </a:solidFill>
                  <a:latin typeface="Arial" pitchFamily="34" charset="0"/>
                  <a:ea typeface="맑은 고딕"/>
                  <a:cs typeface="맑은 고딕"/>
                  <a:sym typeface="Wingdings 2" pitchFamily="18" charset="2"/>
                </a:defRPr>
              </a:lvl6pPr>
              <a:lvl7pPr marL="2971800" indent="-228600" defTabSz="808038" eaLnBrk="0" fontAlgn="base" hangingPunct="0">
                <a:spcBef>
                  <a:spcPct val="0"/>
                </a:spcBef>
                <a:spcAft>
                  <a:spcPct val="0"/>
                </a:spcAft>
                <a:defRPr kumimoji="1" sz="1000">
                  <a:solidFill>
                    <a:srgbClr val="000000"/>
                  </a:solidFill>
                  <a:latin typeface="Arial" pitchFamily="34" charset="0"/>
                  <a:ea typeface="맑은 고딕"/>
                  <a:cs typeface="맑은 고딕"/>
                  <a:sym typeface="Wingdings 2" pitchFamily="18" charset="2"/>
                </a:defRPr>
              </a:lvl7pPr>
              <a:lvl8pPr marL="3429000" indent="-228600" defTabSz="808038" eaLnBrk="0" fontAlgn="base" hangingPunct="0">
                <a:spcBef>
                  <a:spcPct val="0"/>
                </a:spcBef>
                <a:spcAft>
                  <a:spcPct val="0"/>
                </a:spcAft>
                <a:defRPr kumimoji="1" sz="1000">
                  <a:solidFill>
                    <a:srgbClr val="000000"/>
                  </a:solidFill>
                  <a:latin typeface="Arial" pitchFamily="34" charset="0"/>
                  <a:ea typeface="맑은 고딕"/>
                  <a:cs typeface="맑은 고딕"/>
                  <a:sym typeface="Wingdings 2" pitchFamily="18" charset="2"/>
                </a:defRPr>
              </a:lvl8pPr>
              <a:lvl9pPr marL="3886200" indent="-228600" defTabSz="808038" eaLnBrk="0" fontAlgn="base" hangingPunct="0">
                <a:spcBef>
                  <a:spcPct val="0"/>
                </a:spcBef>
                <a:spcAft>
                  <a:spcPct val="0"/>
                </a:spcAft>
                <a:defRPr kumimoji="1" sz="1000">
                  <a:solidFill>
                    <a:srgbClr val="000000"/>
                  </a:solidFill>
                  <a:latin typeface="Arial" pitchFamily="34" charset="0"/>
                  <a:ea typeface="맑은 고딕"/>
                  <a:cs typeface="맑은 고딕"/>
                  <a:sym typeface="Wingdings 2" pitchFamily="18" charset="2"/>
                </a:defRPr>
              </a:lvl9pPr>
            </a:lstStyle>
            <a:p>
              <a:pPr algn="ctr" eaLnBrk="1" hangingPunct="1">
                <a:defRPr/>
              </a:pPr>
              <a:fld id="{EC3BADD5-A05A-4F38-93F1-C58548294F0C}" type="slidenum">
                <a:rPr lang="en-US" altLang="ko-KR" b="1" smtClean="0">
                  <a:solidFill>
                    <a:schemeClr val="tx1"/>
                  </a:solidFill>
                  <a:latin typeface="Trebuchet MS" pitchFamily="34" charset="0"/>
                  <a:ea typeface="Gulim" pitchFamily="34" charset="-127"/>
                </a:rPr>
                <a:pPr algn="ctr" eaLnBrk="1" hangingPunct="1">
                  <a:defRPr/>
                </a:pPr>
                <a:t>‹#›</a:t>
              </a:fld>
              <a:r>
                <a:rPr lang="en-US" altLang="ko-KR" dirty="0" smtClean="0">
                  <a:solidFill>
                    <a:schemeClr val="tx1"/>
                  </a:solidFill>
                  <a:latin typeface="Trebuchet MS" pitchFamily="34" charset="0"/>
                  <a:ea typeface="Gulim" pitchFamily="34" charset="-127"/>
                </a:rPr>
                <a:t>/39</a:t>
              </a:r>
            </a:p>
          </p:txBody>
        </p:sp>
        <p:sp>
          <p:nvSpPr>
            <p:cNvPr id="14" name="Line 59"/>
            <p:cNvSpPr>
              <a:spLocks noChangeShapeType="1"/>
            </p:cNvSpPr>
            <p:nvPr userDrawn="1"/>
          </p:nvSpPr>
          <p:spPr bwMode="auto">
            <a:xfrm flipV="1">
              <a:off x="6717195" y="6410325"/>
              <a:ext cx="0" cy="295275"/>
            </a:xfrm>
            <a:prstGeom prst="line">
              <a:avLst/>
            </a:prstGeom>
            <a:noFill/>
            <a:ln w="6350">
              <a:solidFill>
                <a:srgbClr val="C8C8C8"/>
              </a:solidFill>
              <a:round/>
              <a:headEnd/>
              <a:tailEnd/>
            </a:ln>
          </p:spPr>
          <p:txBody>
            <a:bodyPr wrap="none" anchor="ctr"/>
            <a:lstStyle/>
            <a:p>
              <a:endParaRPr lang="ko-KR" altLang="en-US"/>
            </a:p>
          </p:txBody>
        </p:sp>
      </p:grpSp>
      <p:pic>
        <p:nvPicPr>
          <p:cNvPr id="15" name="Picture 2"/>
          <p:cNvPicPr>
            <a:picLocks noChangeAspect="1" noChangeArrowheads="1"/>
          </p:cNvPicPr>
          <p:nvPr userDrawn="1"/>
        </p:nvPicPr>
        <p:blipFill>
          <a:blip r:embed="rId2" cstate="print"/>
          <a:srcRect/>
          <a:stretch>
            <a:fillRect/>
          </a:stretch>
        </p:blipFill>
        <p:spPr bwMode="auto">
          <a:xfrm>
            <a:off x="8945563" y="6432550"/>
            <a:ext cx="630237" cy="338138"/>
          </a:xfrm>
          <a:prstGeom prst="rect">
            <a:avLst/>
          </a:prstGeom>
          <a:noFill/>
          <a:ln w="9525">
            <a:noFill/>
            <a:miter lim="800000"/>
            <a:headEnd/>
            <a:tailEnd/>
          </a:ln>
        </p:spPr>
      </p:pic>
      <p:sp>
        <p:nvSpPr>
          <p:cNvPr id="16" name="Line 59"/>
          <p:cNvSpPr>
            <a:spLocks noChangeShapeType="1"/>
          </p:cNvSpPr>
          <p:nvPr userDrawn="1"/>
        </p:nvSpPr>
        <p:spPr bwMode="auto">
          <a:xfrm flipV="1">
            <a:off x="9632950" y="6410325"/>
            <a:ext cx="0" cy="295275"/>
          </a:xfrm>
          <a:prstGeom prst="line">
            <a:avLst/>
          </a:prstGeom>
          <a:noFill/>
          <a:ln w="6350">
            <a:solidFill>
              <a:srgbClr val="C8C8C8"/>
            </a:solidFill>
            <a:round/>
            <a:headEnd/>
            <a:tailEnd/>
          </a:ln>
        </p:spPr>
        <p:txBody>
          <a:bodyPr wrap="none" anchor="ctr"/>
          <a:lstStyle/>
          <a:p>
            <a:endParaRPr lang="ko-KR" altLang="en-US"/>
          </a:p>
        </p:txBody>
      </p:sp>
      <p:sp>
        <p:nvSpPr>
          <p:cNvPr id="17" name="Line 10"/>
          <p:cNvSpPr>
            <a:spLocks noChangeShapeType="1"/>
          </p:cNvSpPr>
          <p:nvPr userDrawn="1"/>
        </p:nvSpPr>
        <p:spPr bwMode="auto">
          <a:xfrm>
            <a:off x="7523163" y="682625"/>
            <a:ext cx="0" cy="5724525"/>
          </a:xfrm>
          <a:prstGeom prst="line">
            <a:avLst/>
          </a:prstGeom>
          <a:noFill/>
          <a:ln w="6350">
            <a:solidFill>
              <a:srgbClr val="C8C8C8"/>
            </a:solidFill>
            <a:round/>
            <a:headEnd/>
            <a:tailEnd/>
          </a:ln>
        </p:spPr>
        <p:txBody>
          <a:bodyPr wrap="none" anchor="ctr"/>
          <a:lstStyle/>
          <a:p>
            <a:endParaRPr lang="ko-KR" altLang="en-US"/>
          </a:p>
        </p:txBody>
      </p:sp>
      <p:sp>
        <p:nvSpPr>
          <p:cNvPr id="18" name="Rectangle 11"/>
          <p:cNvSpPr>
            <a:spLocks noChangeArrowheads="1"/>
          </p:cNvSpPr>
          <p:nvPr userDrawn="1"/>
        </p:nvSpPr>
        <p:spPr bwMode="auto">
          <a:xfrm>
            <a:off x="7524750" y="682625"/>
            <a:ext cx="2381250" cy="246063"/>
          </a:xfrm>
          <a:prstGeom prst="rect">
            <a:avLst/>
          </a:prstGeom>
          <a:solidFill>
            <a:srgbClr val="BFBFBF"/>
          </a:solidFill>
          <a:ln w="9525" algn="ctr">
            <a:noFill/>
            <a:miter lim="800000"/>
            <a:headEnd/>
            <a:tailEnd/>
          </a:ln>
        </p:spPr>
        <p:txBody>
          <a:bodyPr wrap="none" lIns="0" tIns="0" rIns="0" bIns="0" anchor="ctr"/>
          <a:lstStyle/>
          <a:p>
            <a:pPr algn="ctr">
              <a:defRPr/>
            </a:pPr>
            <a:r>
              <a:rPr lang="en-US" altLang="ko-KR" sz="950" b="1" dirty="0">
                <a:solidFill>
                  <a:srgbClr val="FFFFFF"/>
                </a:solidFill>
                <a:latin typeface="Trebuchet MS"/>
                <a:ea typeface="맑은 고딕"/>
              </a:rPr>
              <a:t>Description</a:t>
            </a:r>
          </a:p>
        </p:txBody>
      </p:sp>
      <p:sp>
        <p:nvSpPr>
          <p:cNvPr id="2" name="제목 1"/>
          <p:cNvSpPr>
            <a:spLocks noGrp="1"/>
          </p:cNvSpPr>
          <p:nvPr>
            <p:ph type="title"/>
          </p:nvPr>
        </p:nvSpPr>
        <p:spPr>
          <a:xfrm>
            <a:off x="214313" y="233363"/>
            <a:ext cx="8915400" cy="449262"/>
          </a:xfrm>
          <a:prstGeom prst="rect">
            <a:avLst/>
          </a:prstGeom>
        </p:spPr>
        <p:txBody>
          <a:bodyPr/>
          <a:lstStyle/>
          <a:p>
            <a:r>
              <a:rPr lang="ko-KR" altLang="en-US" smtClean="0"/>
              <a:t>마스터 제목 스타일 편집</a:t>
            </a:r>
            <a:endParaRPr lang="ko-KR" altLang="en-US"/>
          </a:p>
        </p:txBody>
      </p:sp>
      <p:sp>
        <p:nvSpPr>
          <p:cNvPr id="8" name="Rectangle 3"/>
          <p:cNvSpPr>
            <a:spLocks noGrp="1" noChangeArrowheads="1"/>
          </p:cNvSpPr>
          <p:nvPr>
            <p:ph idx="5"/>
          </p:nvPr>
        </p:nvSpPr>
        <p:spPr bwMode="auto">
          <a:xfrm>
            <a:off x="223145" y="728700"/>
            <a:ext cx="6911080" cy="280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0975" indent="-180975">
              <a:buClr>
                <a:srgbClr val="FF0000"/>
              </a:buClr>
              <a:buFont typeface="Wingdings" pitchFamily="2" charset="2"/>
              <a:buChar char="§"/>
              <a:defRPr sz="1400"/>
            </a:lvl1pPr>
          </a:lstStyle>
          <a:p>
            <a:pPr lvl="0"/>
            <a:r>
              <a:rPr lang="ko-KR" altLang="en-US" noProof="0" dirty="0" smtClean="0">
                <a:sym typeface="Wingdings 2" pitchFamily="18" charset="2"/>
              </a:rPr>
              <a:t>마스터 텍스트 스타일을 편집합니다</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사용자 지정 레이아웃">
    <p:spTree>
      <p:nvGrpSpPr>
        <p:cNvPr id="1" name=""/>
        <p:cNvGrpSpPr/>
        <p:nvPr/>
      </p:nvGrpSpPr>
      <p:grpSpPr>
        <a:xfrm>
          <a:off x="0" y="0"/>
          <a:ext cx="0" cy="0"/>
          <a:chOff x="0" y="0"/>
          <a:chExt cx="0" cy="0"/>
        </a:xfrm>
      </p:grpSpPr>
      <p:sp>
        <p:nvSpPr>
          <p:cNvPr id="4" name="Line 59"/>
          <p:cNvSpPr>
            <a:spLocks noChangeShapeType="1"/>
          </p:cNvSpPr>
          <p:nvPr userDrawn="1"/>
        </p:nvSpPr>
        <p:spPr bwMode="auto">
          <a:xfrm flipV="1">
            <a:off x="9632950" y="6410325"/>
            <a:ext cx="0" cy="295275"/>
          </a:xfrm>
          <a:prstGeom prst="line">
            <a:avLst/>
          </a:prstGeom>
          <a:noFill/>
          <a:ln w="6350">
            <a:solidFill>
              <a:srgbClr val="C8C8C8"/>
            </a:solidFill>
            <a:round/>
            <a:headEnd/>
            <a:tailEnd/>
          </a:ln>
        </p:spPr>
        <p:txBody>
          <a:bodyPr wrap="none" anchor="ctr"/>
          <a:lstStyle/>
          <a:p>
            <a:endParaRPr lang="ko-KR" altLang="en-US"/>
          </a:p>
        </p:txBody>
      </p:sp>
      <p:sp>
        <p:nvSpPr>
          <p:cNvPr id="5" name="Line 10"/>
          <p:cNvSpPr>
            <a:spLocks noChangeShapeType="1"/>
          </p:cNvSpPr>
          <p:nvPr userDrawn="1"/>
        </p:nvSpPr>
        <p:spPr bwMode="auto">
          <a:xfrm>
            <a:off x="7523163" y="682625"/>
            <a:ext cx="0" cy="5724525"/>
          </a:xfrm>
          <a:prstGeom prst="line">
            <a:avLst/>
          </a:prstGeom>
          <a:noFill/>
          <a:ln w="6350">
            <a:solidFill>
              <a:srgbClr val="C8C8C8"/>
            </a:solidFill>
            <a:round/>
            <a:headEnd/>
            <a:tailEnd/>
          </a:ln>
        </p:spPr>
        <p:txBody>
          <a:bodyPr wrap="none" anchor="ctr"/>
          <a:lstStyle/>
          <a:p>
            <a:endParaRPr lang="ko-KR" altLang="en-US"/>
          </a:p>
        </p:txBody>
      </p:sp>
      <p:sp>
        <p:nvSpPr>
          <p:cNvPr id="6" name="Rectangle 11"/>
          <p:cNvSpPr>
            <a:spLocks noChangeArrowheads="1"/>
          </p:cNvSpPr>
          <p:nvPr userDrawn="1"/>
        </p:nvSpPr>
        <p:spPr bwMode="auto">
          <a:xfrm>
            <a:off x="7524750" y="682625"/>
            <a:ext cx="2381250" cy="246063"/>
          </a:xfrm>
          <a:prstGeom prst="rect">
            <a:avLst/>
          </a:prstGeom>
          <a:solidFill>
            <a:srgbClr val="BFBFBF"/>
          </a:solidFill>
          <a:ln w="9525" algn="ctr">
            <a:noFill/>
            <a:miter lim="800000"/>
            <a:headEnd/>
            <a:tailEnd/>
          </a:ln>
        </p:spPr>
        <p:txBody>
          <a:bodyPr wrap="none" lIns="0" tIns="0" rIns="0" bIns="0" anchor="ctr"/>
          <a:lstStyle/>
          <a:p>
            <a:pPr algn="ctr">
              <a:defRPr/>
            </a:pPr>
            <a:r>
              <a:rPr lang="en-US" altLang="ko-KR" sz="950" b="1" dirty="0">
                <a:solidFill>
                  <a:srgbClr val="FFFFFF"/>
                </a:solidFill>
                <a:latin typeface="Trebuchet MS"/>
                <a:ea typeface="맑은 고딕"/>
              </a:rPr>
              <a:t>Description</a:t>
            </a:r>
          </a:p>
        </p:txBody>
      </p:sp>
      <p:sp>
        <p:nvSpPr>
          <p:cNvPr id="2" name="제목 1"/>
          <p:cNvSpPr>
            <a:spLocks noGrp="1"/>
          </p:cNvSpPr>
          <p:nvPr>
            <p:ph type="title"/>
          </p:nvPr>
        </p:nvSpPr>
        <p:spPr>
          <a:xfrm>
            <a:off x="214313" y="233363"/>
            <a:ext cx="8915400" cy="449262"/>
          </a:xfrm>
          <a:prstGeom prst="rect">
            <a:avLst/>
          </a:prstGeom>
        </p:spPr>
        <p:txBody>
          <a:bodyPr/>
          <a:lstStyle/>
          <a:p>
            <a:r>
              <a:rPr lang="ko-KR" altLang="en-US" smtClean="0"/>
              <a:t>마스터 제목 스타일 편집</a:t>
            </a:r>
            <a:endParaRPr lang="ko-KR" altLang="en-US"/>
          </a:p>
        </p:txBody>
      </p:sp>
      <p:sp>
        <p:nvSpPr>
          <p:cNvPr id="8" name="Rectangle 3"/>
          <p:cNvSpPr>
            <a:spLocks noGrp="1" noChangeArrowheads="1"/>
          </p:cNvSpPr>
          <p:nvPr>
            <p:ph idx="5"/>
          </p:nvPr>
        </p:nvSpPr>
        <p:spPr bwMode="auto">
          <a:xfrm>
            <a:off x="223145" y="728700"/>
            <a:ext cx="6911080" cy="280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0975" indent="-180975">
              <a:buClr>
                <a:srgbClr val="FF0000"/>
              </a:buClr>
              <a:buFont typeface="Wingdings" pitchFamily="2" charset="2"/>
              <a:buChar char="§"/>
              <a:defRPr sz="1400"/>
            </a:lvl1pPr>
          </a:lstStyle>
          <a:p>
            <a:pPr lvl="0"/>
            <a:r>
              <a:rPr lang="ko-KR" altLang="en-US" noProof="0" dirty="0" smtClean="0">
                <a:sym typeface="Wingdings 2" pitchFamily="18" charset="2"/>
              </a:rPr>
              <a:t>마스터 텍스트 스타일을 편집합니다</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495300" y="6356350"/>
            <a:ext cx="2311400" cy="365125"/>
          </a:xfrm>
          <a:prstGeom prst="rect">
            <a:avLst/>
          </a:prstGeom>
        </p:spPr>
        <p:txBody>
          <a:bodyPr vert="horz" wrap="square" lIns="91440" tIns="45720" rIns="91440" bIns="45720" numCol="1" anchor="t" anchorCtr="0" compatLnSpc="1">
            <a:prstTxWarp prst="textNoShape">
              <a:avLst/>
            </a:prstTxWarp>
          </a:bodyPr>
          <a:lstStyle>
            <a:lvl1pPr latinLnBrk="1">
              <a:defRPr>
                <a:ea typeface="맑은 고딕" pitchFamily="50" charset="-127"/>
              </a:defRPr>
            </a:lvl1pPr>
          </a:lstStyle>
          <a:p>
            <a:pPr>
              <a:defRPr/>
            </a:pPr>
            <a:fld id="{5D0E8ABC-1213-4421-8980-DBC5EA22B6A8}" type="datetimeFigureOut">
              <a:rPr lang="ko-KR" altLang="en-US"/>
              <a:pPr>
                <a:defRPr/>
              </a:pPr>
              <a:t>2014-07-22</a:t>
            </a:fld>
            <a:endParaRPr lang="en-US" altLang="ko-KR"/>
          </a:p>
        </p:txBody>
      </p:sp>
      <p:sp>
        <p:nvSpPr>
          <p:cNvPr id="3" name="바닥글 개체 틀 2"/>
          <p:cNvSpPr>
            <a:spLocks noGrp="1"/>
          </p:cNvSpPr>
          <p:nvPr>
            <p:ph type="ftr" sz="quarter" idx="11"/>
          </p:nvPr>
        </p:nvSpPr>
        <p:spPr>
          <a:xfrm>
            <a:off x="3384550" y="6356350"/>
            <a:ext cx="3136900" cy="365125"/>
          </a:xfrm>
          <a:prstGeom prst="rect">
            <a:avLst/>
          </a:prstGeom>
        </p:spPr>
        <p:txBody>
          <a:bodyPr vert="horz" wrap="square" lIns="91440" tIns="45720" rIns="91440" bIns="45720" numCol="1" anchor="t" anchorCtr="0" compatLnSpc="1">
            <a:prstTxWarp prst="textNoShape">
              <a:avLst/>
            </a:prstTxWarp>
          </a:bodyPr>
          <a:lstStyle>
            <a:lvl1pPr latinLnBrk="1">
              <a:defRPr>
                <a:ea typeface="맑은 고딕" pitchFamily="50" charset="-127"/>
              </a:defRPr>
            </a:lvl1pPr>
          </a:lstStyle>
          <a:p>
            <a:pPr>
              <a:defRPr/>
            </a:pPr>
            <a:endParaRPr lang="ko-KR" altLang="en-US"/>
          </a:p>
        </p:txBody>
      </p:sp>
      <p:sp>
        <p:nvSpPr>
          <p:cNvPr id="4" name="슬라이드 번호 개체 틀 3"/>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latinLnBrk="1">
              <a:defRPr>
                <a:ea typeface="맑은 고딕" pitchFamily="50" charset="-127"/>
              </a:defRPr>
            </a:lvl1pPr>
          </a:lstStyle>
          <a:p>
            <a:pPr>
              <a:defRPr/>
            </a:pPr>
            <a:fld id="{35D43988-F9E7-4CEF-A7DD-BF657E7FD9A6}" type="slidenum">
              <a:rPr lang="ko-KR" altLang="en-US"/>
              <a:pPr>
                <a:defRPr/>
              </a:pPr>
              <a:t>‹#›</a:t>
            </a:fld>
            <a:endParaRPr lang="en-US" alt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a:noFill/>
          <a:ln w="9525">
            <a:noFill/>
            <a:miter lim="800000"/>
            <a:headEnd/>
            <a:tailEnd/>
          </a:ln>
        </p:spPr>
        <p:txBody>
          <a:bodyPr/>
          <a:lstStyle>
            <a:lvl1pPr>
              <a:defRPr lang="ko-KR" altLang="en-US" sz="1800" b="1" dirty="0">
                <a:solidFill>
                  <a:schemeClr val="tx1"/>
                </a:solidFill>
                <a:latin typeface="+mj-lt"/>
                <a:ea typeface="+mj-ea"/>
                <a:cs typeface="+mj-cs"/>
                <a:sym typeface="Wingdings 2" pitchFamily="18" charset="2"/>
              </a:defRPr>
            </a:lvl1pPr>
          </a:lstStyle>
          <a:p>
            <a:pPr lvl="0"/>
            <a:r>
              <a:rPr lang="ko-KR" altLang="en-US" dirty="0" smtClean="0"/>
              <a:t>마스터 제목 스타일 편집</a:t>
            </a:r>
            <a:endParaRPr lang="ko-KR" altLang="en-US" dirty="0"/>
          </a:p>
        </p:txBody>
      </p:sp>
      <p:sp>
        <p:nvSpPr>
          <p:cNvPr id="3" name="Rectangle 3"/>
          <p:cNvSpPr>
            <a:spLocks noGrp="1" noChangeArrowheads="1"/>
          </p:cNvSpPr>
          <p:nvPr>
            <p:ph idx="5"/>
          </p:nvPr>
        </p:nvSpPr>
        <p:spPr bwMode="auto">
          <a:xfrm>
            <a:off x="223151" y="728700"/>
            <a:ext cx="9207500" cy="280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0975" indent="-180975">
              <a:buClr>
                <a:srgbClr val="FF0000"/>
              </a:buClr>
              <a:buFont typeface="Wingdings" pitchFamily="2" charset="2"/>
              <a:buChar char="§"/>
              <a:defRPr sz="1400"/>
            </a:lvl1pPr>
          </a:lstStyle>
          <a:p>
            <a:pPr lvl="0"/>
            <a:r>
              <a:rPr lang="ko-KR" altLang="en-US" noProof="0" dirty="0" smtClean="0">
                <a:sym typeface="Wingdings 2" pitchFamily="18" charset="2"/>
              </a:rPr>
              <a:t>마스터 텍스트 스타일을 편집합니다</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사용자 지정 레이아웃">
    <p:spTree>
      <p:nvGrpSpPr>
        <p:cNvPr id="1" name=""/>
        <p:cNvGrpSpPr/>
        <p:nvPr/>
      </p:nvGrpSpPr>
      <p:grpSpPr>
        <a:xfrm>
          <a:off x="0" y="0"/>
          <a:ext cx="0" cy="0"/>
          <a:chOff x="0" y="0"/>
          <a:chExt cx="0" cy="0"/>
        </a:xfrm>
      </p:grpSpPr>
      <p:sp>
        <p:nvSpPr>
          <p:cNvPr id="4" name="Line 12"/>
          <p:cNvSpPr>
            <a:spLocks noChangeShapeType="1"/>
          </p:cNvSpPr>
          <p:nvPr/>
        </p:nvSpPr>
        <p:spPr bwMode="auto">
          <a:xfrm>
            <a:off x="273050" y="682625"/>
            <a:ext cx="9359900" cy="0"/>
          </a:xfrm>
          <a:prstGeom prst="line">
            <a:avLst/>
          </a:prstGeom>
          <a:noFill/>
          <a:ln w="6350">
            <a:solidFill>
              <a:srgbClr val="BFBFBF"/>
            </a:solidFill>
            <a:round/>
            <a:headEnd/>
            <a:tailEnd/>
          </a:ln>
        </p:spPr>
        <p:txBody>
          <a:bodyPr/>
          <a:lstStyle/>
          <a:p>
            <a:endParaRPr lang="ko-KR" altLang="en-US"/>
          </a:p>
        </p:txBody>
      </p:sp>
      <p:sp>
        <p:nvSpPr>
          <p:cNvPr id="5" name="Line 63"/>
          <p:cNvSpPr>
            <a:spLocks noChangeShapeType="1"/>
          </p:cNvSpPr>
          <p:nvPr userDrawn="1"/>
        </p:nvSpPr>
        <p:spPr bwMode="auto">
          <a:xfrm flipV="1">
            <a:off x="273050" y="6410325"/>
            <a:ext cx="0" cy="295275"/>
          </a:xfrm>
          <a:prstGeom prst="line">
            <a:avLst/>
          </a:prstGeom>
          <a:noFill/>
          <a:ln w="6350">
            <a:solidFill>
              <a:srgbClr val="C8C8C8"/>
            </a:solidFill>
            <a:round/>
            <a:headEnd/>
            <a:tailEnd/>
          </a:ln>
        </p:spPr>
        <p:txBody>
          <a:bodyPr wrap="none" anchor="ctr"/>
          <a:lstStyle/>
          <a:p>
            <a:endParaRPr lang="ko-KR" altLang="en-US"/>
          </a:p>
        </p:txBody>
      </p:sp>
      <p:sp>
        <p:nvSpPr>
          <p:cNvPr id="6" name="Text Box 79"/>
          <p:cNvSpPr txBox="1">
            <a:spLocks noChangeArrowheads="1"/>
          </p:cNvSpPr>
          <p:nvPr userDrawn="1"/>
        </p:nvSpPr>
        <p:spPr bwMode="auto">
          <a:xfrm>
            <a:off x="3184525" y="6477000"/>
            <a:ext cx="353695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lgn="ctr">
                <a:solidFill>
                  <a:srgbClr val="000000"/>
                </a:solidFill>
                <a:miter lim="800000"/>
                <a:headEnd/>
                <a:tailEnd/>
              </a14:hiddenLine>
            </a:ext>
          </a:extLst>
        </p:spPr>
        <p:txBody>
          <a:bodyPr>
            <a:spAutoFit/>
          </a:bodyPr>
          <a:lstStyle>
            <a:lvl1pPr eaLnBrk="0" hangingPunct="0">
              <a:defRPr kumimoji="1" sz="1000">
                <a:solidFill>
                  <a:srgbClr val="000000"/>
                </a:solidFill>
                <a:latin typeface="Arial" pitchFamily="34" charset="0"/>
                <a:ea typeface="맑은 고딕" pitchFamily="50" charset="-127"/>
                <a:sym typeface="Wingdings 2" pitchFamily="18" charset="2"/>
              </a:defRPr>
            </a:lvl1pPr>
            <a:lvl2pPr marL="742950" indent="-285750" eaLnBrk="0" hangingPunct="0">
              <a:defRPr kumimoji="1" sz="1000">
                <a:solidFill>
                  <a:srgbClr val="000000"/>
                </a:solidFill>
                <a:latin typeface="Arial" pitchFamily="34" charset="0"/>
                <a:ea typeface="맑은 고딕" pitchFamily="50" charset="-127"/>
                <a:sym typeface="Wingdings 2" pitchFamily="18" charset="2"/>
              </a:defRPr>
            </a:lvl2pPr>
            <a:lvl3pPr marL="1143000" indent="-228600" eaLnBrk="0" hangingPunct="0">
              <a:defRPr kumimoji="1" sz="1000">
                <a:solidFill>
                  <a:srgbClr val="000000"/>
                </a:solidFill>
                <a:latin typeface="Arial" pitchFamily="34" charset="0"/>
                <a:ea typeface="맑은 고딕" pitchFamily="50" charset="-127"/>
                <a:sym typeface="Wingdings 2" pitchFamily="18" charset="2"/>
              </a:defRPr>
            </a:lvl3pPr>
            <a:lvl4pPr marL="1600200" indent="-228600" eaLnBrk="0" hangingPunct="0">
              <a:defRPr kumimoji="1" sz="1000">
                <a:solidFill>
                  <a:srgbClr val="000000"/>
                </a:solidFill>
                <a:latin typeface="Arial" pitchFamily="34" charset="0"/>
                <a:ea typeface="맑은 고딕" pitchFamily="50" charset="-127"/>
                <a:sym typeface="Wingdings 2" pitchFamily="18" charset="2"/>
              </a:defRPr>
            </a:lvl4pPr>
            <a:lvl5pPr marL="2057400" indent="-228600" eaLnBrk="0" hangingPunct="0">
              <a:defRPr kumimoji="1" sz="1000">
                <a:solidFill>
                  <a:srgbClr val="000000"/>
                </a:solidFill>
                <a:latin typeface="Arial" pitchFamily="34" charset="0"/>
                <a:ea typeface="맑은 고딕" pitchFamily="50" charset="-127"/>
                <a:sym typeface="Wingdings 2" pitchFamily="18" charset="2"/>
              </a:defRPr>
            </a:lvl5pPr>
            <a:lvl6pPr marL="2514600" indent="-228600" eaLnBrk="0" fontAlgn="base" hangingPunct="0">
              <a:spcBef>
                <a:spcPct val="0"/>
              </a:spcBef>
              <a:spcAft>
                <a:spcPct val="0"/>
              </a:spcAft>
              <a:defRPr kumimoji="1" sz="1000">
                <a:solidFill>
                  <a:srgbClr val="000000"/>
                </a:solidFill>
                <a:latin typeface="Arial" pitchFamily="34" charset="0"/>
                <a:ea typeface="맑은 고딕" pitchFamily="50" charset="-127"/>
                <a:sym typeface="Wingdings 2" pitchFamily="18" charset="2"/>
              </a:defRPr>
            </a:lvl6pPr>
            <a:lvl7pPr marL="2971800" indent="-228600" eaLnBrk="0" fontAlgn="base" hangingPunct="0">
              <a:spcBef>
                <a:spcPct val="0"/>
              </a:spcBef>
              <a:spcAft>
                <a:spcPct val="0"/>
              </a:spcAft>
              <a:defRPr kumimoji="1" sz="1000">
                <a:solidFill>
                  <a:srgbClr val="000000"/>
                </a:solidFill>
                <a:latin typeface="Arial" pitchFamily="34" charset="0"/>
                <a:ea typeface="맑은 고딕" pitchFamily="50" charset="-127"/>
                <a:sym typeface="Wingdings 2" pitchFamily="18" charset="2"/>
              </a:defRPr>
            </a:lvl7pPr>
            <a:lvl8pPr marL="3429000" indent="-228600" eaLnBrk="0" fontAlgn="base" hangingPunct="0">
              <a:spcBef>
                <a:spcPct val="0"/>
              </a:spcBef>
              <a:spcAft>
                <a:spcPct val="0"/>
              </a:spcAft>
              <a:defRPr kumimoji="1" sz="1000">
                <a:solidFill>
                  <a:srgbClr val="000000"/>
                </a:solidFill>
                <a:latin typeface="Arial" pitchFamily="34" charset="0"/>
                <a:ea typeface="맑은 고딕" pitchFamily="50" charset="-127"/>
                <a:sym typeface="Wingdings 2" pitchFamily="18" charset="2"/>
              </a:defRPr>
            </a:lvl8pPr>
            <a:lvl9pPr marL="3886200" indent="-228600" eaLnBrk="0" fontAlgn="base" hangingPunct="0">
              <a:spcBef>
                <a:spcPct val="0"/>
              </a:spcBef>
              <a:spcAft>
                <a:spcPct val="0"/>
              </a:spcAft>
              <a:defRPr kumimoji="1" sz="1000">
                <a:solidFill>
                  <a:srgbClr val="000000"/>
                </a:solidFill>
                <a:latin typeface="Arial" pitchFamily="34" charset="0"/>
                <a:ea typeface="맑은 고딕" pitchFamily="50" charset="-127"/>
                <a:sym typeface="Wingdings 2" pitchFamily="18" charset="2"/>
              </a:defRPr>
            </a:lvl9pPr>
          </a:lstStyle>
          <a:p>
            <a:pPr algn="ctr" eaLnBrk="1" hangingPunct="1">
              <a:defRPr/>
            </a:pPr>
            <a:r>
              <a:rPr lang="en-US" altLang="ko-KR" sz="800" b="1">
                <a:latin typeface="Trebuchet MS" pitchFamily="34" charset="0"/>
              </a:rPr>
              <a:t>MetLife Malaysia MOS UI/UX Scenario</a:t>
            </a:r>
            <a:endParaRPr lang="ko-KR" altLang="en-US" sz="800" b="1">
              <a:latin typeface="Trebuchet MS" pitchFamily="34" charset="0"/>
            </a:endParaRPr>
          </a:p>
        </p:txBody>
      </p:sp>
      <p:sp>
        <p:nvSpPr>
          <p:cNvPr id="7" name="Line 12"/>
          <p:cNvSpPr>
            <a:spLocks noChangeShapeType="1"/>
          </p:cNvSpPr>
          <p:nvPr userDrawn="1"/>
        </p:nvSpPr>
        <p:spPr bwMode="auto">
          <a:xfrm>
            <a:off x="273050" y="6408738"/>
            <a:ext cx="9359900" cy="0"/>
          </a:xfrm>
          <a:prstGeom prst="line">
            <a:avLst/>
          </a:prstGeom>
          <a:noFill/>
          <a:ln w="6350">
            <a:solidFill>
              <a:srgbClr val="BFBFBF"/>
            </a:solidFill>
            <a:round/>
            <a:headEnd/>
            <a:tailEnd/>
          </a:ln>
        </p:spPr>
        <p:txBody>
          <a:bodyPr/>
          <a:lstStyle/>
          <a:p>
            <a:endParaRPr lang="ko-KR" altLang="en-US"/>
          </a:p>
        </p:txBody>
      </p:sp>
      <p:sp>
        <p:nvSpPr>
          <p:cNvPr id="9" name="Line 59"/>
          <p:cNvSpPr>
            <a:spLocks noChangeShapeType="1"/>
          </p:cNvSpPr>
          <p:nvPr userDrawn="1"/>
        </p:nvSpPr>
        <p:spPr bwMode="auto">
          <a:xfrm flipV="1">
            <a:off x="9632950" y="6410325"/>
            <a:ext cx="0" cy="295275"/>
          </a:xfrm>
          <a:prstGeom prst="line">
            <a:avLst/>
          </a:prstGeom>
          <a:noFill/>
          <a:ln w="6350">
            <a:solidFill>
              <a:srgbClr val="C8C8C8"/>
            </a:solidFill>
            <a:round/>
            <a:headEnd/>
            <a:tailEnd/>
          </a:ln>
        </p:spPr>
        <p:txBody>
          <a:bodyPr wrap="none" anchor="ctr"/>
          <a:lstStyle/>
          <a:p>
            <a:endParaRPr lang="ko-KR" altLang="en-US"/>
          </a:p>
        </p:txBody>
      </p:sp>
      <p:sp>
        <p:nvSpPr>
          <p:cNvPr id="10" name="Line 59"/>
          <p:cNvSpPr>
            <a:spLocks noChangeShapeType="1"/>
          </p:cNvSpPr>
          <p:nvPr userDrawn="1"/>
        </p:nvSpPr>
        <p:spPr bwMode="auto">
          <a:xfrm flipV="1">
            <a:off x="8907463" y="6389688"/>
            <a:ext cx="0" cy="295275"/>
          </a:xfrm>
          <a:prstGeom prst="line">
            <a:avLst/>
          </a:prstGeom>
          <a:noFill/>
          <a:ln w="6350">
            <a:solidFill>
              <a:srgbClr val="C8C8C8"/>
            </a:solidFill>
            <a:round/>
            <a:headEnd/>
            <a:tailEnd/>
          </a:ln>
        </p:spPr>
        <p:txBody>
          <a:bodyPr wrap="none" anchor="ctr"/>
          <a:lstStyle/>
          <a:p>
            <a:endParaRPr lang="ko-KR" altLang="en-US"/>
          </a:p>
        </p:txBody>
      </p:sp>
      <p:grpSp>
        <p:nvGrpSpPr>
          <p:cNvPr id="11" name="그룹 21"/>
          <p:cNvGrpSpPr>
            <a:grpSpLocks/>
          </p:cNvGrpSpPr>
          <p:nvPr userDrawn="1"/>
        </p:nvGrpSpPr>
        <p:grpSpPr bwMode="auto">
          <a:xfrm>
            <a:off x="238504" y="6410325"/>
            <a:ext cx="600901" cy="295275"/>
            <a:chOff x="6153754" y="6410325"/>
            <a:chExt cx="600435" cy="295275"/>
          </a:xfrm>
        </p:grpSpPr>
        <p:sp>
          <p:nvSpPr>
            <p:cNvPr id="12" name="Line 63"/>
            <p:cNvSpPr>
              <a:spLocks noChangeShapeType="1"/>
            </p:cNvSpPr>
            <p:nvPr userDrawn="1"/>
          </p:nvSpPr>
          <p:spPr bwMode="auto">
            <a:xfrm flipV="1">
              <a:off x="6187569" y="6410325"/>
              <a:ext cx="0" cy="295275"/>
            </a:xfrm>
            <a:prstGeom prst="line">
              <a:avLst/>
            </a:prstGeom>
            <a:noFill/>
            <a:ln w="6350">
              <a:solidFill>
                <a:srgbClr val="C8C8C8"/>
              </a:solidFill>
              <a:round/>
              <a:headEnd/>
              <a:tailEnd/>
            </a:ln>
          </p:spPr>
          <p:txBody>
            <a:bodyPr wrap="none" anchor="ctr"/>
            <a:lstStyle/>
            <a:p>
              <a:endParaRPr lang="ko-KR" altLang="en-US"/>
            </a:p>
          </p:txBody>
        </p:sp>
        <p:sp>
          <p:nvSpPr>
            <p:cNvPr id="13" name="Text Box 16"/>
            <p:cNvSpPr txBox="1">
              <a:spLocks noChangeArrowheads="1"/>
            </p:cNvSpPr>
            <p:nvPr userDrawn="1"/>
          </p:nvSpPr>
          <p:spPr bwMode="auto">
            <a:xfrm>
              <a:off x="6153754" y="6451310"/>
              <a:ext cx="600435" cy="235530"/>
            </a:xfrm>
            <a:prstGeom prst="rect">
              <a:avLst/>
            </a:prstGeom>
            <a:noFill/>
            <a:ln>
              <a:noFill/>
            </a:ln>
            <a:extLst/>
          </p:spPr>
          <p:txBody>
            <a:bodyPr wrap="none" lIns="80851" tIns="40426" rIns="80851" bIns="40426" anchor="ctr">
              <a:spAutoFit/>
            </a:bodyPr>
            <a:lstStyle>
              <a:lvl1pPr defTabSz="808038" eaLnBrk="0" hangingPunct="0">
                <a:defRPr kumimoji="1" sz="1000">
                  <a:solidFill>
                    <a:srgbClr val="000000"/>
                  </a:solidFill>
                  <a:latin typeface="Arial" pitchFamily="34" charset="0"/>
                  <a:ea typeface="맑은 고딕"/>
                  <a:cs typeface="맑은 고딕"/>
                  <a:sym typeface="Wingdings 2" pitchFamily="18" charset="2"/>
                </a:defRPr>
              </a:lvl1pPr>
              <a:lvl2pPr marL="742950" indent="-285750" defTabSz="808038" eaLnBrk="0" hangingPunct="0">
                <a:defRPr kumimoji="1" sz="1000">
                  <a:solidFill>
                    <a:srgbClr val="000000"/>
                  </a:solidFill>
                  <a:latin typeface="Arial" pitchFamily="34" charset="0"/>
                  <a:ea typeface="맑은 고딕"/>
                  <a:cs typeface="맑은 고딕"/>
                  <a:sym typeface="Wingdings 2" pitchFamily="18" charset="2"/>
                </a:defRPr>
              </a:lvl2pPr>
              <a:lvl3pPr marL="1143000" indent="-228600" defTabSz="808038" eaLnBrk="0" hangingPunct="0">
                <a:defRPr kumimoji="1" sz="1000">
                  <a:solidFill>
                    <a:srgbClr val="000000"/>
                  </a:solidFill>
                  <a:latin typeface="Arial" pitchFamily="34" charset="0"/>
                  <a:ea typeface="맑은 고딕"/>
                  <a:cs typeface="맑은 고딕"/>
                  <a:sym typeface="Wingdings 2" pitchFamily="18" charset="2"/>
                </a:defRPr>
              </a:lvl3pPr>
              <a:lvl4pPr marL="1600200" indent="-228600" defTabSz="808038" eaLnBrk="0" hangingPunct="0">
                <a:defRPr kumimoji="1" sz="1000">
                  <a:solidFill>
                    <a:srgbClr val="000000"/>
                  </a:solidFill>
                  <a:latin typeface="Arial" pitchFamily="34" charset="0"/>
                  <a:ea typeface="맑은 고딕"/>
                  <a:cs typeface="맑은 고딕"/>
                  <a:sym typeface="Wingdings 2" pitchFamily="18" charset="2"/>
                </a:defRPr>
              </a:lvl4pPr>
              <a:lvl5pPr marL="2057400" indent="-228600" defTabSz="808038" eaLnBrk="0" hangingPunct="0">
                <a:defRPr kumimoji="1" sz="1000">
                  <a:solidFill>
                    <a:srgbClr val="000000"/>
                  </a:solidFill>
                  <a:latin typeface="Arial" pitchFamily="34" charset="0"/>
                  <a:ea typeface="맑은 고딕"/>
                  <a:cs typeface="맑은 고딕"/>
                  <a:sym typeface="Wingdings 2" pitchFamily="18" charset="2"/>
                </a:defRPr>
              </a:lvl5pPr>
              <a:lvl6pPr marL="2514600" indent="-228600" defTabSz="808038" eaLnBrk="0" fontAlgn="base" hangingPunct="0">
                <a:spcBef>
                  <a:spcPct val="0"/>
                </a:spcBef>
                <a:spcAft>
                  <a:spcPct val="0"/>
                </a:spcAft>
                <a:defRPr kumimoji="1" sz="1000">
                  <a:solidFill>
                    <a:srgbClr val="000000"/>
                  </a:solidFill>
                  <a:latin typeface="Arial" pitchFamily="34" charset="0"/>
                  <a:ea typeface="맑은 고딕"/>
                  <a:cs typeface="맑은 고딕"/>
                  <a:sym typeface="Wingdings 2" pitchFamily="18" charset="2"/>
                </a:defRPr>
              </a:lvl6pPr>
              <a:lvl7pPr marL="2971800" indent="-228600" defTabSz="808038" eaLnBrk="0" fontAlgn="base" hangingPunct="0">
                <a:spcBef>
                  <a:spcPct val="0"/>
                </a:spcBef>
                <a:spcAft>
                  <a:spcPct val="0"/>
                </a:spcAft>
                <a:defRPr kumimoji="1" sz="1000">
                  <a:solidFill>
                    <a:srgbClr val="000000"/>
                  </a:solidFill>
                  <a:latin typeface="Arial" pitchFamily="34" charset="0"/>
                  <a:ea typeface="맑은 고딕"/>
                  <a:cs typeface="맑은 고딕"/>
                  <a:sym typeface="Wingdings 2" pitchFamily="18" charset="2"/>
                </a:defRPr>
              </a:lvl7pPr>
              <a:lvl8pPr marL="3429000" indent="-228600" defTabSz="808038" eaLnBrk="0" fontAlgn="base" hangingPunct="0">
                <a:spcBef>
                  <a:spcPct val="0"/>
                </a:spcBef>
                <a:spcAft>
                  <a:spcPct val="0"/>
                </a:spcAft>
                <a:defRPr kumimoji="1" sz="1000">
                  <a:solidFill>
                    <a:srgbClr val="000000"/>
                  </a:solidFill>
                  <a:latin typeface="Arial" pitchFamily="34" charset="0"/>
                  <a:ea typeface="맑은 고딕"/>
                  <a:cs typeface="맑은 고딕"/>
                  <a:sym typeface="Wingdings 2" pitchFamily="18" charset="2"/>
                </a:defRPr>
              </a:lvl8pPr>
              <a:lvl9pPr marL="3886200" indent="-228600" defTabSz="808038" eaLnBrk="0" fontAlgn="base" hangingPunct="0">
                <a:spcBef>
                  <a:spcPct val="0"/>
                </a:spcBef>
                <a:spcAft>
                  <a:spcPct val="0"/>
                </a:spcAft>
                <a:defRPr kumimoji="1" sz="1000">
                  <a:solidFill>
                    <a:srgbClr val="000000"/>
                  </a:solidFill>
                  <a:latin typeface="Arial" pitchFamily="34" charset="0"/>
                  <a:ea typeface="맑은 고딕"/>
                  <a:cs typeface="맑은 고딕"/>
                  <a:sym typeface="Wingdings 2" pitchFamily="18" charset="2"/>
                </a:defRPr>
              </a:lvl9pPr>
            </a:lstStyle>
            <a:p>
              <a:pPr algn="ctr" eaLnBrk="1" hangingPunct="1">
                <a:defRPr/>
              </a:pPr>
              <a:fld id="{F794CF80-4EE4-43B7-838E-0ABC1DEC536D}" type="slidenum">
                <a:rPr lang="en-US" altLang="ko-KR" b="1" smtClean="0">
                  <a:solidFill>
                    <a:schemeClr val="tx1"/>
                  </a:solidFill>
                  <a:latin typeface="Trebuchet MS" pitchFamily="34" charset="0"/>
                  <a:ea typeface="Gulim" pitchFamily="34" charset="-127"/>
                </a:rPr>
                <a:pPr algn="ctr" eaLnBrk="1" hangingPunct="1">
                  <a:defRPr/>
                </a:pPr>
                <a:t>‹#›</a:t>
              </a:fld>
              <a:r>
                <a:rPr lang="en-US" altLang="ko-KR" dirty="0" smtClean="0">
                  <a:solidFill>
                    <a:schemeClr val="tx1"/>
                  </a:solidFill>
                  <a:latin typeface="Trebuchet MS" pitchFamily="34" charset="0"/>
                  <a:ea typeface="Gulim" pitchFamily="34" charset="-127"/>
                </a:rPr>
                <a:t>/109</a:t>
              </a:r>
            </a:p>
          </p:txBody>
        </p:sp>
        <p:sp>
          <p:nvSpPr>
            <p:cNvPr id="14" name="Line 59"/>
            <p:cNvSpPr>
              <a:spLocks noChangeShapeType="1"/>
            </p:cNvSpPr>
            <p:nvPr userDrawn="1"/>
          </p:nvSpPr>
          <p:spPr bwMode="auto">
            <a:xfrm flipV="1">
              <a:off x="6717195" y="6410325"/>
              <a:ext cx="0" cy="295275"/>
            </a:xfrm>
            <a:prstGeom prst="line">
              <a:avLst/>
            </a:prstGeom>
            <a:noFill/>
            <a:ln w="6350">
              <a:solidFill>
                <a:srgbClr val="C8C8C8"/>
              </a:solidFill>
              <a:round/>
              <a:headEnd/>
              <a:tailEnd/>
            </a:ln>
          </p:spPr>
          <p:txBody>
            <a:bodyPr wrap="none" anchor="ctr"/>
            <a:lstStyle/>
            <a:p>
              <a:endParaRPr lang="ko-KR" altLang="en-US"/>
            </a:p>
          </p:txBody>
        </p:sp>
      </p:grpSp>
      <p:pic>
        <p:nvPicPr>
          <p:cNvPr id="15" name="Picture 2"/>
          <p:cNvPicPr>
            <a:picLocks noChangeAspect="1" noChangeArrowheads="1"/>
          </p:cNvPicPr>
          <p:nvPr userDrawn="1"/>
        </p:nvPicPr>
        <p:blipFill>
          <a:blip r:embed="rId2" cstate="print"/>
          <a:srcRect/>
          <a:stretch>
            <a:fillRect/>
          </a:stretch>
        </p:blipFill>
        <p:spPr bwMode="auto">
          <a:xfrm>
            <a:off x="8945563" y="6432550"/>
            <a:ext cx="630237" cy="338138"/>
          </a:xfrm>
          <a:prstGeom prst="rect">
            <a:avLst/>
          </a:prstGeom>
          <a:noFill/>
          <a:ln w="9525">
            <a:noFill/>
            <a:miter lim="800000"/>
            <a:headEnd/>
            <a:tailEnd/>
          </a:ln>
        </p:spPr>
      </p:pic>
      <p:sp>
        <p:nvSpPr>
          <p:cNvPr id="16" name="Line 59"/>
          <p:cNvSpPr>
            <a:spLocks noChangeShapeType="1"/>
          </p:cNvSpPr>
          <p:nvPr userDrawn="1"/>
        </p:nvSpPr>
        <p:spPr bwMode="auto">
          <a:xfrm flipV="1">
            <a:off x="9632950" y="6410325"/>
            <a:ext cx="0" cy="295275"/>
          </a:xfrm>
          <a:prstGeom prst="line">
            <a:avLst/>
          </a:prstGeom>
          <a:noFill/>
          <a:ln w="6350">
            <a:solidFill>
              <a:srgbClr val="C8C8C8"/>
            </a:solidFill>
            <a:round/>
            <a:headEnd/>
            <a:tailEnd/>
          </a:ln>
        </p:spPr>
        <p:txBody>
          <a:bodyPr wrap="none" anchor="ctr"/>
          <a:lstStyle/>
          <a:p>
            <a:endParaRPr lang="ko-KR" altLang="en-US"/>
          </a:p>
        </p:txBody>
      </p:sp>
      <p:sp>
        <p:nvSpPr>
          <p:cNvPr id="17" name="Line 10"/>
          <p:cNvSpPr>
            <a:spLocks noChangeShapeType="1"/>
          </p:cNvSpPr>
          <p:nvPr userDrawn="1"/>
        </p:nvSpPr>
        <p:spPr bwMode="auto">
          <a:xfrm>
            <a:off x="7523163" y="682625"/>
            <a:ext cx="0" cy="5724525"/>
          </a:xfrm>
          <a:prstGeom prst="line">
            <a:avLst/>
          </a:prstGeom>
          <a:noFill/>
          <a:ln w="6350">
            <a:solidFill>
              <a:srgbClr val="C8C8C8"/>
            </a:solidFill>
            <a:round/>
            <a:headEnd/>
            <a:tailEnd/>
          </a:ln>
        </p:spPr>
        <p:txBody>
          <a:bodyPr wrap="none" anchor="ctr"/>
          <a:lstStyle/>
          <a:p>
            <a:endParaRPr lang="ko-KR" altLang="en-US"/>
          </a:p>
        </p:txBody>
      </p:sp>
      <p:sp>
        <p:nvSpPr>
          <p:cNvPr id="18" name="Rectangle 11"/>
          <p:cNvSpPr>
            <a:spLocks noChangeArrowheads="1"/>
          </p:cNvSpPr>
          <p:nvPr userDrawn="1"/>
        </p:nvSpPr>
        <p:spPr bwMode="auto">
          <a:xfrm>
            <a:off x="7524750" y="682625"/>
            <a:ext cx="2381250" cy="246063"/>
          </a:xfrm>
          <a:prstGeom prst="rect">
            <a:avLst/>
          </a:prstGeom>
          <a:solidFill>
            <a:srgbClr val="BFBFBF"/>
          </a:solidFill>
          <a:ln w="9525" algn="ctr">
            <a:noFill/>
            <a:miter lim="800000"/>
            <a:headEnd/>
            <a:tailEnd/>
          </a:ln>
        </p:spPr>
        <p:txBody>
          <a:bodyPr wrap="none" lIns="0" tIns="0" rIns="0" bIns="0" anchor="ctr"/>
          <a:lstStyle/>
          <a:p>
            <a:pPr algn="ctr">
              <a:defRPr/>
            </a:pPr>
            <a:r>
              <a:rPr lang="en-US" altLang="ko-KR" sz="950" b="1" dirty="0">
                <a:solidFill>
                  <a:srgbClr val="FFFFFF"/>
                </a:solidFill>
                <a:latin typeface="Trebuchet MS"/>
                <a:ea typeface="맑은 고딕"/>
              </a:rPr>
              <a:t>Description</a:t>
            </a:r>
          </a:p>
        </p:txBody>
      </p:sp>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8" name="Rectangle 3"/>
          <p:cNvSpPr>
            <a:spLocks noGrp="1" noChangeArrowheads="1"/>
          </p:cNvSpPr>
          <p:nvPr>
            <p:ph idx="5"/>
          </p:nvPr>
        </p:nvSpPr>
        <p:spPr bwMode="auto">
          <a:xfrm>
            <a:off x="223145" y="728700"/>
            <a:ext cx="6911080" cy="280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0975" indent="-180975">
              <a:buClr>
                <a:srgbClr val="FF0000"/>
              </a:buClr>
              <a:buFont typeface="Wingdings" pitchFamily="2" charset="2"/>
              <a:buChar char="§"/>
              <a:defRPr sz="1400"/>
            </a:lvl1pPr>
          </a:lstStyle>
          <a:p>
            <a:pPr lvl="0"/>
            <a:r>
              <a:rPr lang="ko-KR" altLang="en-US" noProof="0" dirty="0" smtClean="0">
                <a:sym typeface="Wingdings 2" pitchFamily="18" charset="2"/>
              </a:rPr>
              <a:t>마스터 텍스트 스타일을 편집합니다</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사용자 지정 레이아웃">
    <p:spTree>
      <p:nvGrpSpPr>
        <p:cNvPr id="1" name=""/>
        <p:cNvGrpSpPr/>
        <p:nvPr/>
      </p:nvGrpSpPr>
      <p:grpSpPr>
        <a:xfrm>
          <a:off x="0" y="0"/>
          <a:ext cx="0" cy="0"/>
          <a:chOff x="0" y="0"/>
          <a:chExt cx="0" cy="0"/>
        </a:xfrm>
      </p:grpSpPr>
      <p:sp>
        <p:nvSpPr>
          <p:cNvPr id="4" name="Line 59"/>
          <p:cNvSpPr>
            <a:spLocks noChangeShapeType="1"/>
          </p:cNvSpPr>
          <p:nvPr userDrawn="1"/>
        </p:nvSpPr>
        <p:spPr bwMode="auto">
          <a:xfrm flipV="1">
            <a:off x="9632950" y="6410325"/>
            <a:ext cx="0" cy="295275"/>
          </a:xfrm>
          <a:prstGeom prst="line">
            <a:avLst/>
          </a:prstGeom>
          <a:noFill/>
          <a:ln w="6350">
            <a:solidFill>
              <a:srgbClr val="C8C8C8"/>
            </a:solidFill>
            <a:round/>
            <a:headEnd/>
            <a:tailEnd/>
          </a:ln>
        </p:spPr>
        <p:txBody>
          <a:bodyPr wrap="none" anchor="ctr"/>
          <a:lstStyle/>
          <a:p>
            <a:endParaRPr lang="ko-KR" altLang="en-US"/>
          </a:p>
        </p:txBody>
      </p:sp>
      <p:sp>
        <p:nvSpPr>
          <p:cNvPr id="5" name="Line 10"/>
          <p:cNvSpPr>
            <a:spLocks noChangeShapeType="1"/>
          </p:cNvSpPr>
          <p:nvPr userDrawn="1"/>
        </p:nvSpPr>
        <p:spPr bwMode="auto">
          <a:xfrm>
            <a:off x="7170738" y="682625"/>
            <a:ext cx="0" cy="5724525"/>
          </a:xfrm>
          <a:prstGeom prst="line">
            <a:avLst/>
          </a:prstGeom>
          <a:noFill/>
          <a:ln w="6350">
            <a:solidFill>
              <a:srgbClr val="C8C8C8"/>
            </a:solidFill>
            <a:round/>
            <a:headEnd/>
            <a:tailEnd/>
          </a:ln>
        </p:spPr>
        <p:txBody>
          <a:bodyPr wrap="none" anchor="ctr"/>
          <a:lstStyle/>
          <a:p>
            <a:endParaRPr lang="ko-KR" altLang="en-US"/>
          </a:p>
        </p:txBody>
      </p:sp>
      <p:sp>
        <p:nvSpPr>
          <p:cNvPr id="6" name="Rectangle 11"/>
          <p:cNvSpPr>
            <a:spLocks noChangeArrowheads="1"/>
          </p:cNvSpPr>
          <p:nvPr userDrawn="1"/>
        </p:nvSpPr>
        <p:spPr bwMode="auto">
          <a:xfrm>
            <a:off x="7170738" y="682625"/>
            <a:ext cx="2735262" cy="246063"/>
          </a:xfrm>
          <a:prstGeom prst="rect">
            <a:avLst/>
          </a:prstGeom>
          <a:solidFill>
            <a:srgbClr val="BFBFBF"/>
          </a:solidFill>
          <a:ln w="9525" algn="ctr">
            <a:noFill/>
            <a:miter lim="800000"/>
            <a:headEnd/>
            <a:tailEnd/>
          </a:ln>
        </p:spPr>
        <p:txBody>
          <a:bodyPr wrap="none" lIns="0" tIns="0" rIns="0" bIns="0" anchor="ctr"/>
          <a:lstStyle/>
          <a:p>
            <a:pPr algn="ctr">
              <a:defRPr/>
            </a:pPr>
            <a:r>
              <a:rPr lang="en-US" altLang="ko-KR" sz="950" b="1" dirty="0">
                <a:solidFill>
                  <a:srgbClr val="FFFFFF"/>
                </a:solidFill>
                <a:latin typeface="Trebuchet MS"/>
                <a:ea typeface="맑은 고딕" pitchFamily="50" charset="-127"/>
              </a:rPr>
              <a:t>Description</a:t>
            </a:r>
          </a:p>
        </p:txBody>
      </p:sp>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8" name="Rectangle 3"/>
          <p:cNvSpPr>
            <a:spLocks noGrp="1" noChangeArrowheads="1"/>
          </p:cNvSpPr>
          <p:nvPr>
            <p:ph idx="5"/>
          </p:nvPr>
        </p:nvSpPr>
        <p:spPr bwMode="auto">
          <a:xfrm>
            <a:off x="223145" y="728700"/>
            <a:ext cx="6911080" cy="280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0975" indent="-180975">
              <a:buClr>
                <a:srgbClr val="FF0000"/>
              </a:buClr>
              <a:buFont typeface="Wingdings" pitchFamily="2" charset="2"/>
              <a:buChar char="§"/>
              <a:defRPr sz="1400"/>
            </a:lvl1pPr>
          </a:lstStyle>
          <a:p>
            <a:pPr lvl="0"/>
            <a:r>
              <a:rPr lang="ko-KR" altLang="en-US" noProof="0" dirty="0" smtClean="0">
                <a:sym typeface="Wingdings 2" pitchFamily="18" charset="2"/>
              </a:rPr>
              <a:t>마스터 텍스트 스타일을 편집합니다</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sp>
        <p:nvSpPr>
          <p:cNvPr id="13" name="제목 12"/>
          <p:cNvSpPr>
            <a:spLocks noGrp="1"/>
          </p:cNvSpPr>
          <p:nvPr>
            <p:ph type="title"/>
          </p:nvPr>
        </p:nvSpPr>
        <p:spPr>
          <a:xfrm>
            <a:off x="679232" y="1693054"/>
            <a:ext cx="8915400" cy="695062"/>
          </a:xfrm>
          <a:prstGeom prst="rect">
            <a:avLst/>
          </a:prstGeom>
          <a:noFill/>
          <a:ln w="9525" algn="ctr">
            <a:noFill/>
            <a:miter lim="800000"/>
            <a:headEnd/>
            <a:tailEnd/>
          </a:ln>
        </p:spPr>
        <p:txBody>
          <a:bodyPr>
            <a:spAutoFit/>
          </a:bodyPr>
          <a:lstStyle>
            <a:lvl1pPr algn="l">
              <a:lnSpc>
                <a:spcPts val="4700"/>
              </a:lnSpc>
              <a:defRPr kumimoji="0" lang="ko-KR" altLang="en-US" sz="4400" b="1" i="0" u="none" strike="noStrike" kern="0" cap="none" spc="0" normalizeH="0" baseline="0" noProof="0" dirty="0" smtClean="0">
                <a:ln>
                  <a:noFill/>
                </a:ln>
                <a:solidFill>
                  <a:schemeClr val="bg1"/>
                </a:solidFill>
                <a:effectLst/>
                <a:uLnTx/>
                <a:uFillTx/>
                <a:latin typeface="Calibri" pitchFamily="34" charset="0"/>
                <a:ea typeface="맑은 고딕" pitchFamily="50" charset="-127"/>
                <a:cs typeface="+mn-cs"/>
                <a:sym typeface="Wingdings 2" pitchFamily="18" charset="2"/>
              </a:defRPr>
            </a:lvl1pPr>
          </a:lstStyle>
          <a:p>
            <a:pPr lvl="0"/>
            <a:r>
              <a:rPr lang="ko-KR" altLang="en-US" smtClean="0"/>
              <a:t>마스터 제목 스타일 편집</a:t>
            </a:r>
            <a:endParaRPr lang="ko-KR" altLang="en-US" dirty="0"/>
          </a:p>
        </p:txBody>
      </p:sp>
      <p:sp>
        <p:nvSpPr>
          <p:cNvPr id="14" name="부제목 2"/>
          <p:cNvSpPr>
            <a:spLocks noGrp="1"/>
          </p:cNvSpPr>
          <p:nvPr>
            <p:ph type="subTitle" idx="1"/>
          </p:nvPr>
        </p:nvSpPr>
        <p:spPr>
          <a:xfrm>
            <a:off x="710982" y="2990844"/>
            <a:ext cx="6934200" cy="338554"/>
          </a:xfrm>
          <a:prstGeom prst="rect">
            <a:avLst/>
          </a:prstGeom>
          <a:noFill/>
          <a:ln w="9525" algn="ctr">
            <a:noFill/>
            <a:miter lim="800000"/>
            <a:headEnd/>
            <a:tailEnd/>
          </a:ln>
        </p:spPr>
        <p:txBody>
          <a:bodyPr anchor="ctr">
            <a:spAutoFit/>
          </a:bodyPr>
          <a:lstStyle>
            <a:lvl1pPr marL="0" indent="0" algn="l" rtl="0" fontAlgn="base" latinLnBrk="1">
              <a:spcBef>
                <a:spcPct val="20000"/>
              </a:spcBef>
              <a:spcAft>
                <a:spcPct val="0"/>
              </a:spcAft>
              <a:buNone/>
              <a:defRPr kumimoji="1" lang="ko-KR" altLang="en-US" sz="1600" kern="1200" dirty="0">
                <a:solidFill>
                  <a:schemeClr val="bg1"/>
                </a:solidFill>
                <a:latin typeface="맑은 고딕" pitchFamily="50" charset="-127"/>
                <a:ea typeface="맑은 고딕" pitchFamily="50" charset="-127"/>
                <a:cs typeface="+mn-cs"/>
                <a:sym typeface="Wingdings 2" pitchFamily="18" charset="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ko-KR" altLang="en-US" dirty="0" smtClean="0"/>
              <a:t>마스터 부제목 스타일 편집</a:t>
            </a:r>
            <a:endParaRPr lang="ko-KR"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3.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169863" y="163513"/>
            <a:ext cx="9567862" cy="5930900"/>
          </a:xfrm>
          <a:prstGeom prst="rect">
            <a:avLst/>
          </a:prstGeom>
          <a:solidFill>
            <a:srgbClr val="969696"/>
          </a:solidFill>
          <a:ln w="9525">
            <a:noFill/>
            <a:miter lim="800000"/>
            <a:headEnd/>
            <a:tailEnd/>
          </a:ln>
        </p:spPr>
        <p:txBody>
          <a:bodyPr wrap="none" anchor="ctr"/>
          <a:lstStyle/>
          <a:p>
            <a:endParaRPr lang="ko-KR" altLang="en-US">
              <a:latin typeface="굴림" pitchFamily="50" charset="-127"/>
            </a:endParaRPr>
          </a:p>
        </p:txBody>
      </p:sp>
      <p:pic>
        <p:nvPicPr>
          <p:cNvPr id="1027" name="Picture 5"/>
          <p:cNvPicPr>
            <a:picLocks noChangeAspect="1" noChangeArrowheads="1"/>
          </p:cNvPicPr>
          <p:nvPr/>
        </p:nvPicPr>
        <p:blipFill>
          <a:blip r:embed="rId6" cstate="print"/>
          <a:srcRect/>
          <a:stretch>
            <a:fillRect/>
          </a:stretch>
        </p:blipFill>
        <p:spPr bwMode="auto">
          <a:xfrm>
            <a:off x="200025" y="6319838"/>
            <a:ext cx="906463" cy="306387"/>
          </a:xfrm>
          <a:prstGeom prst="rect">
            <a:avLst/>
          </a:prstGeom>
          <a:noFill/>
          <a:ln w="9525">
            <a:noFill/>
            <a:miter lim="800000"/>
            <a:headEnd/>
            <a:tailEnd/>
          </a:ln>
        </p:spPr>
      </p:pic>
      <p:pic>
        <p:nvPicPr>
          <p:cNvPr id="1028" name="Picture 2"/>
          <p:cNvPicPr>
            <a:picLocks noChangeAspect="1" noChangeArrowheads="1"/>
          </p:cNvPicPr>
          <p:nvPr/>
        </p:nvPicPr>
        <p:blipFill>
          <a:blip r:embed="rId7" cstate="print"/>
          <a:srcRect/>
          <a:stretch>
            <a:fillRect/>
          </a:stretch>
        </p:blipFill>
        <p:spPr bwMode="auto">
          <a:xfrm>
            <a:off x="8878888" y="6294438"/>
            <a:ext cx="792162" cy="4238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682" r:id="rId1"/>
    <p:sldLayoutId id="2147484687" r:id="rId2"/>
    <p:sldLayoutId id="2147484688" r:id="rId3"/>
    <p:sldLayoutId id="2147484689" r:id="rId4"/>
  </p:sldLayoutIdLst>
  <p:hf hdr="0" ftr="0" dt="0"/>
  <p:txStyles>
    <p:titleStyle>
      <a:lvl1pPr algn="ctr" rtl="0" eaLnBrk="0" fontAlgn="base" latinLnBrk="1" hangingPunct="0">
        <a:spcBef>
          <a:spcPct val="0"/>
        </a:spcBef>
        <a:spcAft>
          <a:spcPct val="0"/>
        </a:spcAft>
        <a:defRPr sz="4400" kern="1200">
          <a:solidFill>
            <a:schemeClr val="tx1"/>
          </a:solidFill>
          <a:latin typeface="+mj-lt"/>
          <a:ea typeface="+mj-ea"/>
          <a:cs typeface="맑은 고딕"/>
        </a:defRPr>
      </a:lvl1pPr>
      <a:lvl2pPr algn="ctr" rtl="0" eaLnBrk="0" fontAlgn="base" latinLnBrk="1" hangingPunct="0">
        <a:spcBef>
          <a:spcPct val="0"/>
        </a:spcBef>
        <a:spcAft>
          <a:spcPct val="0"/>
        </a:spcAft>
        <a:defRPr sz="4400">
          <a:solidFill>
            <a:schemeClr val="tx1"/>
          </a:solidFill>
          <a:latin typeface="Trebuchet MS" pitchFamily="34" charset="0"/>
          <a:ea typeface="맑은 고딕" pitchFamily="50" charset="-127"/>
          <a:cs typeface="맑은 고딕"/>
        </a:defRPr>
      </a:lvl2pPr>
      <a:lvl3pPr algn="ctr" rtl="0" eaLnBrk="0" fontAlgn="base" latinLnBrk="1" hangingPunct="0">
        <a:spcBef>
          <a:spcPct val="0"/>
        </a:spcBef>
        <a:spcAft>
          <a:spcPct val="0"/>
        </a:spcAft>
        <a:defRPr sz="4400">
          <a:solidFill>
            <a:schemeClr val="tx1"/>
          </a:solidFill>
          <a:latin typeface="Trebuchet MS" pitchFamily="34" charset="0"/>
          <a:ea typeface="맑은 고딕" pitchFamily="50" charset="-127"/>
          <a:cs typeface="맑은 고딕"/>
        </a:defRPr>
      </a:lvl3pPr>
      <a:lvl4pPr algn="ctr" rtl="0" eaLnBrk="0" fontAlgn="base" latinLnBrk="1" hangingPunct="0">
        <a:spcBef>
          <a:spcPct val="0"/>
        </a:spcBef>
        <a:spcAft>
          <a:spcPct val="0"/>
        </a:spcAft>
        <a:defRPr sz="4400">
          <a:solidFill>
            <a:schemeClr val="tx1"/>
          </a:solidFill>
          <a:latin typeface="Trebuchet MS" pitchFamily="34" charset="0"/>
          <a:ea typeface="맑은 고딕" pitchFamily="50" charset="-127"/>
          <a:cs typeface="맑은 고딕"/>
        </a:defRPr>
      </a:lvl4pPr>
      <a:lvl5pPr algn="ctr" rtl="0" eaLnBrk="0" fontAlgn="base" latinLnBrk="1" hangingPunct="0">
        <a:spcBef>
          <a:spcPct val="0"/>
        </a:spcBef>
        <a:spcAft>
          <a:spcPct val="0"/>
        </a:spcAft>
        <a:defRPr sz="4400">
          <a:solidFill>
            <a:schemeClr val="tx1"/>
          </a:solidFill>
          <a:latin typeface="Trebuchet MS" pitchFamily="34" charset="0"/>
          <a:ea typeface="맑은 고딕" pitchFamily="50" charset="-127"/>
          <a:cs typeface="맑은 고딕"/>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Arial" pitchFamily="34" charset="0"/>
        <a:buChar char="•"/>
        <a:defRPr sz="3200" kern="1200">
          <a:solidFill>
            <a:schemeClr val="tx1"/>
          </a:solidFill>
          <a:latin typeface="+mn-lt"/>
          <a:ea typeface="+mn-ea"/>
          <a:cs typeface="맑은 고딕"/>
        </a:defRPr>
      </a:lvl1pPr>
      <a:lvl2pPr marL="742950" indent="-285750" algn="l"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맑은 고딕"/>
        </a:defRPr>
      </a:lvl2pPr>
      <a:lvl3pPr marL="1143000" indent="-228600" algn="l" rtl="0" eaLnBrk="0" fontAlgn="base" latinLnBrk="1" hangingPunct="0">
        <a:spcBef>
          <a:spcPct val="20000"/>
        </a:spcBef>
        <a:spcAft>
          <a:spcPct val="0"/>
        </a:spcAft>
        <a:buFont typeface="Arial" pitchFamily="34" charset="0"/>
        <a:buChar char="•"/>
        <a:defRPr sz="2400" kern="1200">
          <a:solidFill>
            <a:schemeClr val="tx1"/>
          </a:solidFill>
          <a:latin typeface="+mn-lt"/>
          <a:ea typeface="+mn-ea"/>
          <a:cs typeface="맑은 고딕"/>
        </a:defRPr>
      </a:lvl3pPr>
      <a:lvl4pPr marL="16002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맑은 고딕"/>
        </a:defRPr>
      </a:lvl4pPr>
      <a:lvl5pPr marL="20574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맑은 고딕"/>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Line 12"/>
          <p:cNvSpPr>
            <a:spLocks noChangeShapeType="1"/>
          </p:cNvSpPr>
          <p:nvPr/>
        </p:nvSpPr>
        <p:spPr bwMode="auto">
          <a:xfrm>
            <a:off x="273050" y="682625"/>
            <a:ext cx="9359900" cy="0"/>
          </a:xfrm>
          <a:prstGeom prst="line">
            <a:avLst/>
          </a:prstGeom>
          <a:noFill/>
          <a:ln w="6350">
            <a:solidFill>
              <a:srgbClr val="BFBFBF"/>
            </a:solidFill>
            <a:round/>
            <a:headEnd/>
            <a:tailEnd/>
          </a:ln>
        </p:spPr>
        <p:txBody>
          <a:bodyPr/>
          <a:lstStyle/>
          <a:p>
            <a:endParaRPr lang="ko-KR" altLang="en-US"/>
          </a:p>
        </p:txBody>
      </p:sp>
      <p:sp>
        <p:nvSpPr>
          <p:cNvPr id="2051" name="제목 개체 틀 33"/>
          <p:cNvSpPr>
            <a:spLocks noGrp="1"/>
          </p:cNvSpPr>
          <p:nvPr>
            <p:ph type="title"/>
          </p:nvPr>
        </p:nvSpPr>
        <p:spPr bwMode="auto">
          <a:xfrm>
            <a:off x="214313" y="233363"/>
            <a:ext cx="8915400" cy="4492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en-US" smtClean="0">
                <a:sym typeface="Wingdings 2" pitchFamily="18" charset="2"/>
              </a:rPr>
              <a:t>마스터 제목 스타일 편집</a:t>
            </a:r>
          </a:p>
        </p:txBody>
      </p:sp>
      <p:sp>
        <p:nvSpPr>
          <p:cNvPr id="2052" name="Line 63"/>
          <p:cNvSpPr>
            <a:spLocks noChangeShapeType="1"/>
          </p:cNvSpPr>
          <p:nvPr/>
        </p:nvSpPr>
        <p:spPr bwMode="auto">
          <a:xfrm flipV="1">
            <a:off x="273050" y="6410325"/>
            <a:ext cx="0" cy="295275"/>
          </a:xfrm>
          <a:prstGeom prst="line">
            <a:avLst/>
          </a:prstGeom>
          <a:noFill/>
          <a:ln w="6350">
            <a:solidFill>
              <a:srgbClr val="C8C8C8"/>
            </a:solidFill>
            <a:round/>
            <a:headEnd/>
            <a:tailEnd/>
          </a:ln>
        </p:spPr>
        <p:txBody>
          <a:bodyPr wrap="none" anchor="ctr"/>
          <a:lstStyle/>
          <a:p>
            <a:endParaRPr lang="ko-KR" altLang="en-US"/>
          </a:p>
        </p:txBody>
      </p:sp>
      <p:sp>
        <p:nvSpPr>
          <p:cNvPr id="2053" name="Text Box 79"/>
          <p:cNvSpPr txBox="1">
            <a:spLocks noChangeArrowheads="1"/>
          </p:cNvSpPr>
          <p:nvPr/>
        </p:nvSpPr>
        <p:spPr bwMode="auto">
          <a:xfrm>
            <a:off x="3184525" y="6477000"/>
            <a:ext cx="353695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lgn="ctr">
                <a:solidFill>
                  <a:srgbClr val="000000"/>
                </a:solidFill>
                <a:miter lim="800000"/>
                <a:headEnd/>
                <a:tailEnd/>
              </a14:hiddenLine>
            </a:ext>
          </a:extLst>
        </p:spPr>
        <p:txBody>
          <a:bodyPr>
            <a:spAutoFit/>
          </a:bodyPr>
          <a:lstStyle>
            <a:lvl1pPr eaLnBrk="0" hangingPunct="0">
              <a:defRPr kumimoji="1" sz="1000">
                <a:solidFill>
                  <a:srgbClr val="000000"/>
                </a:solidFill>
                <a:latin typeface="Arial" pitchFamily="34" charset="0"/>
                <a:ea typeface="맑은 고딕" pitchFamily="50" charset="-127"/>
                <a:sym typeface="Wingdings 2" pitchFamily="18" charset="2"/>
              </a:defRPr>
            </a:lvl1pPr>
            <a:lvl2pPr marL="742950" indent="-285750" eaLnBrk="0" hangingPunct="0">
              <a:defRPr kumimoji="1" sz="1000">
                <a:solidFill>
                  <a:srgbClr val="000000"/>
                </a:solidFill>
                <a:latin typeface="Arial" pitchFamily="34" charset="0"/>
                <a:ea typeface="맑은 고딕" pitchFamily="50" charset="-127"/>
                <a:sym typeface="Wingdings 2" pitchFamily="18" charset="2"/>
              </a:defRPr>
            </a:lvl2pPr>
            <a:lvl3pPr marL="1143000" indent="-228600" eaLnBrk="0" hangingPunct="0">
              <a:defRPr kumimoji="1" sz="1000">
                <a:solidFill>
                  <a:srgbClr val="000000"/>
                </a:solidFill>
                <a:latin typeface="Arial" pitchFamily="34" charset="0"/>
                <a:ea typeface="맑은 고딕" pitchFamily="50" charset="-127"/>
                <a:sym typeface="Wingdings 2" pitchFamily="18" charset="2"/>
              </a:defRPr>
            </a:lvl3pPr>
            <a:lvl4pPr marL="1600200" indent="-228600" eaLnBrk="0" hangingPunct="0">
              <a:defRPr kumimoji="1" sz="1000">
                <a:solidFill>
                  <a:srgbClr val="000000"/>
                </a:solidFill>
                <a:latin typeface="Arial" pitchFamily="34" charset="0"/>
                <a:ea typeface="맑은 고딕" pitchFamily="50" charset="-127"/>
                <a:sym typeface="Wingdings 2" pitchFamily="18" charset="2"/>
              </a:defRPr>
            </a:lvl4pPr>
            <a:lvl5pPr marL="2057400" indent="-228600" eaLnBrk="0" hangingPunct="0">
              <a:defRPr kumimoji="1" sz="1000">
                <a:solidFill>
                  <a:srgbClr val="000000"/>
                </a:solidFill>
                <a:latin typeface="Arial" pitchFamily="34" charset="0"/>
                <a:ea typeface="맑은 고딕" pitchFamily="50" charset="-127"/>
                <a:sym typeface="Wingdings 2" pitchFamily="18" charset="2"/>
              </a:defRPr>
            </a:lvl5pPr>
            <a:lvl6pPr marL="2514600" indent="-228600" eaLnBrk="0" fontAlgn="base" hangingPunct="0">
              <a:spcBef>
                <a:spcPct val="0"/>
              </a:spcBef>
              <a:spcAft>
                <a:spcPct val="0"/>
              </a:spcAft>
              <a:defRPr kumimoji="1" sz="1000">
                <a:solidFill>
                  <a:srgbClr val="000000"/>
                </a:solidFill>
                <a:latin typeface="Arial" pitchFamily="34" charset="0"/>
                <a:ea typeface="맑은 고딕" pitchFamily="50" charset="-127"/>
                <a:sym typeface="Wingdings 2" pitchFamily="18" charset="2"/>
              </a:defRPr>
            </a:lvl6pPr>
            <a:lvl7pPr marL="2971800" indent="-228600" eaLnBrk="0" fontAlgn="base" hangingPunct="0">
              <a:spcBef>
                <a:spcPct val="0"/>
              </a:spcBef>
              <a:spcAft>
                <a:spcPct val="0"/>
              </a:spcAft>
              <a:defRPr kumimoji="1" sz="1000">
                <a:solidFill>
                  <a:srgbClr val="000000"/>
                </a:solidFill>
                <a:latin typeface="Arial" pitchFamily="34" charset="0"/>
                <a:ea typeface="맑은 고딕" pitchFamily="50" charset="-127"/>
                <a:sym typeface="Wingdings 2" pitchFamily="18" charset="2"/>
              </a:defRPr>
            </a:lvl7pPr>
            <a:lvl8pPr marL="3429000" indent="-228600" eaLnBrk="0" fontAlgn="base" hangingPunct="0">
              <a:spcBef>
                <a:spcPct val="0"/>
              </a:spcBef>
              <a:spcAft>
                <a:spcPct val="0"/>
              </a:spcAft>
              <a:defRPr kumimoji="1" sz="1000">
                <a:solidFill>
                  <a:srgbClr val="000000"/>
                </a:solidFill>
                <a:latin typeface="Arial" pitchFamily="34" charset="0"/>
                <a:ea typeface="맑은 고딕" pitchFamily="50" charset="-127"/>
                <a:sym typeface="Wingdings 2" pitchFamily="18" charset="2"/>
              </a:defRPr>
            </a:lvl8pPr>
            <a:lvl9pPr marL="3886200" indent="-228600" eaLnBrk="0" fontAlgn="base" hangingPunct="0">
              <a:spcBef>
                <a:spcPct val="0"/>
              </a:spcBef>
              <a:spcAft>
                <a:spcPct val="0"/>
              </a:spcAft>
              <a:defRPr kumimoji="1" sz="1000">
                <a:solidFill>
                  <a:srgbClr val="000000"/>
                </a:solidFill>
                <a:latin typeface="Arial" pitchFamily="34" charset="0"/>
                <a:ea typeface="맑은 고딕" pitchFamily="50" charset="-127"/>
                <a:sym typeface="Wingdings 2" pitchFamily="18" charset="2"/>
              </a:defRPr>
            </a:lvl9pPr>
          </a:lstStyle>
          <a:p>
            <a:pPr algn="ctr" eaLnBrk="1" hangingPunct="1">
              <a:defRPr/>
            </a:pPr>
            <a:r>
              <a:rPr lang="en-US" altLang="ko-KR" sz="800" b="1">
                <a:latin typeface="Trebuchet MS" pitchFamily="34" charset="0"/>
              </a:rPr>
              <a:t>MetLife Malaysia MOS UI/UX Scenario</a:t>
            </a:r>
            <a:endParaRPr lang="ko-KR" altLang="en-US" sz="800" b="1">
              <a:latin typeface="Trebuchet MS" pitchFamily="34" charset="0"/>
            </a:endParaRPr>
          </a:p>
        </p:txBody>
      </p:sp>
      <p:sp>
        <p:nvSpPr>
          <p:cNvPr id="2054" name="Line 12"/>
          <p:cNvSpPr>
            <a:spLocks noChangeShapeType="1"/>
          </p:cNvSpPr>
          <p:nvPr/>
        </p:nvSpPr>
        <p:spPr bwMode="auto">
          <a:xfrm>
            <a:off x="273050" y="6408738"/>
            <a:ext cx="9359900" cy="0"/>
          </a:xfrm>
          <a:prstGeom prst="line">
            <a:avLst/>
          </a:prstGeom>
          <a:noFill/>
          <a:ln w="6350">
            <a:solidFill>
              <a:srgbClr val="BFBFBF"/>
            </a:solidFill>
            <a:round/>
            <a:headEnd/>
            <a:tailEnd/>
          </a:ln>
        </p:spPr>
        <p:txBody>
          <a:bodyPr/>
          <a:lstStyle/>
          <a:p>
            <a:endParaRPr lang="ko-KR" altLang="en-US"/>
          </a:p>
        </p:txBody>
      </p:sp>
      <p:sp>
        <p:nvSpPr>
          <p:cNvPr id="2055" name="Line 59"/>
          <p:cNvSpPr>
            <a:spLocks noChangeShapeType="1"/>
          </p:cNvSpPr>
          <p:nvPr/>
        </p:nvSpPr>
        <p:spPr bwMode="auto">
          <a:xfrm flipV="1">
            <a:off x="9632950" y="6410325"/>
            <a:ext cx="0" cy="295275"/>
          </a:xfrm>
          <a:prstGeom prst="line">
            <a:avLst/>
          </a:prstGeom>
          <a:noFill/>
          <a:ln w="6350">
            <a:solidFill>
              <a:srgbClr val="C8C8C8"/>
            </a:solidFill>
            <a:round/>
            <a:headEnd/>
            <a:tailEnd/>
          </a:ln>
        </p:spPr>
        <p:txBody>
          <a:bodyPr wrap="none" anchor="ctr"/>
          <a:lstStyle/>
          <a:p>
            <a:endParaRPr lang="ko-KR" altLang="en-US"/>
          </a:p>
        </p:txBody>
      </p:sp>
      <p:sp>
        <p:nvSpPr>
          <p:cNvPr id="2056" name="Line 59"/>
          <p:cNvSpPr>
            <a:spLocks noChangeShapeType="1"/>
          </p:cNvSpPr>
          <p:nvPr/>
        </p:nvSpPr>
        <p:spPr bwMode="auto">
          <a:xfrm flipV="1">
            <a:off x="8907463" y="6389688"/>
            <a:ext cx="0" cy="295275"/>
          </a:xfrm>
          <a:prstGeom prst="line">
            <a:avLst/>
          </a:prstGeom>
          <a:noFill/>
          <a:ln w="6350">
            <a:solidFill>
              <a:srgbClr val="C8C8C8"/>
            </a:solidFill>
            <a:round/>
            <a:headEnd/>
            <a:tailEnd/>
          </a:ln>
        </p:spPr>
        <p:txBody>
          <a:bodyPr wrap="none" anchor="ctr"/>
          <a:lstStyle/>
          <a:p>
            <a:endParaRPr lang="ko-KR" altLang="en-US"/>
          </a:p>
        </p:txBody>
      </p:sp>
      <p:grpSp>
        <p:nvGrpSpPr>
          <p:cNvPr id="2057" name="그룹 21"/>
          <p:cNvGrpSpPr>
            <a:grpSpLocks/>
          </p:cNvGrpSpPr>
          <p:nvPr/>
        </p:nvGrpSpPr>
        <p:grpSpPr bwMode="auto">
          <a:xfrm>
            <a:off x="239304" y="6410325"/>
            <a:ext cx="600901" cy="295275"/>
            <a:chOff x="6153564" y="6410325"/>
            <a:chExt cx="602320" cy="295275"/>
          </a:xfrm>
        </p:grpSpPr>
        <p:sp>
          <p:nvSpPr>
            <p:cNvPr id="2059" name="Line 63"/>
            <p:cNvSpPr>
              <a:spLocks noChangeShapeType="1"/>
            </p:cNvSpPr>
            <p:nvPr userDrawn="1"/>
          </p:nvSpPr>
          <p:spPr bwMode="auto">
            <a:xfrm flipV="1">
              <a:off x="6187481" y="6410325"/>
              <a:ext cx="0" cy="295275"/>
            </a:xfrm>
            <a:prstGeom prst="line">
              <a:avLst/>
            </a:prstGeom>
            <a:noFill/>
            <a:ln w="6350">
              <a:solidFill>
                <a:srgbClr val="C8C8C8"/>
              </a:solidFill>
              <a:round/>
              <a:headEnd/>
              <a:tailEnd/>
            </a:ln>
          </p:spPr>
          <p:txBody>
            <a:bodyPr wrap="none" anchor="ctr"/>
            <a:lstStyle/>
            <a:p>
              <a:endParaRPr lang="ko-KR" altLang="en-US"/>
            </a:p>
          </p:txBody>
        </p:sp>
        <p:sp>
          <p:nvSpPr>
            <p:cNvPr id="2060" name="Text Box 16"/>
            <p:cNvSpPr txBox="1">
              <a:spLocks noChangeArrowheads="1"/>
            </p:cNvSpPr>
            <p:nvPr userDrawn="1"/>
          </p:nvSpPr>
          <p:spPr bwMode="auto">
            <a:xfrm>
              <a:off x="6153564" y="6451310"/>
              <a:ext cx="602320" cy="235530"/>
            </a:xfrm>
            <a:prstGeom prst="rect">
              <a:avLst/>
            </a:prstGeom>
            <a:noFill/>
            <a:ln>
              <a:noFill/>
            </a:ln>
            <a:extLst/>
          </p:spPr>
          <p:txBody>
            <a:bodyPr wrap="none" lIns="80851" tIns="40426" rIns="80851" bIns="40426" anchor="ctr">
              <a:spAutoFit/>
            </a:bodyPr>
            <a:lstStyle>
              <a:lvl1pPr defTabSz="808038" eaLnBrk="0" hangingPunct="0">
                <a:defRPr kumimoji="1" sz="1000">
                  <a:solidFill>
                    <a:srgbClr val="000000"/>
                  </a:solidFill>
                  <a:latin typeface="Arial" pitchFamily="34" charset="0"/>
                  <a:ea typeface="맑은 고딕"/>
                  <a:cs typeface="맑은 고딕"/>
                  <a:sym typeface="Wingdings 2" pitchFamily="18" charset="2"/>
                </a:defRPr>
              </a:lvl1pPr>
              <a:lvl2pPr marL="742950" indent="-285750" defTabSz="808038" eaLnBrk="0" hangingPunct="0">
                <a:defRPr kumimoji="1" sz="1000">
                  <a:solidFill>
                    <a:srgbClr val="000000"/>
                  </a:solidFill>
                  <a:latin typeface="Arial" pitchFamily="34" charset="0"/>
                  <a:ea typeface="맑은 고딕"/>
                  <a:cs typeface="맑은 고딕"/>
                  <a:sym typeface="Wingdings 2" pitchFamily="18" charset="2"/>
                </a:defRPr>
              </a:lvl2pPr>
              <a:lvl3pPr marL="1143000" indent="-228600" defTabSz="808038" eaLnBrk="0" hangingPunct="0">
                <a:defRPr kumimoji="1" sz="1000">
                  <a:solidFill>
                    <a:srgbClr val="000000"/>
                  </a:solidFill>
                  <a:latin typeface="Arial" pitchFamily="34" charset="0"/>
                  <a:ea typeface="맑은 고딕"/>
                  <a:cs typeface="맑은 고딕"/>
                  <a:sym typeface="Wingdings 2" pitchFamily="18" charset="2"/>
                </a:defRPr>
              </a:lvl3pPr>
              <a:lvl4pPr marL="1600200" indent="-228600" defTabSz="808038" eaLnBrk="0" hangingPunct="0">
                <a:defRPr kumimoji="1" sz="1000">
                  <a:solidFill>
                    <a:srgbClr val="000000"/>
                  </a:solidFill>
                  <a:latin typeface="Arial" pitchFamily="34" charset="0"/>
                  <a:ea typeface="맑은 고딕"/>
                  <a:cs typeface="맑은 고딕"/>
                  <a:sym typeface="Wingdings 2" pitchFamily="18" charset="2"/>
                </a:defRPr>
              </a:lvl4pPr>
              <a:lvl5pPr marL="2057400" indent="-228600" defTabSz="808038" eaLnBrk="0" hangingPunct="0">
                <a:defRPr kumimoji="1" sz="1000">
                  <a:solidFill>
                    <a:srgbClr val="000000"/>
                  </a:solidFill>
                  <a:latin typeface="Arial" pitchFamily="34" charset="0"/>
                  <a:ea typeface="맑은 고딕"/>
                  <a:cs typeface="맑은 고딕"/>
                  <a:sym typeface="Wingdings 2" pitchFamily="18" charset="2"/>
                </a:defRPr>
              </a:lvl5pPr>
              <a:lvl6pPr marL="2514600" indent="-228600" defTabSz="808038" eaLnBrk="0" fontAlgn="base" hangingPunct="0">
                <a:spcBef>
                  <a:spcPct val="0"/>
                </a:spcBef>
                <a:spcAft>
                  <a:spcPct val="0"/>
                </a:spcAft>
                <a:defRPr kumimoji="1" sz="1000">
                  <a:solidFill>
                    <a:srgbClr val="000000"/>
                  </a:solidFill>
                  <a:latin typeface="Arial" pitchFamily="34" charset="0"/>
                  <a:ea typeface="맑은 고딕"/>
                  <a:cs typeface="맑은 고딕"/>
                  <a:sym typeface="Wingdings 2" pitchFamily="18" charset="2"/>
                </a:defRPr>
              </a:lvl6pPr>
              <a:lvl7pPr marL="2971800" indent="-228600" defTabSz="808038" eaLnBrk="0" fontAlgn="base" hangingPunct="0">
                <a:spcBef>
                  <a:spcPct val="0"/>
                </a:spcBef>
                <a:spcAft>
                  <a:spcPct val="0"/>
                </a:spcAft>
                <a:defRPr kumimoji="1" sz="1000">
                  <a:solidFill>
                    <a:srgbClr val="000000"/>
                  </a:solidFill>
                  <a:latin typeface="Arial" pitchFamily="34" charset="0"/>
                  <a:ea typeface="맑은 고딕"/>
                  <a:cs typeface="맑은 고딕"/>
                  <a:sym typeface="Wingdings 2" pitchFamily="18" charset="2"/>
                </a:defRPr>
              </a:lvl7pPr>
              <a:lvl8pPr marL="3429000" indent="-228600" defTabSz="808038" eaLnBrk="0" fontAlgn="base" hangingPunct="0">
                <a:spcBef>
                  <a:spcPct val="0"/>
                </a:spcBef>
                <a:spcAft>
                  <a:spcPct val="0"/>
                </a:spcAft>
                <a:defRPr kumimoji="1" sz="1000">
                  <a:solidFill>
                    <a:srgbClr val="000000"/>
                  </a:solidFill>
                  <a:latin typeface="Arial" pitchFamily="34" charset="0"/>
                  <a:ea typeface="맑은 고딕"/>
                  <a:cs typeface="맑은 고딕"/>
                  <a:sym typeface="Wingdings 2" pitchFamily="18" charset="2"/>
                </a:defRPr>
              </a:lvl8pPr>
              <a:lvl9pPr marL="3886200" indent="-228600" defTabSz="808038" eaLnBrk="0" fontAlgn="base" hangingPunct="0">
                <a:spcBef>
                  <a:spcPct val="0"/>
                </a:spcBef>
                <a:spcAft>
                  <a:spcPct val="0"/>
                </a:spcAft>
                <a:defRPr kumimoji="1" sz="1000">
                  <a:solidFill>
                    <a:srgbClr val="000000"/>
                  </a:solidFill>
                  <a:latin typeface="Arial" pitchFamily="34" charset="0"/>
                  <a:ea typeface="맑은 고딕"/>
                  <a:cs typeface="맑은 고딕"/>
                  <a:sym typeface="Wingdings 2" pitchFamily="18" charset="2"/>
                </a:defRPr>
              </a:lvl9pPr>
            </a:lstStyle>
            <a:p>
              <a:pPr algn="ctr" eaLnBrk="1" hangingPunct="1">
                <a:defRPr/>
              </a:pPr>
              <a:fld id="{702AC257-FA31-45BD-921B-F239D6FBBFF1}" type="slidenum">
                <a:rPr lang="en-US" altLang="ko-KR" b="1" smtClean="0">
                  <a:solidFill>
                    <a:schemeClr val="tx1"/>
                  </a:solidFill>
                  <a:latin typeface="Trebuchet MS" pitchFamily="34" charset="0"/>
                  <a:ea typeface="Gulim" pitchFamily="34" charset="-127"/>
                </a:rPr>
                <a:pPr algn="ctr" eaLnBrk="1" hangingPunct="1">
                  <a:defRPr/>
                </a:pPr>
                <a:t>‹#›</a:t>
              </a:fld>
              <a:r>
                <a:rPr lang="en-US" altLang="ko-KR" dirty="0" smtClean="0">
                  <a:solidFill>
                    <a:schemeClr val="tx1"/>
                  </a:solidFill>
                  <a:latin typeface="Trebuchet MS" pitchFamily="34" charset="0"/>
                  <a:ea typeface="Gulim" pitchFamily="34" charset="-127"/>
                </a:rPr>
                <a:t>/109</a:t>
              </a:r>
            </a:p>
          </p:txBody>
        </p:sp>
        <p:sp>
          <p:nvSpPr>
            <p:cNvPr id="2061" name="Line 59"/>
            <p:cNvSpPr>
              <a:spLocks noChangeShapeType="1"/>
            </p:cNvSpPr>
            <p:nvPr userDrawn="1"/>
          </p:nvSpPr>
          <p:spPr bwMode="auto">
            <a:xfrm flipV="1">
              <a:off x="6717194" y="6410325"/>
              <a:ext cx="0" cy="295275"/>
            </a:xfrm>
            <a:prstGeom prst="line">
              <a:avLst/>
            </a:prstGeom>
            <a:noFill/>
            <a:ln w="6350">
              <a:solidFill>
                <a:srgbClr val="C8C8C8"/>
              </a:solidFill>
              <a:round/>
              <a:headEnd/>
              <a:tailEnd/>
            </a:ln>
          </p:spPr>
          <p:txBody>
            <a:bodyPr wrap="none" anchor="ctr"/>
            <a:lstStyle/>
            <a:p>
              <a:endParaRPr lang="ko-KR" altLang="en-US"/>
            </a:p>
          </p:txBody>
        </p:sp>
      </p:grpSp>
      <p:pic>
        <p:nvPicPr>
          <p:cNvPr id="2058" name="Picture 2"/>
          <p:cNvPicPr>
            <a:picLocks noChangeAspect="1" noChangeArrowheads="1"/>
          </p:cNvPicPr>
          <p:nvPr/>
        </p:nvPicPr>
        <p:blipFill>
          <a:blip r:embed="rId9" cstate="print"/>
          <a:srcRect/>
          <a:stretch>
            <a:fillRect/>
          </a:stretch>
        </p:blipFill>
        <p:spPr bwMode="auto">
          <a:xfrm>
            <a:off x="8945563" y="6432550"/>
            <a:ext cx="630237" cy="3381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683" r:id="rId1"/>
    <p:sldLayoutId id="2147484690" r:id="rId2"/>
    <p:sldLayoutId id="2147484691" r:id="rId3"/>
    <p:sldLayoutId id="2147484684" r:id="rId4"/>
    <p:sldLayoutId id="2147484685" r:id="rId5"/>
    <p:sldLayoutId id="2147484692" r:id="rId6"/>
    <p:sldLayoutId id="2147484693" r:id="rId7"/>
  </p:sldLayoutIdLst>
  <p:hf hdr="0" ftr="0" dt="0"/>
  <p:txStyles>
    <p:titleStyle>
      <a:lvl1pPr algn="l" rtl="0" eaLnBrk="0" fontAlgn="base" latinLnBrk="1" hangingPunct="0">
        <a:spcBef>
          <a:spcPct val="0"/>
        </a:spcBef>
        <a:spcAft>
          <a:spcPct val="0"/>
        </a:spcAft>
        <a:defRPr lang="ko-KR" altLang="en-US" sz="4400" b="1" dirty="0">
          <a:solidFill>
            <a:schemeClr val="tx1"/>
          </a:solidFill>
          <a:latin typeface="+mj-lt"/>
          <a:ea typeface="+mj-ea"/>
          <a:cs typeface="맑은 고딕"/>
          <a:sym typeface="Wingdings 2" pitchFamily="18" charset="2"/>
        </a:defRPr>
      </a:lvl1pPr>
      <a:lvl2pPr algn="l" rtl="0" eaLnBrk="0" fontAlgn="base" latinLnBrk="1" hangingPunct="0">
        <a:spcBef>
          <a:spcPct val="0"/>
        </a:spcBef>
        <a:spcAft>
          <a:spcPct val="0"/>
        </a:spcAft>
        <a:defRPr sz="4400" b="1">
          <a:solidFill>
            <a:schemeClr val="tx1"/>
          </a:solidFill>
          <a:latin typeface="Trebuchet MS" pitchFamily="34" charset="0"/>
          <a:ea typeface="맑은 고딕" pitchFamily="50" charset="-127"/>
          <a:cs typeface="맑은 고딕"/>
          <a:sym typeface="Wingdings 2" pitchFamily="18" charset="2"/>
        </a:defRPr>
      </a:lvl2pPr>
      <a:lvl3pPr algn="l" rtl="0" eaLnBrk="0" fontAlgn="base" latinLnBrk="1" hangingPunct="0">
        <a:spcBef>
          <a:spcPct val="0"/>
        </a:spcBef>
        <a:spcAft>
          <a:spcPct val="0"/>
        </a:spcAft>
        <a:defRPr sz="4400" b="1">
          <a:solidFill>
            <a:schemeClr val="tx1"/>
          </a:solidFill>
          <a:latin typeface="Trebuchet MS" pitchFamily="34" charset="0"/>
          <a:ea typeface="맑은 고딕" pitchFamily="50" charset="-127"/>
          <a:cs typeface="맑은 고딕"/>
          <a:sym typeface="Wingdings 2" pitchFamily="18" charset="2"/>
        </a:defRPr>
      </a:lvl3pPr>
      <a:lvl4pPr algn="l" rtl="0" eaLnBrk="0" fontAlgn="base" latinLnBrk="1" hangingPunct="0">
        <a:spcBef>
          <a:spcPct val="0"/>
        </a:spcBef>
        <a:spcAft>
          <a:spcPct val="0"/>
        </a:spcAft>
        <a:defRPr sz="4400" b="1">
          <a:solidFill>
            <a:schemeClr val="tx1"/>
          </a:solidFill>
          <a:latin typeface="Trebuchet MS" pitchFamily="34" charset="0"/>
          <a:ea typeface="맑은 고딕" pitchFamily="50" charset="-127"/>
          <a:cs typeface="맑은 고딕"/>
          <a:sym typeface="Wingdings 2" pitchFamily="18" charset="2"/>
        </a:defRPr>
      </a:lvl4pPr>
      <a:lvl5pPr algn="l" rtl="0" eaLnBrk="0" fontAlgn="base" latinLnBrk="1" hangingPunct="0">
        <a:spcBef>
          <a:spcPct val="0"/>
        </a:spcBef>
        <a:spcAft>
          <a:spcPct val="0"/>
        </a:spcAft>
        <a:defRPr sz="4400" b="1">
          <a:solidFill>
            <a:schemeClr val="tx1"/>
          </a:solidFill>
          <a:latin typeface="Trebuchet MS" pitchFamily="34" charset="0"/>
          <a:ea typeface="맑은 고딕" pitchFamily="50" charset="-127"/>
          <a:cs typeface="맑은 고딕"/>
          <a:sym typeface="Wingdings 2" pitchFamily="18" charset="2"/>
        </a:defRPr>
      </a:lvl5pPr>
      <a:lvl6pPr marL="457200" algn="l" rtl="0" fontAlgn="base" latinLnBrk="1">
        <a:spcBef>
          <a:spcPct val="0"/>
        </a:spcBef>
        <a:spcAft>
          <a:spcPct val="0"/>
        </a:spcAft>
        <a:defRPr kumimoji="1">
          <a:solidFill>
            <a:schemeClr val="tx2"/>
          </a:solidFill>
          <a:latin typeface="Arial" charset="0"/>
          <a:ea typeface="맑은 고딕" pitchFamily="50" charset="-127"/>
        </a:defRPr>
      </a:lvl6pPr>
      <a:lvl7pPr marL="914400" algn="l" rtl="0" fontAlgn="base" latinLnBrk="1">
        <a:spcBef>
          <a:spcPct val="0"/>
        </a:spcBef>
        <a:spcAft>
          <a:spcPct val="0"/>
        </a:spcAft>
        <a:defRPr kumimoji="1">
          <a:solidFill>
            <a:schemeClr val="tx2"/>
          </a:solidFill>
          <a:latin typeface="Arial" charset="0"/>
          <a:ea typeface="맑은 고딕" pitchFamily="50" charset="-127"/>
        </a:defRPr>
      </a:lvl7pPr>
      <a:lvl8pPr marL="1371600" algn="l" rtl="0" fontAlgn="base" latinLnBrk="1">
        <a:spcBef>
          <a:spcPct val="0"/>
        </a:spcBef>
        <a:spcAft>
          <a:spcPct val="0"/>
        </a:spcAft>
        <a:defRPr kumimoji="1">
          <a:solidFill>
            <a:schemeClr val="tx2"/>
          </a:solidFill>
          <a:latin typeface="Arial" charset="0"/>
          <a:ea typeface="맑은 고딕" pitchFamily="50" charset="-127"/>
        </a:defRPr>
      </a:lvl8pPr>
      <a:lvl9pPr marL="1828800" algn="l" rtl="0" fontAlgn="base" latinLnBrk="1">
        <a:spcBef>
          <a:spcPct val="0"/>
        </a:spcBef>
        <a:spcAft>
          <a:spcPct val="0"/>
        </a:spcAft>
        <a:defRPr kumimoji="1">
          <a:solidFill>
            <a:schemeClr val="tx2"/>
          </a:solidFill>
          <a:latin typeface="Arial" charset="0"/>
          <a:ea typeface="맑은 고딕" pitchFamily="50" charset="-127"/>
        </a:defRPr>
      </a:lvl9pPr>
    </p:titleStyle>
    <p:bodyStyle>
      <a:lvl1pPr marL="342900" indent="-342900" algn="l" rtl="0" eaLnBrk="0" fontAlgn="base" latinLnBrk="1" hangingPunct="0">
        <a:spcBef>
          <a:spcPct val="20000"/>
        </a:spcBef>
        <a:spcAft>
          <a:spcPct val="0"/>
        </a:spcAft>
        <a:buChar char="•"/>
        <a:defRPr kumimoji="1" sz="3200">
          <a:solidFill>
            <a:schemeClr val="tx1"/>
          </a:solidFill>
          <a:latin typeface="+mn-lt"/>
          <a:ea typeface="+mn-ea"/>
          <a:cs typeface="맑은 고딕"/>
        </a:defRPr>
      </a:lvl1pPr>
      <a:lvl2pPr marL="742950" indent="-285750" algn="l" rtl="0" eaLnBrk="0" fontAlgn="base" latinLnBrk="1" hangingPunct="0">
        <a:spcBef>
          <a:spcPct val="20000"/>
        </a:spcBef>
        <a:spcAft>
          <a:spcPct val="0"/>
        </a:spcAft>
        <a:buChar char="–"/>
        <a:defRPr kumimoji="1" sz="2800">
          <a:solidFill>
            <a:schemeClr val="tx1"/>
          </a:solidFill>
          <a:latin typeface="+mn-lt"/>
          <a:ea typeface="+mn-ea"/>
          <a:cs typeface="맑은 고딕"/>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cs typeface="맑은 고딕"/>
        </a:defRPr>
      </a:lvl3pPr>
      <a:lvl4pPr marL="1600200" indent="-228600" algn="l" rtl="0" eaLnBrk="0" fontAlgn="base" latinLnBrk="1" hangingPunct="0">
        <a:spcBef>
          <a:spcPct val="20000"/>
        </a:spcBef>
        <a:spcAft>
          <a:spcPct val="0"/>
        </a:spcAft>
        <a:buChar char="–"/>
        <a:defRPr kumimoji="1" sz="2000">
          <a:solidFill>
            <a:schemeClr val="tx1"/>
          </a:solidFill>
          <a:latin typeface="+mn-lt"/>
          <a:ea typeface="+mn-ea"/>
          <a:cs typeface="맑은 고딕"/>
        </a:defRPr>
      </a:lvl4pPr>
      <a:lvl5pPr marL="2057400" indent="-228600" algn="l" rtl="0" eaLnBrk="0" fontAlgn="base" latinLnBrk="1" hangingPunct="0">
        <a:spcBef>
          <a:spcPct val="20000"/>
        </a:spcBef>
        <a:spcAft>
          <a:spcPct val="0"/>
        </a:spcAft>
        <a:buChar char="»"/>
        <a:defRPr kumimoji="1" sz="2000">
          <a:solidFill>
            <a:schemeClr val="tx1"/>
          </a:solidFill>
          <a:latin typeface="+mn-lt"/>
          <a:ea typeface="+mn-ea"/>
          <a:cs typeface="맑은 고딕"/>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직사각형 10"/>
          <p:cNvSpPr/>
          <p:nvPr/>
        </p:nvSpPr>
        <p:spPr>
          <a:xfrm>
            <a:off x="169863" y="163513"/>
            <a:ext cx="9567862" cy="5930900"/>
          </a:xfrm>
          <a:prstGeom prst="rect">
            <a:avLst/>
          </a:prstGeom>
          <a:ln>
            <a:solidFill>
              <a:schemeClr val="accent1">
                <a:lumMod val="75000"/>
              </a:schemeClr>
            </a:solidFill>
          </a:ln>
        </p:spPr>
        <p:style>
          <a:lnRef idx="2">
            <a:schemeClr val="accent5"/>
          </a:lnRef>
          <a:fillRef idx="1">
            <a:schemeClr val="lt1"/>
          </a:fillRef>
          <a:effectRef idx="0">
            <a:schemeClr val="accent5"/>
          </a:effectRef>
          <a:fontRef idx="minor">
            <a:schemeClr val="dk1"/>
          </a:fontRef>
        </p:style>
        <p:txBody>
          <a:bodyPr anchor="ctr"/>
          <a:lstStyle/>
          <a:p>
            <a:pPr algn="ctr">
              <a:defRPr/>
            </a:pPr>
            <a:endParaRPr lang="ko-KR" altLang="en-US">
              <a:solidFill>
                <a:srgbClr val="000000"/>
              </a:solidFill>
            </a:endParaRPr>
          </a:p>
        </p:txBody>
      </p:sp>
      <p:pic>
        <p:nvPicPr>
          <p:cNvPr id="3075" name="Picture 5"/>
          <p:cNvPicPr>
            <a:picLocks noChangeAspect="1" noChangeArrowheads="1"/>
          </p:cNvPicPr>
          <p:nvPr/>
        </p:nvPicPr>
        <p:blipFill>
          <a:blip r:embed="rId14" cstate="print"/>
          <a:srcRect/>
          <a:stretch>
            <a:fillRect/>
          </a:stretch>
        </p:blipFill>
        <p:spPr bwMode="auto">
          <a:xfrm>
            <a:off x="200025" y="6319838"/>
            <a:ext cx="906463" cy="306387"/>
          </a:xfrm>
          <a:prstGeom prst="rect">
            <a:avLst/>
          </a:prstGeom>
          <a:noFill/>
          <a:ln w="9525">
            <a:noFill/>
            <a:miter lim="800000"/>
            <a:headEnd/>
            <a:tailEnd/>
          </a:ln>
        </p:spPr>
      </p:pic>
      <p:pic>
        <p:nvPicPr>
          <p:cNvPr id="3076" name="Picture 2"/>
          <p:cNvPicPr>
            <a:picLocks noChangeAspect="1" noChangeArrowheads="1"/>
          </p:cNvPicPr>
          <p:nvPr/>
        </p:nvPicPr>
        <p:blipFill>
          <a:blip r:embed="rId15" cstate="print"/>
          <a:srcRect/>
          <a:stretch>
            <a:fillRect/>
          </a:stretch>
        </p:blipFill>
        <p:spPr bwMode="auto">
          <a:xfrm>
            <a:off x="8878888" y="6294438"/>
            <a:ext cx="792162" cy="423862"/>
          </a:xfrm>
          <a:prstGeom prst="rect">
            <a:avLst/>
          </a:prstGeom>
          <a:noFill/>
          <a:ln w="9525">
            <a:noFill/>
            <a:miter lim="800000"/>
            <a:headEnd/>
            <a:tailEnd/>
          </a:ln>
        </p:spPr>
      </p:pic>
      <p:cxnSp>
        <p:nvCxnSpPr>
          <p:cNvPr id="13" name="직선 연결선 12"/>
          <p:cNvCxnSpPr/>
          <p:nvPr/>
        </p:nvCxnSpPr>
        <p:spPr>
          <a:xfrm>
            <a:off x="169863" y="1104900"/>
            <a:ext cx="9567862" cy="0"/>
          </a:xfrm>
          <a:prstGeom prst="line">
            <a:avLst/>
          </a:prstGeom>
          <a:ln w="28575">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Tree>
  </p:cSld>
  <p:clrMap bg1="lt1" tx1="dk1" bg2="lt2" tx2="dk2" accent1="accent1" accent2="accent2" accent3="accent3" accent4="accent4" accent5="accent5" accent6="accent6" hlink="hlink" folHlink="folHlink"/>
  <p:sldLayoutIdLst>
    <p:sldLayoutId id="2147484694" r:id="rId1"/>
    <p:sldLayoutId id="2147484686" r:id="rId2"/>
    <p:sldLayoutId id="2147484695" r:id="rId3"/>
    <p:sldLayoutId id="2147484696" r:id="rId4"/>
    <p:sldLayoutId id="2147484697" r:id="rId5"/>
    <p:sldLayoutId id="2147484698" r:id="rId6"/>
    <p:sldLayoutId id="2147484699" r:id="rId7"/>
    <p:sldLayoutId id="2147484700" r:id="rId8"/>
    <p:sldLayoutId id="2147484701" r:id="rId9"/>
    <p:sldLayoutId id="2147484702" r:id="rId10"/>
    <p:sldLayoutId id="2147484703" r:id="rId11"/>
    <p:sldLayoutId id="2147484704" r:id="rId12"/>
  </p:sldLayoutIdLst>
  <p:timing>
    <p:tnLst>
      <p:par>
        <p:cTn id="1" dur="indefinite" restart="never" nodeType="tmRoot"/>
      </p:par>
    </p:tnLst>
  </p:timing>
  <p:txStyles>
    <p:titleStyle>
      <a:lvl1pPr algn="ctr" rtl="0" eaLnBrk="0" fontAlgn="base" latinLnBrk="1" hangingPunct="0">
        <a:spcBef>
          <a:spcPct val="0"/>
        </a:spcBef>
        <a:spcAft>
          <a:spcPct val="0"/>
        </a:spcAft>
        <a:defRPr sz="4400" kern="1200">
          <a:solidFill>
            <a:schemeClr val="tx1"/>
          </a:solidFill>
          <a:latin typeface="+mj-lt"/>
          <a:ea typeface="+mj-ea"/>
          <a:cs typeface="맑은 고딕"/>
        </a:defRPr>
      </a:lvl1pPr>
      <a:lvl2pPr algn="ctr" rtl="0" eaLnBrk="0" fontAlgn="base" latinLnBrk="1" hangingPunct="0">
        <a:spcBef>
          <a:spcPct val="0"/>
        </a:spcBef>
        <a:spcAft>
          <a:spcPct val="0"/>
        </a:spcAft>
        <a:defRPr sz="4400">
          <a:solidFill>
            <a:schemeClr val="tx1"/>
          </a:solidFill>
          <a:latin typeface="맑은 고딕"/>
          <a:ea typeface="맑은 고딕"/>
          <a:cs typeface="맑은 고딕"/>
        </a:defRPr>
      </a:lvl2pPr>
      <a:lvl3pPr algn="ctr" rtl="0" eaLnBrk="0" fontAlgn="base" latinLnBrk="1" hangingPunct="0">
        <a:spcBef>
          <a:spcPct val="0"/>
        </a:spcBef>
        <a:spcAft>
          <a:spcPct val="0"/>
        </a:spcAft>
        <a:defRPr sz="4400">
          <a:solidFill>
            <a:schemeClr val="tx1"/>
          </a:solidFill>
          <a:latin typeface="맑은 고딕"/>
          <a:ea typeface="맑은 고딕"/>
          <a:cs typeface="맑은 고딕"/>
        </a:defRPr>
      </a:lvl3pPr>
      <a:lvl4pPr algn="ctr" rtl="0" eaLnBrk="0" fontAlgn="base" latinLnBrk="1" hangingPunct="0">
        <a:spcBef>
          <a:spcPct val="0"/>
        </a:spcBef>
        <a:spcAft>
          <a:spcPct val="0"/>
        </a:spcAft>
        <a:defRPr sz="4400">
          <a:solidFill>
            <a:schemeClr val="tx1"/>
          </a:solidFill>
          <a:latin typeface="맑은 고딕"/>
          <a:ea typeface="맑은 고딕"/>
          <a:cs typeface="맑은 고딕"/>
        </a:defRPr>
      </a:lvl4pPr>
      <a:lvl5pPr algn="ctr" rtl="0" eaLnBrk="0" fontAlgn="base" latinLnBrk="1" hangingPunct="0">
        <a:spcBef>
          <a:spcPct val="0"/>
        </a:spcBef>
        <a:spcAft>
          <a:spcPct val="0"/>
        </a:spcAft>
        <a:defRPr sz="4400">
          <a:solidFill>
            <a:schemeClr val="tx1"/>
          </a:solidFill>
          <a:latin typeface="맑은 고딕"/>
          <a:ea typeface="맑은 고딕"/>
          <a:cs typeface="맑은 고딕"/>
        </a:defRPr>
      </a:lvl5pPr>
      <a:lvl6pPr marL="457200" algn="ctr" rtl="0" fontAlgn="base" latinLnBrk="1">
        <a:spcBef>
          <a:spcPct val="0"/>
        </a:spcBef>
        <a:spcAft>
          <a:spcPct val="0"/>
        </a:spcAft>
        <a:defRPr sz="4400">
          <a:solidFill>
            <a:schemeClr val="tx1"/>
          </a:solidFill>
          <a:latin typeface="맑은 고딕"/>
          <a:ea typeface="맑은 고딕"/>
          <a:cs typeface="맑은 고딕"/>
        </a:defRPr>
      </a:lvl6pPr>
      <a:lvl7pPr marL="914400" algn="ctr" rtl="0" fontAlgn="base" latinLnBrk="1">
        <a:spcBef>
          <a:spcPct val="0"/>
        </a:spcBef>
        <a:spcAft>
          <a:spcPct val="0"/>
        </a:spcAft>
        <a:defRPr sz="4400">
          <a:solidFill>
            <a:schemeClr val="tx1"/>
          </a:solidFill>
          <a:latin typeface="맑은 고딕"/>
          <a:ea typeface="맑은 고딕"/>
          <a:cs typeface="맑은 고딕"/>
        </a:defRPr>
      </a:lvl7pPr>
      <a:lvl8pPr marL="1371600" algn="ctr" rtl="0" fontAlgn="base" latinLnBrk="1">
        <a:spcBef>
          <a:spcPct val="0"/>
        </a:spcBef>
        <a:spcAft>
          <a:spcPct val="0"/>
        </a:spcAft>
        <a:defRPr sz="4400">
          <a:solidFill>
            <a:schemeClr val="tx1"/>
          </a:solidFill>
          <a:latin typeface="맑은 고딕"/>
          <a:ea typeface="맑은 고딕"/>
          <a:cs typeface="맑은 고딕"/>
        </a:defRPr>
      </a:lvl8pPr>
      <a:lvl9pPr marL="1828800" algn="ctr" rtl="0" fontAlgn="base" latinLnBrk="1">
        <a:spcBef>
          <a:spcPct val="0"/>
        </a:spcBef>
        <a:spcAft>
          <a:spcPct val="0"/>
        </a:spcAft>
        <a:defRPr sz="4400">
          <a:solidFill>
            <a:schemeClr val="tx1"/>
          </a:solidFill>
          <a:latin typeface="맑은 고딕"/>
          <a:ea typeface="맑은 고딕"/>
          <a:cs typeface="맑은 고딕"/>
        </a:defRPr>
      </a:lvl9pPr>
    </p:titleStyle>
    <p:bodyStyle>
      <a:lvl1pPr marL="342900" indent="-342900" algn="l" rtl="0" eaLnBrk="0" fontAlgn="base" latinLnBrk="1" hangingPunct="0">
        <a:spcBef>
          <a:spcPct val="20000"/>
        </a:spcBef>
        <a:spcAft>
          <a:spcPct val="0"/>
        </a:spcAft>
        <a:buFont typeface="Arial" pitchFamily="34" charset="0"/>
        <a:buChar char="•"/>
        <a:defRPr sz="3200" kern="1200">
          <a:solidFill>
            <a:schemeClr val="tx1"/>
          </a:solidFill>
          <a:latin typeface="+mn-lt"/>
          <a:ea typeface="+mn-ea"/>
          <a:cs typeface="맑은 고딕"/>
        </a:defRPr>
      </a:lvl1pPr>
      <a:lvl2pPr marL="742950" indent="-285750" algn="l"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맑은 고딕"/>
        </a:defRPr>
      </a:lvl2pPr>
      <a:lvl3pPr marL="1143000" indent="-228600" algn="l" rtl="0" eaLnBrk="0" fontAlgn="base" latinLnBrk="1" hangingPunct="0">
        <a:spcBef>
          <a:spcPct val="20000"/>
        </a:spcBef>
        <a:spcAft>
          <a:spcPct val="0"/>
        </a:spcAft>
        <a:buFont typeface="Arial" pitchFamily="34" charset="0"/>
        <a:buChar char="•"/>
        <a:defRPr sz="2400" kern="1200">
          <a:solidFill>
            <a:schemeClr val="tx1"/>
          </a:solidFill>
          <a:latin typeface="+mn-lt"/>
          <a:ea typeface="+mn-ea"/>
          <a:cs typeface="맑은 고딕"/>
        </a:defRPr>
      </a:lvl3pPr>
      <a:lvl4pPr marL="16002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맑은 고딕"/>
        </a:defRPr>
      </a:lvl4pPr>
      <a:lvl5pPr marL="20574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맑은 고딕"/>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notesSlide" Target="../notesSlides/notesSlide99.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4.png"/></Relationships>
</file>

<file path=ppt/slides/_rels/slide10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notesSlide" Target="../notesSlides/notesSlide102.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6.png"/></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notesSlide" Target="../notesSlides/notesSlide104.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6.png"/></Relationships>
</file>

<file path=ppt/slides/_rels/slide10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6.png"/><Relationship Id="rId4" Type="http://schemas.openxmlformats.org/officeDocument/2006/relationships/image" Target="../media/image5.png"/></Relationships>
</file>

<file path=ppt/slides/_rels/slide10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6.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4.pn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3.png"/><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0.png"/></Relationships>
</file>

<file path=ppt/slides/_rels/slide4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51.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2.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4.png"/></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9.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0.xml"/><Relationship Id="rId1" Type="http://schemas.openxmlformats.org/officeDocument/2006/relationships/slideLayout" Target="../slideLayouts/slideLayout6.xml"/><Relationship Id="rId6" Type="http://schemas.openxmlformats.org/officeDocument/2006/relationships/chart" Target="../charts/chart1.xml"/><Relationship Id="rId5" Type="http://schemas.openxmlformats.org/officeDocument/2006/relationships/image" Target="../media/image16.png"/><Relationship Id="rId4" Type="http://schemas.openxmlformats.org/officeDocument/2006/relationships/image" Target="../media/image6.png"/></Relationships>
</file>

<file path=ppt/slides/_rels/slide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6.xml"/><Relationship Id="rId1" Type="http://schemas.openxmlformats.org/officeDocument/2006/relationships/slideLayout" Target="../slideLayouts/slideLayout6.xml"/><Relationship Id="rId6" Type="http://schemas.openxmlformats.org/officeDocument/2006/relationships/chart" Target="../charts/chart2.xml"/><Relationship Id="rId5" Type="http://schemas.openxmlformats.org/officeDocument/2006/relationships/image" Target="../media/image16.png"/><Relationship Id="rId4" Type="http://schemas.openxmlformats.org/officeDocument/2006/relationships/image" Target="../media/image6.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notesSlide" Target="../notesSlides/notesSlide70.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9.png"/><Relationship Id="rId10" Type="http://schemas.openxmlformats.org/officeDocument/2006/relationships/image" Target="../media/image13.png"/><Relationship Id="rId4" Type="http://schemas.openxmlformats.org/officeDocument/2006/relationships/image" Target="../media/image8.png"/><Relationship Id="rId9" Type="http://schemas.openxmlformats.org/officeDocument/2006/relationships/image" Target="../media/image12.png"/></Relationships>
</file>

<file path=ppt/slides/_rels/slide7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notesSlide" Target="../notesSlides/notesSlide71.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9.png"/><Relationship Id="rId10" Type="http://schemas.openxmlformats.org/officeDocument/2006/relationships/image" Target="../media/image13.png"/><Relationship Id="rId4" Type="http://schemas.openxmlformats.org/officeDocument/2006/relationships/image" Target="../media/image8.png"/><Relationship Id="rId9" Type="http://schemas.openxmlformats.org/officeDocument/2006/relationships/image" Target="../media/image12.png"/></Relationships>
</file>

<file path=ppt/slides/_rels/slide7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2.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7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3.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notesSlide" Target="../notesSlides/notesSlide75.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6.png"/><Relationship Id="rId4" Type="http://schemas.openxmlformats.org/officeDocument/2006/relationships/image" Target="../media/image7.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notesSlide" Target="../notesSlides/notesSlide77.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4.png"/></Relationships>
</file>

<file path=ppt/slides/_rels/slide7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notesSlide" Target="../notesSlides/notesSlide78.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2.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4.png"/><Relationship Id="rId2" Type="http://schemas.openxmlformats.org/officeDocument/2006/relationships/notesSlide" Target="../notesSlides/notesSlide85.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6.png"/></Relationships>
</file>

<file path=ppt/slides/_rels/slide8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notesSlide" Target="../notesSlides/notesSlide88.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9.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notesSlide" Target="../notesSlides/notesSlide91.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4.png"/></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notesSlide" Target="../notesSlides/notesSlide93.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4.png"/></Relationships>
</file>

<file path=ppt/slides/_rels/slide9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4.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notesSlide" Target="../notesSlides/notesSlide96.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4.png"/></Relationships>
</file>

<file path=ppt/slides/_rels/slide9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7.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9.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a:xfrm>
            <a:off x="679450" y="1692275"/>
            <a:ext cx="8915400" cy="1285875"/>
          </a:xfrm>
        </p:spPr>
        <p:txBody>
          <a:bodyPr vert="horz" wrap="square" lIns="91440" tIns="45720" rIns="91440" bIns="45720" numCol="1" anchor="t" anchorCtr="0" compatLnSpc="1">
            <a:prstTxWarp prst="textNoShape">
              <a:avLst/>
            </a:prstTxWarp>
          </a:bodyPr>
          <a:lstStyle/>
          <a:p>
            <a:pPr>
              <a:defRPr/>
            </a:pPr>
            <a:r>
              <a:rPr lang="en-US" altLang="ko-KR">
                <a:latin typeface="Trebuchet MS" pitchFamily="34" charset="0"/>
                <a:cs typeface="Arial" pitchFamily="34" charset="0"/>
              </a:rPr>
              <a:t>Mobile Office System </a:t>
            </a:r>
            <a:br>
              <a:rPr lang="en-US" altLang="ko-KR">
                <a:latin typeface="Trebuchet MS" pitchFamily="34" charset="0"/>
                <a:cs typeface="Arial" pitchFamily="34" charset="0"/>
              </a:rPr>
            </a:br>
            <a:r>
              <a:rPr lang="en-US" altLang="ko-KR">
                <a:latin typeface="Trebuchet MS" pitchFamily="34" charset="0"/>
                <a:cs typeface="Arial" pitchFamily="34" charset="0"/>
              </a:rPr>
              <a:t>UI/UX Scenario</a:t>
            </a:r>
            <a:endParaRPr>
              <a:latin typeface="Trebuchet MS" pitchFamily="34" charset="0"/>
            </a:endParaRPr>
          </a:p>
        </p:txBody>
      </p:sp>
      <p:sp>
        <p:nvSpPr>
          <p:cNvPr id="22531" name="부제목 4"/>
          <p:cNvSpPr>
            <a:spLocks noGrp="1"/>
          </p:cNvSpPr>
          <p:nvPr>
            <p:ph type="subTitle" idx="1"/>
          </p:nvPr>
        </p:nvSpPr>
        <p:spPr bwMode="auto">
          <a:xfrm>
            <a:off x="711200" y="3624263"/>
            <a:ext cx="6934200" cy="633412"/>
          </a:xfrm>
          <a:noFill/>
        </p:spPr>
        <p:txBody>
          <a:bodyPr vert="horz" wrap="square" lIns="91440" tIns="45720" rIns="91440" bIns="45720" numCol="1" anchorCtr="0" compatLnSpc="1">
            <a:prstTxWarp prst="textNoShape">
              <a:avLst/>
            </a:prstTxWarp>
          </a:bodyPr>
          <a:lstStyle/>
          <a:p>
            <a:r>
              <a:rPr lang="en-US" altLang="ko-KR" dirty="0" smtClean="0">
                <a:latin typeface="Arial" pitchFamily="34" charset="0"/>
                <a:cs typeface="Arial" pitchFamily="34" charset="0"/>
              </a:rPr>
              <a:t>V1.4</a:t>
            </a:r>
          </a:p>
          <a:p>
            <a:r>
              <a:rPr lang="en-US" altLang="ko-KR" smtClean="0">
                <a:latin typeface="Arial" pitchFamily="34" charset="0"/>
                <a:cs typeface="Arial" pitchFamily="34" charset="0"/>
              </a:rPr>
              <a:t>18. </a:t>
            </a:r>
            <a:r>
              <a:rPr lang="en-US" altLang="ko-KR" dirty="0" smtClean="0">
                <a:latin typeface="Arial" pitchFamily="34" charset="0"/>
                <a:cs typeface="Arial" pitchFamily="34" charset="0"/>
              </a:rPr>
              <a:t>07. 2014</a:t>
            </a:r>
          </a:p>
        </p:txBody>
      </p:sp>
      <p:sp>
        <p:nvSpPr>
          <p:cNvPr id="22532" name="직사각형 7"/>
          <p:cNvSpPr>
            <a:spLocks noChangeArrowheads="1"/>
          </p:cNvSpPr>
          <p:nvPr/>
        </p:nvSpPr>
        <p:spPr bwMode="auto">
          <a:xfrm>
            <a:off x="393700" y="728663"/>
            <a:ext cx="6494463" cy="400050"/>
          </a:xfrm>
          <a:prstGeom prst="rect">
            <a:avLst/>
          </a:prstGeom>
          <a:noFill/>
          <a:ln w="9525">
            <a:noFill/>
            <a:miter lim="800000"/>
            <a:headEnd/>
            <a:tailEnd/>
          </a:ln>
        </p:spPr>
        <p:txBody>
          <a:bodyPr wrap="none">
            <a:spAutoFit/>
          </a:bodyPr>
          <a:lstStyle/>
          <a:p>
            <a:r>
              <a:rPr lang="en-US" altLang="ko-KR" sz="2000">
                <a:solidFill>
                  <a:srgbClr val="FFFFFF"/>
                </a:solidFill>
                <a:latin typeface="Lucida Sans" pitchFamily="34" charset="0"/>
                <a:ea typeface="맑은 고딕" pitchFamily="50" charset="-127"/>
              </a:rPr>
              <a:t>MetLife</a:t>
            </a:r>
            <a:r>
              <a:rPr lang="ko-KR" altLang="en-US" sz="2000">
                <a:solidFill>
                  <a:srgbClr val="FFFFFF"/>
                </a:solidFill>
                <a:latin typeface="Lucida Sans" pitchFamily="34" charset="0"/>
                <a:ea typeface="맑은 고딕" pitchFamily="50" charset="-127"/>
              </a:rPr>
              <a:t> </a:t>
            </a:r>
            <a:r>
              <a:rPr lang="en-US" altLang="ko-KR" sz="2000">
                <a:solidFill>
                  <a:srgbClr val="FFFFFF"/>
                </a:solidFill>
                <a:latin typeface="Lucida Sans" pitchFamily="34" charset="0"/>
                <a:ea typeface="맑은 고딕" pitchFamily="50" charset="-127"/>
              </a:rPr>
              <a:t>Malaysia Mobile Application Development</a:t>
            </a:r>
            <a:endParaRPr lang="ko-KR" altLang="en-US" sz="2000">
              <a:solidFill>
                <a:srgbClr val="FFFFFF"/>
              </a:solidFill>
              <a:latin typeface="Lucida Sans" pitchFamily="34" charset="0"/>
              <a:ea typeface="맑은 고딕" pitchFamily="50" charset="-127"/>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5"/>
          <p:cNvSpPr txBox="1">
            <a:spLocks noChangeArrowheads="1"/>
          </p:cNvSpPr>
          <p:nvPr/>
        </p:nvSpPr>
        <p:spPr bwMode="auto">
          <a:xfrm>
            <a:off x="266700" y="352425"/>
            <a:ext cx="9048750" cy="584200"/>
          </a:xfrm>
          <a:prstGeom prst="rect">
            <a:avLst/>
          </a:prstGeom>
          <a:noFill/>
          <a:ln w="9525">
            <a:noFill/>
            <a:miter lim="800000"/>
            <a:headEnd/>
            <a:tailEnd/>
          </a:ln>
        </p:spPr>
        <p:txBody>
          <a:bodyPr>
            <a:spAutoFit/>
          </a:bodyPr>
          <a:lstStyle/>
          <a:p>
            <a:r>
              <a:rPr lang="en-US" altLang="ko-KR" sz="3200" b="1">
                <a:solidFill>
                  <a:schemeClr val="tx2"/>
                </a:solidFill>
                <a:ea typeface="맑은 고딕" pitchFamily="50" charset="-127"/>
              </a:rPr>
              <a:t>2.Home Page</a:t>
            </a:r>
            <a:endParaRPr lang="ko-KR" altLang="en-US" sz="3200" b="1">
              <a:solidFill>
                <a:schemeClr val="tx2"/>
              </a:solidFill>
              <a:ea typeface="맑은 고딕" pitchFamily="50" charset="-127"/>
            </a:endParaRPr>
          </a:p>
        </p:txBody>
      </p:sp>
      <p:sp>
        <p:nvSpPr>
          <p:cNvPr id="62" name="아래쪽 화살표 61"/>
          <p:cNvSpPr/>
          <p:nvPr/>
        </p:nvSpPr>
        <p:spPr>
          <a:xfrm>
            <a:off x="2092325" y="2005013"/>
            <a:ext cx="295275" cy="461962"/>
          </a:xfrm>
          <a:prstGeom prst="downArrow">
            <a:avLst>
              <a:gd name="adj1" fmla="val 37097"/>
              <a:gd name="adj2" fmla="val 50000"/>
            </a:avLst>
          </a:prstGeom>
          <a:gradFill>
            <a:gsLst>
              <a:gs pos="100000">
                <a:srgbClr val="5E9EFF"/>
              </a:gs>
              <a:gs pos="39999">
                <a:srgbClr val="85C2FF"/>
              </a:gs>
              <a:gs pos="0">
                <a:srgbClr val="C4D6EB"/>
              </a:gs>
              <a:gs pos="100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rgbClr val="FFFFFF"/>
              </a:solidFill>
            </a:endParaRPr>
          </a:p>
        </p:txBody>
      </p:sp>
      <p:sp>
        <p:nvSpPr>
          <p:cNvPr id="34820" name="TextBox 62"/>
          <p:cNvSpPr txBox="1">
            <a:spLocks noChangeArrowheads="1"/>
          </p:cNvSpPr>
          <p:nvPr/>
        </p:nvSpPr>
        <p:spPr bwMode="auto">
          <a:xfrm>
            <a:off x="1892300" y="1609725"/>
            <a:ext cx="693738" cy="292100"/>
          </a:xfrm>
          <a:prstGeom prst="rect">
            <a:avLst/>
          </a:prstGeom>
          <a:noFill/>
          <a:ln w="9525">
            <a:noFill/>
            <a:miter lim="800000"/>
            <a:headEnd/>
            <a:tailEnd/>
          </a:ln>
        </p:spPr>
        <p:txBody>
          <a:bodyPr>
            <a:spAutoFit/>
          </a:bodyPr>
          <a:lstStyle/>
          <a:p>
            <a:pPr algn="ctr"/>
            <a:r>
              <a:rPr lang="en-US" altLang="ko-KR" sz="1300" b="1">
                <a:ea typeface="맑은 고딕" pitchFamily="50" charset="-127"/>
              </a:rPr>
              <a:t>Start</a:t>
            </a:r>
            <a:endParaRPr lang="ko-KR" altLang="en-US" sz="1300" b="1">
              <a:ea typeface="맑은 고딕" pitchFamily="50" charset="-127"/>
            </a:endParaRPr>
          </a:p>
        </p:txBody>
      </p:sp>
      <p:sp>
        <p:nvSpPr>
          <p:cNvPr id="26" name="모서리가 둥근 직사각형 25"/>
          <p:cNvSpPr/>
          <p:nvPr/>
        </p:nvSpPr>
        <p:spPr bwMode="auto">
          <a:xfrm>
            <a:off x="1681445" y="3463265"/>
            <a:ext cx="1080000" cy="410400"/>
          </a:xfrm>
          <a:prstGeom prst="roundRect">
            <a:avLst/>
          </a:prstGeom>
          <a:solidFill>
            <a:schemeClr val="accent5"/>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dirty="0">
                <a:solidFill>
                  <a:schemeClr val="bg1"/>
                </a:solidFill>
                <a:ea typeface="맑은 고딕" pitchFamily="50" charset="-127"/>
              </a:rPr>
              <a:t>Advertisement</a:t>
            </a:r>
            <a:endParaRPr lang="ko-KR" altLang="en-US" dirty="0">
              <a:solidFill>
                <a:schemeClr val="bg1"/>
              </a:solidFill>
              <a:ea typeface="맑은 고딕" pitchFamily="50" charset="-127"/>
            </a:endParaRPr>
          </a:p>
        </p:txBody>
      </p:sp>
      <p:sp>
        <p:nvSpPr>
          <p:cNvPr id="28" name="모서리가 둥근 직사각형 27"/>
          <p:cNvSpPr/>
          <p:nvPr/>
        </p:nvSpPr>
        <p:spPr bwMode="auto">
          <a:xfrm>
            <a:off x="3277862" y="3463265"/>
            <a:ext cx="1080000" cy="410400"/>
          </a:xfrm>
          <a:prstGeom prst="roundRect">
            <a:avLst/>
          </a:prstGeom>
          <a:solidFill>
            <a:schemeClr val="accent5"/>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lIns="0" rIns="0" anchor="ctr"/>
          <a:lstStyle/>
          <a:p>
            <a:pPr algn="ctr">
              <a:defRPr/>
            </a:pPr>
            <a:r>
              <a:rPr lang="en-US" altLang="ko-KR" dirty="0" smtClean="0">
                <a:solidFill>
                  <a:schemeClr val="bg1"/>
                </a:solidFill>
                <a:ea typeface="맑은 고딕" pitchFamily="50" charset="-127"/>
              </a:rPr>
              <a:t>Presentation</a:t>
            </a:r>
            <a:endParaRPr lang="ko-KR" altLang="en-US" dirty="0">
              <a:solidFill>
                <a:schemeClr val="bg1"/>
              </a:solidFill>
              <a:ea typeface="맑은 고딕" pitchFamily="50" charset="-127"/>
            </a:endParaRPr>
          </a:p>
        </p:txBody>
      </p:sp>
      <p:sp>
        <p:nvSpPr>
          <p:cNvPr id="29" name="모서리가 둥근 직사각형 28"/>
          <p:cNvSpPr/>
          <p:nvPr/>
        </p:nvSpPr>
        <p:spPr bwMode="auto">
          <a:xfrm>
            <a:off x="3277862" y="3969451"/>
            <a:ext cx="1080000" cy="410400"/>
          </a:xfrm>
          <a:prstGeom prst="roundRect">
            <a:avLst/>
          </a:prstGeom>
          <a:solidFill>
            <a:schemeClr val="accent5"/>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lIns="0" rIns="0" anchor="ctr"/>
          <a:lstStyle/>
          <a:p>
            <a:pPr algn="ctr">
              <a:defRPr/>
            </a:pPr>
            <a:r>
              <a:rPr lang="en-US" altLang="ko-KR" dirty="0">
                <a:solidFill>
                  <a:schemeClr val="bg1"/>
                </a:solidFill>
                <a:ea typeface="맑은 고딕" pitchFamily="50" charset="-127"/>
              </a:rPr>
              <a:t>Brochure</a:t>
            </a:r>
            <a:endParaRPr lang="ko-KR" altLang="en-US" dirty="0">
              <a:solidFill>
                <a:schemeClr val="bg1"/>
              </a:solidFill>
              <a:ea typeface="맑은 고딕" pitchFamily="50" charset="-127"/>
            </a:endParaRPr>
          </a:p>
        </p:txBody>
      </p:sp>
      <p:sp>
        <p:nvSpPr>
          <p:cNvPr id="30" name="모서리가 둥근 직사각형 29"/>
          <p:cNvSpPr/>
          <p:nvPr/>
        </p:nvSpPr>
        <p:spPr bwMode="auto">
          <a:xfrm>
            <a:off x="3277862" y="4483801"/>
            <a:ext cx="1080000" cy="410400"/>
          </a:xfrm>
          <a:prstGeom prst="roundRect">
            <a:avLst/>
          </a:prstGeom>
          <a:solidFill>
            <a:schemeClr val="accent5"/>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lIns="0" rIns="0" anchor="ctr"/>
          <a:lstStyle/>
          <a:p>
            <a:pPr algn="ctr">
              <a:defRPr/>
            </a:pPr>
            <a:r>
              <a:rPr lang="en-US" altLang="ko-KR" dirty="0">
                <a:solidFill>
                  <a:schemeClr val="bg1"/>
                </a:solidFill>
                <a:ea typeface="맑은 고딕" pitchFamily="50" charset="-127"/>
              </a:rPr>
              <a:t>Reference</a:t>
            </a:r>
            <a:endParaRPr lang="ko-KR" altLang="en-US" dirty="0">
              <a:solidFill>
                <a:schemeClr val="bg1"/>
              </a:solidFill>
              <a:ea typeface="맑은 고딕" pitchFamily="50" charset="-127"/>
            </a:endParaRPr>
          </a:p>
        </p:txBody>
      </p:sp>
      <p:sp>
        <p:nvSpPr>
          <p:cNvPr id="3" name="모서리가 둥근 직사각형 2"/>
          <p:cNvSpPr/>
          <p:nvPr/>
        </p:nvSpPr>
        <p:spPr>
          <a:xfrm>
            <a:off x="1689100" y="3432175"/>
            <a:ext cx="1096963" cy="1708150"/>
          </a:xfrm>
          <a:prstGeom prst="roundRect">
            <a:avLst>
              <a:gd name="adj" fmla="val 7600"/>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lang="ko-KR" altLang="en-US"/>
          </a:p>
        </p:txBody>
      </p:sp>
      <p:sp>
        <p:nvSpPr>
          <p:cNvPr id="32" name="모서리가 둥근 직사각형 31"/>
          <p:cNvSpPr/>
          <p:nvPr/>
        </p:nvSpPr>
        <p:spPr>
          <a:xfrm>
            <a:off x="3278188" y="3432175"/>
            <a:ext cx="1095375" cy="1708150"/>
          </a:xfrm>
          <a:prstGeom prst="roundRect">
            <a:avLst>
              <a:gd name="adj" fmla="val 7600"/>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lang="ko-KR" altLang="en-US"/>
          </a:p>
        </p:txBody>
      </p:sp>
      <p:sp>
        <p:nvSpPr>
          <p:cNvPr id="34835" name="TextBox 3"/>
          <p:cNvSpPr txBox="1">
            <a:spLocks noChangeArrowheads="1"/>
          </p:cNvSpPr>
          <p:nvPr/>
        </p:nvSpPr>
        <p:spPr bwMode="auto">
          <a:xfrm>
            <a:off x="3351213" y="4903788"/>
            <a:ext cx="949325" cy="246062"/>
          </a:xfrm>
          <a:prstGeom prst="rect">
            <a:avLst/>
          </a:prstGeom>
          <a:noFill/>
          <a:ln w="9525">
            <a:noFill/>
            <a:miter lim="800000"/>
            <a:headEnd/>
            <a:tailEnd/>
          </a:ln>
        </p:spPr>
        <p:txBody>
          <a:bodyPr>
            <a:spAutoFit/>
          </a:bodyPr>
          <a:lstStyle/>
          <a:p>
            <a:pPr algn="ctr" latinLnBrk="0"/>
            <a:r>
              <a:rPr lang="en-US" altLang="ko-KR">
                <a:ea typeface="맑은 고딕" pitchFamily="50" charset="-127"/>
              </a:rPr>
              <a:t>Second Page</a:t>
            </a:r>
            <a:endParaRPr lang="ko-KR" altLang="en-US">
              <a:ea typeface="맑은 고딕" pitchFamily="50" charset="-127"/>
            </a:endParaRPr>
          </a:p>
        </p:txBody>
      </p:sp>
      <p:sp>
        <p:nvSpPr>
          <p:cNvPr id="34836" name="TextBox 33"/>
          <p:cNvSpPr txBox="1">
            <a:spLocks noChangeArrowheads="1"/>
          </p:cNvSpPr>
          <p:nvPr/>
        </p:nvSpPr>
        <p:spPr bwMode="auto">
          <a:xfrm>
            <a:off x="1844675" y="4903788"/>
            <a:ext cx="785813" cy="246062"/>
          </a:xfrm>
          <a:prstGeom prst="rect">
            <a:avLst/>
          </a:prstGeom>
          <a:noFill/>
          <a:ln w="9525">
            <a:noFill/>
            <a:miter lim="800000"/>
            <a:headEnd/>
            <a:tailEnd/>
          </a:ln>
        </p:spPr>
        <p:txBody>
          <a:bodyPr>
            <a:spAutoFit/>
          </a:bodyPr>
          <a:lstStyle/>
          <a:p>
            <a:pPr algn="ctr" latinLnBrk="0"/>
            <a:r>
              <a:rPr lang="en-US" altLang="ko-KR">
                <a:ea typeface="맑은 고딕" pitchFamily="50" charset="-127"/>
              </a:rPr>
              <a:t>First Page</a:t>
            </a:r>
            <a:endParaRPr lang="ko-KR" altLang="en-US">
              <a:ea typeface="맑은 고딕" pitchFamily="50" charset="-127"/>
            </a:endParaRPr>
          </a:p>
        </p:txBody>
      </p:sp>
      <p:cxnSp>
        <p:nvCxnSpPr>
          <p:cNvPr id="35" name="직선 화살표 연결선 34"/>
          <p:cNvCxnSpPr>
            <a:endCxn id="3" idx="3"/>
          </p:cNvCxnSpPr>
          <p:nvPr/>
        </p:nvCxnSpPr>
        <p:spPr>
          <a:xfrm flipH="1">
            <a:off x="2786063" y="4286250"/>
            <a:ext cx="492125"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모서리가 둥근 직사각형 38"/>
          <p:cNvSpPr/>
          <p:nvPr/>
        </p:nvSpPr>
        <p:spPr bwMode="auto">
          <a:xfrm>
            <a:off x="1681445" y="2580476"/>
            <a:ext cx="1080000" cy="410400"/>
          </a:xfrm>
          <a:prstGeom prst="roundRect">
            <a:avLst/>
          </a:prstGeom>
          <a:solidFill>
            <a:schemeClr val="accent3"/>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dirty="0">
                <a:solidFill>
                  <a:schemeClr val="bg1"/>
                </a:solidFill>
                <a:ea typeface="맑은 고딕" pitchFamily="50" charset="-127"/>
              </a:rPr>
              <a:t>Home page</a:t>
            </a:r>
          </a:p>
        </p:txBody>
      </p:sp>
      <p:cxnSp>
        <p:nvCxnSpPr>
          <p:cNvPr id="40" name="직선 화살표 연결선 39"/>
          <p:cNvCxnSpPr/>
          <p:nvPr/>
        </p:nvCxnSpPr>
        <p:spPr>
          <a:xfrm flipV="1">
            <a:off x="2220913" y="2990850"/>
            <a:ext cx="0" cy="473075"/>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44" name="모서리가 둥근 직사각형 43"/>
          <p:cNvSpPr/>
          <p:nvPr/>
        </p:nvSpPr>
        <p:spPr bwMode="auto">
          <a:xfrm>
            <a:off x="4937602" y="3969451"/>
            <a:ext cx="1080000" cy="410400"/>
          </a:xfrm>
          <a:prstGeom prst="roundRect">
            <a:avLst/>
          </a:prstGeom>
          <a:solidFill>
            <a:schemeClr val="accent4">
              <a:lumMod val="75000"/>
            </a:schemeClr>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dirty="0">
                <a:solidFill>
                  <a:schemeClr val="bg1"/>
                </a:solidFill>
                <a:ea typeface="맑은 고딕" pitchFamily="50" charset="-127"/>
              </a:rPr>
              <a:t>PDF Viewer</a:t>
            </a:r>
            <a:endParaRPr lang="ko-KR" altLang="en-US" dirty="0">
              <a:solidFill>
                <a:schemeClr val="bg1"/>
              </a:solidFill>
              <a:ea typeface="맑은 고딕" pitchFamily="50" charset="-127"/>
            </a:endParaRPr>
          </a:p>
        </p:txBody>
      </p:sp>
      <p:cxnSp>
        <p:nvCxnSpPr>
          <p:cNvPr id="46" name="직선 화살표 연결선 45"/>
          <p:cNvCxnSpPr>
            <a:stCxn id="44" idx="1"/>
            <a:endCxn id="29" idx="3"/>
          </p:cNvCxnSpPr>
          <p:nvPr/>
        </p:nvCxnSpPr>
        <p:spPr>
          <a:xfrm flipH="1">
            <a:off x="4357862" y="4174651"/>
            <a:ext cx="579740" cy="0"/>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18" name="모서리가 둥근 직사각형 17"/>
          <p:cNvSpPr/>
          <p:nvPr/>
        </p:nvSpPr>
        <p:spPr bwMode="auto">
          <a:xfrm>
            <a:off x="4937602" y="4483863"/>
            <a:ext cx="1080000" cy="410400"/>
          </a:xfrm>
          <a:prstGeom prst="roundRect">
            <a:avLst/>
          </a:prstGeom>
          <a:solidFill>
            <a:schemeClr val="accent4">
              <a:lumMod val="75000"/>
            </a:schemeClr>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dirty="0">
                <a:solidFill>
                  <a:schemeClr val="bg1"/>
                </a:solidFill>
                <a:ea typeface="맑은 고딕" pitchFamily="50" charset="-127"/>
              </a:rPr>
              <a:t>PDF Viewer</a:t>
            </a:r>
            <a:endParaRPr lang="ko-KR" altLang="en-US" dirty="0">
              <a:solidFill>
                <a:schemeClr val="bg1"/>
              </a:solidFill>
              <a:ea typeface="맑은 고딕" pitchFamily="50" charset="-127"/>
            </a:endParaRPr>
          </a:p>
        </p:txBody>
      </p:sp>
      <p:cxnSp>
        <p:nvCxnSpPr>
          <p:cNvPr id="19" name="직선 화살표 연결선 18"/>
          <p:cNvCxnSpPr>
            <a:stCxn id="18" idx="1"/>
            <a:endCxn id="30" idx="3"/>
          </p:cNvCxnSpPr>
          <p:nvPr/>
        </p:nvCxnSpPr>
        <p:spPr>
          <a:xfrm flipH="1" flipV="1">
            <a:off x="4357862" y="4689001"/>
            <a:ext cx="579740" cy="62"/>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a:stCxn id="25" idx="1"/>
            <a:endCxn id="28" idx="3"/>
          </p:cNvCxnSpPr>
          <p:nvPr/>
        </p:nvCxnSpPr>
        <p:spPr>
          <a:xfrm flipH="1" flipV="1">
            <a:off x="4357862" y="3668465"/>
            <a:ext cx="579740" cy="660"/>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25" name="모서리가 둥근 직사각형 24"/>
          <p:cNvSpPr/>
          <p:nvPr/>
        </p:nvSpPr>
        <p:spPr bwMode="auto">
          <a:xfrm>
            <a:off x="4937602" y="3463925"/>
            <a:ext cx="1080000" cy="410400"/>
          </a:xfrm>
          <a:prstGeom prst="roundRect">
            <a:avLst/>
          </a:prstGeom>
          <a:solidFill>
            <a:schemeClr val="accent4">
              <a:lumMod val="75000"/>
            </a:schemeClr>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dirty="0" smtClean="0">
                <a:solidFill>
                  <a:schemeClr val="bg1"/>
                </a:solidFill>
                <a:ea typeface="맑은 고딕" pitchFamily="50" charset="-127"/>
              </a:rPr>
              <a:t>View Video</a:t>
            </a:r>
            <a:endParaRPr lang="ko-KR" altLang="en-US" dirty="0">
              <a:solidFill>
                <a:schemeClr val="bg1"/>
              </a:solidFill>
              <a:ea typeface="맑은 고딕" pitchFamily="50" charset="-127"/>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ko-KR" sz="1800" smtClean="0"/>
              <a:t>6. Sales Illustration</a:t>
            </a:r>
            <a:endParaRPr lang="en-US" sz="1800" smtClean="0"/>
          </a:p>
        </p:txBody>
      </p:sp>
      <p:sp>
        <p:nvSpPr>
          <p:cNvPr id="39939" name="Content Placeholder 2"/>
          <p:cNvSpPr>
            <a:spLocks noGrp="1"/>
          </p:cNvSpPr>
          <p:nvPr>
            <p:ph idx="5"/>
          </p:nvPr>
        </p:nvSpPr>
        <p:spPr>
          <a:xfrm>
            <a:off x="223838" y="728663"/>
            <a:ext cx="6910387" cy="280987"/>
          </a:xfrm>
          <a:noFill/>
        </p:spPr>
        <p:txBody>
          <a:bodyPr/>
          <a:lstStyle/>
          <a:p>
            <a:pPr marL="0" indent="0">
              <a:buNone/>
            </a:pPr>
            <a:r>
              <a:rPr lang="en-US" altLang="ko-KR" dirty="0"/>
              <a:t>6.3 Plan – </a:t>
            </a:r>
            <a:r>
              <a:rPr lang="en-US" altLang="ko-KR" dirty="0" err="1"/>
              <a:t>AmBeautiful</a:t>
            </a:r>
            <a:endParaRPr lang="en-US" altLang="ko-KR" dirty="0" smtClean="0"/>
          </a:p>
        </p:txBody>
      </p:sp>
      <p:sp>
        <p:nvSpPr>
          <p:cNvPr id="39940"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39941"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39942"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39943" name="그룹 170"/>
          <p:cNvGrpSpPr>
            <a:grpSpLocks/>
          </p:cNvGrpSpPr>
          <p:nvPr/>
        </p:nvGrpSpPr>
        <p:grpSpPr bwMode="auto">
          <a:xfrm rot="-8100000">
            <a:off x="597694" y="1234281"/>
            <a:ext cx="212725" cy="214313"/>
            <a:chOff x="3740150" y="525463"/>
            <a:chExt cx="349250" cy="350837"/>
          </a:xfrm>
        </p:grpSpPr>
        <p:cxnSp>
          <p:nvCxnSpPr>
            <p:cNvPr id="9" name="직선 연결선 8"/>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0" name="직선 연결선 9"/>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39944" name="직사각형 21"/>
          <p:cNvSpPr>
            <a:spLocks noChangeArrowheads="1"/>
          </p:cNvSpPr>
          <p:nvPr/>
        </p:nvSpPr>
        <p:spPr bwMode="auto">
          <a:xfrm>
            <a:off x="844550" y="1216025"/>
            <a:ext cx="1279525"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Sales Illustration</a:t>
            </a:r>
            <a:endParaRPr lang="ko-KR" altLang="en-US" sz="1100">
              <a:latin typeface="Trebuchet MS" pitchFamily="34" charset="0"/>
              <a:ea typeface="맑은 고딕" pitchFamily="50" charset="-127"/>
            </a:endParaRPr>
          </a:p>
        </p:txBody>
      </p:sp>
      <p:pic>
        <p:nvPicPr>
          <p:cNvPr id="39945" name="Picture 28" descr="C:\Users\08539\Downloads\1403786430_45_Menu.png"/>
          <p:cNvPicPr>
            <a:picLocks noChangeAspect="1" noChangeArrowheads="1"/>
          </p:cNvPicPr>
          <p:nvPr/>
        </p:nvPicPr>
        <p:blipFill>
          <a:blip r:embed="rId3" cstate="print"/>
          <a:srcRect/>
          <a:stretch>
            <a:fillRect/>
          </a:stretch>
        </p:blipFill>
        <p:spPr bwMode="auto">
          <a:xfrm>
            <a:off x="393700" y="1227138"/>
            <a:ext cx="234950" cy="234950"/>
          </a:xfrm>
          <a:prstGeom prst="rect">
            <a:avLst/>
          </a:prstGeom>
          <a:noFill/>
          <a:ln w="9525">
            <a:noFill/>
            <a:miter lim="800000"/>
            <a:headEnd/>
            <a:tailEnd/>
          </a:ln>
        </p:spPr>
      </p:pic>
      <p:grpSp>
        <p:nvGrpSpPr>
          <p:cNvPr id="39946" name="그룹 170"/>
          <p:cNvGrpSpPr>
            <a:grpSpLocks/>
          </p:cNvGrpSpPr>
          <p:nvPr/>
        </p:nvGrpSpPr>
        <p:grpSpPr bwMode="auto">
          <a:xfrm rot="-8100000">
            <a:off x="2108200" y="1233488"/>
            <a:ext cx="212725" cy="215900"/>
            <a:chOff x="3740150" y="525463"/>
            <a:chExt cx="349250" cy="350837"/>
          </a:xfrm>
        </p:grpSpPr>
        <p:cxnSp>
          <p:nvCxnSpPr>
            <p:cNvPr id="17" name="직선 연결선 16"/>
            <p:cNvCxnSpPr/>
            <p:nvPr/>
          </p:nvCxnSpPr>
          <p:spPr bwMode="auto">
            <a:xfrm rot="5400000">
              <a:off x="3586759" y="696322"/>
              <a:ext cx="348258"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8" name="직선 연결선 17"/>
            <p:cNvCxnSpPr/>
            <p:nvPr/>
          </p:nvCxnSpPr>
          <p:spPr bwMode="auto">
            <a:xfrm rot="10800000">
              <a:off x="3743836" y="879644"/>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19" name="직사각형 21"/>
          <p:cNvSpPr>
            <a:spLocks noChangeArrowheads="1"/>
          </p:cNvSpPr>
          <p:nvPr/>
        </p:nvSpPr>
        <p:spPr bwMode="auto">
          <a:xfrm>
            <a:off x="2447925" y="1216025"/>
            <a:ext cx="468313"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kumimoji="0" lang="en-US" altLang="ko-KR" sz="1100" b="1" kern="0" dirty="0">
                <a:solidFill>
                  <a:srgbClr val="FFFFFF"/>
                </a:solidFill>
                <a:latin typeface="Trebuchet MS"/>
                <a:ea typeface="맑은 고딕"/>
              </a:rPr>
              <a:t>Plan</a:t>
            </a:r>
          </a:p>
        </p:txBody>
      </p:sp>
      <p:graphicFrame>
        <p:nvGraphicFramePr>
          <p:cNvPr id="181" name="Group 369"/>
          <p:cNvGraphicFramePr>
            <a:graphicFrameLocks noGrp="1"/>
          </p:cNvGraphicFramePr>
          <p:nvPr>
            <p:extLst>
              <p:ext uri="{D42A27DB-BD31-4B8C-83A1-F6EECF244321}">
                <p14:modId xmlns="" xmlns:p14="http://schemas.microsoft.com/office/powerpoint/2010/main" val="3849813569"/>
              </p:ext>
            </p:extLst>
          </p:nvPr>
        </p:nvGraphicFramePr>
        <p:xfrm>
          <a:off x="7534275" y="917575"/>
          <a:ext cx="2371725" cy="6189013"/>
        </p:xfrm>
        <a:graphic>
          <a:graphicData uri="http://schemas.openxmlformats.org/drawingml/2006/table">
            <a:tbl>
              <a:tblPr/>
              <a:tblGrid>
                <a:gridCol w="255588"/>
                <a:gridCol w="2116137"/>
              </a:tblGrid>
              <a:tr h="1187450">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p>
                  </a:txBody>
                  <a:tcPr marL="0" marR="0" marT="45701" marB="4570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[Plan Code] Text Input:</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Disabled</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Plan code is depend on Basic Plan selected:</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If Plan 1, plan code is BTY1</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If Plan 2, plan code is BTY2</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If Plan 3, plan code is BTY3</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If Plan 4, plan code is BTY4</a:t>
                      </a:r>
                    </a:p>
                  </a:txBody>
                  <a:tcPr marL="36000" marR="36000" marT="35984" marB="35984"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20271">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p>
                  </a:txBody>
                  <a:tcPr marL="0" marR="0" marT="45701" marB="4570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8900" marR="0" lvl="0" indent="-88900" algn="l" defTabSz="941388" rtl="0" eaLnBrk="1" fontAlgn="base" latinLnBrk="0" hangingPunct="1">
                        <a:lnSpc>
                          <a:spcPct val="120000"/>
                        </a:lnSpc>
                        <a:spcBef>
                          <a:spcPct val="0"/>
                        </a:spcBef>
                        <a:spcAft>
                          <a:spcPct val="0"/>
                        </a:spcAft>
                        <a:buClr>
                          <a:srgbClr val="262673"/>
                        </a:buClr>
                        <a:buSzTx/>
                        <a:buFont typeface="Wingdings" pitchFamily="2" charset="2"/>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[Basic Plan] Dropdown:</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Plan1, Plan2, Plan3, Plan4</a:t>
                      </a:r>
                    </a:p>
                  </a:txBody>
                  <a:tcPr marL="36000" marR="36000" marT="35984" marB="35984"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778591">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p>
                  </a:txBody>
                  <a:tcPr marL="0" marR="0" marT="45701" marB="4570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[Premium] Text Input:</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If premium calculation is done with value higher than the min, </a:t>
                      </a: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topup</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premium value will be displayed and additional premium will be populated in Year 1 on </a:t>
                      </a: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topup</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popup window.</a:t>
                      </a:r>
                    </a:p>
                  </a:txBody>
                  <a:tcPr marL="36000" marR="36000" marT="35984" marB="35984"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4159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4</a:t>
                      </a:r>
                    </a:p>
                  </a:txBody>
                  <a:tcPr marL="0" marR="0" marT="45701" marB="4570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[Spouse Age] Text Input:</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Spouse age from 18-60</a:t>
                      </a:r>
                    </a:p>
                  </a:txBody>
                  <a:tcPr marL="36000" marR="36000" marT="35984" marB="35984"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4159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5</a:t>
                      </a:r>
                    </a:p>
                  </a:txBody>
                  <a:tcPr marL="0" marR="0" marT="45701" marB="4570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[Spouse Benefit] Attribute:</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Calculated value is auto-populated if user check on the box</a:t>
                      </a:r>
                    </a:p>
                  </a:txBody>
                  <a:tcPr marL="36000" marR="36000" marT="35984" marB="35984"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4159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0" marR="0" marT="45701" marB="4570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Attachable Riders</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Accident Benefit Rider </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AmMedic</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Flexi Plus Rider Plan 1</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AmMedic</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Flexi Plus Rider Plan 2</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AmMedic</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Flexi Plus Rider Plan 3</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AmMedic</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Flexi Plus Rider Plan 4</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Hospitalisation</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Benefit Rider </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Multi Critical Illness Shield Rider </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Comprehensive Accident Indemnity Rider </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Critical Illness Term Rider </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Level Term Rider </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Deferred Disability Income Rider </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Dread Disease Waiver of Premium Rider</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Payor</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Benefit Rider </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Payor</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Critical Illness Term Rider</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Payor</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Dread Disease Waiver of Premium Rider</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Payor</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Level Term Rider</a:t>
                      </a:r>
                    </a:p>
                  </a:txBody>
                  <a:tcPr marL="36000" marR="36000" marT="35984" marB="35984"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cxnSp>
        <p:nvCxnSpPr>
          <p:cNvPr id="76" name="직선 연결선 75"/>
          <p:cNvCxnSpPr/>
          <p:nvPr/>
        </p:nvCxnSpPr>
        <p:spPr bwMode="auto">
          <a:xfrm>
            <a:off x="298450" y="1792288"/>
            <a:ext cx="7038975" cy="0"/>
          </a:xfrm>
          <a:prstGeom prst="line">
            <a:avLst/>
          </a:prstGeom>
          <a:noFill/>
          <a:ln w="12700" cap="flat" cmpd="sng" algn="ctr">
            <a:solidFill>
              <a:schemeClr val="bg1">
                <a:lumMod val="50000"/>
              </a:schemeClr>
            </a:solidFill>
            <a:prstDash val="solid"/>
            <a:round/>
            <a:headEnd type="none" w="med" len="med"/>
            <a:tailEnd type="none"/>
          </a:ln>
          <a:effectLst/>
        </p:spPr>
      </p:cxnSp>
      <p:sp>
        <p:nvSpPr>
          <p:cNvPr id="238" name="직사각형 237"/>
          <p:cNvSpPr/>
          <p:nvPr/>
        </p:nvSpPr>
        <p:spPr bwMode="auto">
          <a:xfrm>
            <a:off x="293688" y="1792288"/>
            <a:ext cx="7045325" cy="276225"/>
          </a:xfrm>
          <a:prstGeom prst="rect">
            <a:avLst/>
          </a:prstGeom>
          <a:solidFill>
            <a:srgbClr val="7A93BC"/>
          </a:solidFill>
          <a:ln w="6350" algn="ctr">
            <a:solidFill>
              <a:schemeClr val="bg1">
                <a:lumMod val="50000"/>
              </a:schemeClr>
            </a:solidFill>
            <a:miter lim="800000"/>
            <a:headEnd/>
            <a:tailEnd/>
          </a:ln>
        </p:spPr>
        <p:txBody>
          <a:bodyPr wrap="none" lIns="90000" tIns="46800" rIns="90000" bIns="46800" anchor="ctr"/>
          <a:lstStyle/>
          <a:p>
            <a:pPr marL="92075" indent="-92075">
              <a:defRPr/>
            </a:pPr>
            <a:r>
              <a:rPr lang="en-US" altLang="ko-KR" sz="800">
                <a:solidFill>
                  <a:srgbClr val="FFFFFF"/>
                </a:solidFill>
                <a:latin typeface="Trebuchet MS" pitchFamily="34" charset="0"/>
                <a:ea typeface="맑은 고딕" pitchFamily="50" charset="-127"/>
              </a:rPr>
              <a:t>Basic</a:t>
            </a:r>
            <a:endParaRPr lang="ko-KR" altLang="en-US" sz="800">
              <a:solidFill>
                <a:srgbClr val="FFFFFF"/>
              </a:solidFill>
              <a:latin typeface="Trebuchet MS" pitchFamily="34" charset="0"/>
              <a:ea typeface="맑은 고딕" pitchFamily="50" charset="-127"/>
            </a:endParaRPr>
          </a:p>
        </p:txBody>
      </p:sp>
      <p:sp>
        <p:nvSpPr>
          <p:cNvPr id="246" name="직사각형 245"/>
          <p:cNvSpPr/>
          <p:nvPr/>
        </p:nvSpPr>
        <p:spPr bwMode="auto">
          <a:xfrm>
            <a:off x="293688" y="4225289"/>
            <a:ext cx="7045325" cy="276225"/>
          </a:xfrm>
          <a:prstGeom prst="rect">
            <a:avLst/>
          </a:prstGeom>
          <a:solidFill>
            <a:srgbClr val="7A93BC"/>
          </a:solidFill>
          <a:ln w="6350" algn="ctr">
            <a:solidFill>
              <a:schemeClr val="bg1">
                <a:lumMod val="50000"/>
              </a:schemeClr>
            </a:solidFill>
            <a:miter lim="800000"/>
            <a:headEnd/>
            <a:tailEnd/>
          </a:ln>
        </p:spPr>
        <p:txBody>
          <a:bodyPr wrap="none" lIns="90000" tIns="46800" rIns="90000" bIns="46800" anchor="ctr"/>
          <a:lstStyle/>
          <a:p>
            <a:pPr marL="92075" indent="-92075">
              <a:defRPr/>
            </a:pPr>
            <a:r>
              <a:rPr lang="en-US" altLang="ko-KR" sz="800" dirty="0">
                <a:solidFill>
                  <a:srgbClr val="FFFFFF"/>
                </a:solidFill>
                <a:latin typeface="Trebuchet MS" pitchFamily="34" charset="0"/>
                <a:ea typeface="맑은 고딕" pitchFamily="50" charset="-127"/>
              </a:rPr>
              <a:t>Riders</a:t>
            </a:r>
            <a:endParaRPr lang="ko-KR" altLang="en-US" sz="800" dirty="0">
              <a:solidFill>
                <a:srgbClr val="FFFFFF"/>
              </a:solidFill>
              <a:latin typeface="Trebuchet MS" pitchFamily="34" charset="0"/>
              <a:ea typeface="맑은 고딕" pitchFamily="50" charset="-127"/>
            </a:endParaRPr>
          </a:p>
        </p:txBody>
      </p:sp>
      <p:sp>
        <p:nvSpPr>
          <p:cNvPr id="39970" name="모서리가 둥근 직사각형 50"/>
          <p:cNvSpPr>
            <a:spLocks noChangeArrowheads="1"/>
          </p:cNvSpPr>
          <p:nvPr/>
        </p:nvSpPr>
        <p:spPr bwMode="auto">
          <a:xfrm>
            <a:off x="6472238" y="1808163"/>
            <a:ext cx="739775" cy="24447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Calculate</a:t>
            </a:r>
            <a:endParaRPr kumimoji="0" lang="ko-KR" altLang="en-US" sz="800" b="1">
              <a:latin typeface="맑은 고딕" pitchFamily="50" charset="-127"/>
              <a:ea typeface="맑은 고딕" pitchFamily="50" charset="-127"/>
            </a:endParaRPr>
          </a:p>
        </p:txBody>
      </p:sp>
      <p:graphicFrame>
        <p:nvGraphicFramePr>
          <p:cNvPr id="254" name="Group 381"/>
          <p:cNvGraphicFramePr>
            <a:graphicFrameLocks noGrp="1"/>
          </p:cNvGraphicFramePr>
          <p:nvPr>
            <p:extLst>
              <p:ext uri="{D42A27DB-BD31-4B8C-83A1-F6EECF244321}">
                <p14:modId xmlns="" xmlns:p14="http://schemas.microsoft.com/office/powerpoint/2010/main" val="452230496"/>
              </p:ext>
            </p:extLst>
          </p:nvPr>
        </p:nvGraphicFramePr>
        <p:xfrm>
          <a:off x="307975" y="4501514"/>
          <a:ext cx="7035801" cy="1466505"/>
        </p:xfrm>
        <a:graphic>
          <a:graphicData uri="http://schemas.openxmlformats.org/drawingml/2006/table">
            <a:tbl>
              <a:tblPr/>
              <a:tblGrid>
                <a:gridCol w="347043"/>
                <a:gridCol w="821410"/>
                <a:gridCol w="2356432"/>
                <a:gridCol w="411480"/>
                <a:gridCol w="1549718"/>
                <a:gridCol w="1549718"/>
              </a:tblGrid>
              <a:tr h="286093">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36002" marR="36002" marT="45693" marB="45693"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Code</a:t>
                      </a:r>
                    </a:p>
                  </a:txBody>
                  <a:tcPr marL="36002" marR="36002" marT="45693" marB="45693"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Rider Name</a:t>
                      </a:r>
                    </a:p>
                  </a:txBody>
                  <a:tcPr marL="36002" marR="36002" marT="45693" marB="45693"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Term</a:t>
                      </a:r>
                    </a:p>
                  </a:txBody>
                  <a:tcPr marL="36002" marR="36002" marT="45693" marB="45693"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Sum Assured</a:t>
                      </a:r>
                    </a:p>
                  </a:txBody>
                  <a:tcPr marL="36002" marR="36002" marT="45693" marB="45693" anchor="ctr" horzOverflow="overflow">
                    <a:lnL w="3175" cap="flat" cmpd="sng" algn="ctr">
                      <a:solidFill>
                        <a:srgbClr val="7F7F7F"/>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Premium</a:t>
                      </a:r>
                    </a:p>
                  </a:txBody>
                  <a:tcPr marL="36002" marR="36002" marT="45693" marB="45693" anchor="ctr" horzOverflow="overflow">
                    <a:lnL w="12700"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r>
              <a:tr h="29510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ABLP</a:t>
                      </a: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lang="en-US" altLang="ko-KR" sz="800" u="none" dirty="0" smtClean="0">
                          <a:effectLst/>
                        </a:rPr>
                        <a:t>Multi</a:t>
                      </a:r>
                      <a:r>
                        <a:rPr lang="en-US" altLang="ko-KR" sz="800" u="none" baseline="0" dirty="0" smtClean="0">
                          <a:effectLst/>
                        </a:rPr>
                        <a:t> Critical Illness Shield</a:t>
                      </a: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90004"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12700"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9510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AmMedic</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Flexi Plus</a:t>
                      </a: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90004"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12700"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9510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CAILP</a:t>
                      </a: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Comprehensive Accident Indemnity Benefit</a:t>
                      </a: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90004"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12700"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9510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CITX</a:t>
                      </a: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Critical Illness Term Rider</a:t>
                      </a: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90004"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12700"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40000" name="직사각형 270"/>
          <p:cNvSpPr>
            <a:spLocks noChangeArrowheads="1"/>
          </p:cNvSpPr>
          <p:nvPr/>
        </p:nvSpPr>
        <p:spPr bwMode="auto">
          <a:xfrm>
            <a:off x="403225" y="2884285"/>
            <a:ext cx="1054100"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u="sng" dirty="0">
                <a:latin typeface="맑은 고딕" pitchFamily="50" charset="-127"/>
                <a:ea typeface="맑은 고딕" pitchFamily="50" charset="-127"/>
              </a:rPr>
              <a:t>Sum Assured (RM)</a:t>
            </a:r>
            <a:endParaRPr kumimoji="0" lang="ko-KR" altLang="en-US" sz="800" u="sng" dirty="0">
              <a:latin typeface="맑은 고딕" pitchFamily="50" charset="-127"/>
              <a:ea typeface="맑은 고딕" pitchFamily="50" charset="-127"/>
            </a:endParaRPr>
          </a:p>
        </p:txBody>
      </p:sp>
      <p:sp>
        <p:nvSpPr>
          <p:cNvPr id="278" name="AutoShape 318"/>
          <p:cNvSpPr>
            <a:spLocks noChangeArrowheads="1"/>
          </p:cNvSpPr>
          <p:nvPr/>
        </p:nvSpPr>
        <p:spPr bwMode="auto">
          <a:xfrm>
            <a:off x="1647825" y="2863648"/>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smtClean="0">
                <a:solidFill>
                  <a:schemeClr val="bg1">
                    <a:lumMod val="50000"/>
                  </a:schemeClr>
                </a:solidFill>
                <a:latin typeface="Trebuchet MS"/>
                <a:ea typeface="맑은 고딕" pitchFamily="50" charset="-127"/>
              </a:rPr>
              <a:t>16401</a:t>
            </a:r>
            <a:endParaRPr kumimoji="0" lang="en-US" altLang="ko-KR" sz="700" dirty="0">
              <a:solidFill>
                <a:schemeClr val="bg1">
                  <a:lumMod val="50000"/>
                </a:schemeClr>
              </a:solidFill>
              <a:latin typeface="Trebuchet MS"/>
              <a:ea typeface="맑은 고딕" pitchFamily="50" charset="-127"/>
            </a:endParaRPr>
          </a:p>
        </p:txBody>
      </p:sp>
      <p:pic>
        <p:nvPicPr>
          <p:cNvPr id="40003" name="그림 293" descr="ico_radioOff.png"/>
          <p:cNvPicPr>
            <a:picLocks noChangeAspect="1"/>
          </p:cNvPicPr>
          <p:nvPr/>
        </p:nvPicPr>
        <p:blipFill>
          <a:blip r:embed="rId4" cstate="print"/>
          <a:srcRect/>
          <a:stretch>
            <a:fillRect/>
          </a:stretch>
        </p:blipFill>
        <p:spPr bwMode="auto">
          <a:xfrm>
            <a:off x="379413" y="4852668"/>
            <a:ext cx="190500" cy="190500"/>
          </a:xfrm>
          <a:prstGeom prst="rect">
            <a:avLst/>
          </a:prstGeom>
          <a:noFill/>
          <a:ln w="9525">
            <a:noFill/>
            <a:miter lim="800000"/>
            <a:headEnd/>
            <a:tailEnd/>
          </a:ln>
        </p:spPr>
      </p:pic>
      <p:sp>
        <p:nvSpPr>
          <p:cNvPr id="40004" name="직사각형 270"/>
          <p:cNvSpPr>
            <a:spLocks noChangeArrowheads="1"/>
          </p:cNvSpPr>
          <p:nvPr/>
        </p:nvSpPr>
        <p:spPr bwMode="auto">
          <a:xfrm>
            <a:off x="403225" y="2190750"/>
            <a:ext cx="661988"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Plan Code</a:t>
            </a:r>
            <a:endParaRPr kumimoji="0" lang="ko-KR" altLang="en-US" sz="800">
              <a:latin typeface="맑은 고딕" pitchFamily="50" charset="-127"/>
              <a:ea typeface="맑은 고딕" pitchFamily="50" charset="-127"/>
            </a:endParaRPr>
          </a:p>
        </p:txBody>
      </p:sp>
      <p:sp>
        <p:nvSpPr>
          <p:cNvPr id="296" name="AutoShape 318"/>
          <p:cNvSpPr>
            <a:spLocks noChangeArrowheads="1"/>
          </p:cNvSpPr>
          <p:nvPr/>
        </p:nvSpPr>
        <p:spPr bwMode="auto">
          <a:xfrm>
            <a:off x="1649413" y="2171700"/>
            <a:ext cx="2014537"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smtClean="0">
                <a:solidFill>
                  <a:schemeClr val="bg1">
                    <a:lumMod val="50000"/>
                  </a:schemeClr>
                </a:solidFill>
                <a:latin typeface="Trebuchet MS"/>
                <a:ea typeface="맑은 고딕" pitchFamily="50" charset="-127"/>
              </a:rPr>
              <a:t>BTY1</a:t>
            </a:r>
            <a:endParaRPr kumimoji="0" lang="en-US" altLang="ko-KR" sz="700" dirty="0">
              <a:solidFill>
                <a:schemeClr val="bg1">
                  <a:lumMod val="50000"/>
                </a:schemeClr>
              </a:solidFill>
              <a:latin typeface="Trebuchet MS"/>
              <a:ea typeface="맑은 고딕" pitchFamily="50" charset="-127"/>
            </a:endParaRPr>
          </a:p>
        </p:txBody>
      </p:sp>
      <p:sp>
        <p:nvSpPr>
          <p:cNvPr id="40006" name="직사각형 270"/>
          <p:cNvSpPr>
            <a:spLocks noChangeArrowheads="1"/>
          </p:cNvSpPr>
          <p:nvPr/>
        </p:nvSpPr>
        <p:spPr bwMode="auto">
          <a:xfrm>
            <a:off x="3919538" y="2189163"/>
            <a:ext cx="693737"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Plan Name</a:t>
            </a:r>
            <a:endParaRPr kumimoji="0" lang="ko-KR" altLang="en-US" sz="800">
              <a:latin typeface="맑은 고딕" pitchFamily="50" charset="-127"/>
              <a:ea typeface="맑은 고딕" pitchFamily="50" charset="-127"/>
            </a:endParaRPr>
          </a:p>
        </p:txBody>
      </p:sp>
      <p:sp>
        <p:nvSpPr>
          <p:cNvPr id="298" name="AutoShape 318"/>
          <p:cNvSpPr>
            <a:spLocks noChangeArrowheads="1"/>
          </p:cNvSpPr>
          <p:nvPr/>
        </p:nvSpPr>
        <p:spPr bwMode="auto">
          <a:xfrm>
            <a:off x="5159375" y="2160588"/>
            <a:ext cx="2012950"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err="1">
                <a:solidFill>
                  <a:schemeClr val="bg1">
                    <a:lumMod val="50000"/>
                  </a:schemeClr>
                </a:solidFill>
                <a:latin typeface="Trebuchet MS"/>
                <a:ea typeface="맑은 고딕" pitchFamily="50" charset="-127"/>
              </a:rPr>
              <a:t>AmBeautiful</a:t>
            </a:r>
            <a:endParaRPr kumimoji="0" lang="en-US" altLang="ko-KR" sz="700" dirty="0">
              <a:solidFill>
                <a:schemeClr val="bg1">
                  <a:lumMod val="50000"/>
                </a:schemeClr>
              </a:solidFill>
              <a:latin typeface="Trebuchet MS"/>
              <a:ea typeface="맑은 고딕" pitchFamily="50" charset="-127"/>
            </a:endParaRPr>
          </a:p>
        </p:txBody>
      </p:sp>
      <p:sp>
        <p:nvSpPr>
          <p:cNvPr id="79" name="AutoShape 318"/>
          <p:cNvSpPr>
            <a:spLocks noChangeArrowheads="1"/>
          </p:cNvSpPr>
          <p:nvPr/>
        </p:nvSpPr>
        <p:spPr bwMode="auto">
          <a:xfrm>
            <a:off x="6122988" y="4827268"/>
            <a:ext cx="1087437"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Disable Input</a:t>
            </a:r>
          </a:p>
        </p:txBody>
      </p:sp>
      <p:sp>
        <p:nvSpPr>
          <p:cNvPr id="40009" name="직사각형 270"/>
          <p:cNvSpPr>
            <a:spLocks noChangeArrowheads="1"/>
          </p:cNvSpPr>
          <p:nvPr/>
        </p:nvSpPr>
        <p:spPr bwMode="auto">
          <a:xfrm>
            <a:off x="5775325" y="4827268"/>
            <a:ext cx="347663" cy="215900"/>
          </a:xfrm>
          <a:prstGeom prst="rect">
            <a:avLst/>
          </a:prstGeom>
          <a:noFill/>
          <a:ln w="9525">
            <a:noFill/>
            <a:miter lim="800000"/>
            <a:headEnd/>
            <a:tailEnd/>
          </a:ln>
        </p:spPr>
        <p:txBody>
          <a:bodyPr>
            <a:spAutoFit/>
          </a:bodyPr>
          <a:lstStyle/>
          <a:p>
            <a:pPr marL="92075" indent="-92075" algn="ctr"/>
            <a:r>
              <a:rPr lang="en-US" altLang="ko-KR" sz="800" dirty="0">
                <a:latin typeface="맑은 고딕" pitchFamily="50" charset="-127"/>
                <a:ea typeface="맑은 고딕" pitchFamily="50" charset="-127"/>
              </a:rPr>
              <a:t>RM</a:t>
            </a:r>
            <a:endParaRPr lang="ko-KR" altLang="en-US" sz="800" dirty="0">
              <a:latin typeface="맑은 고딕" pitchFamily="50" charset="-127"/>
              <a:ea typeface="맑은 고딕" pitchFamily="50" charset="-127"/>
            </a:endParaRPr>
          </a:p>
        </p:txBody>
      </p:sp>
      <p:pic>
        <p:nvPicPr>
          <p:cNvPr id="40013" name="Picture 3" descr="C:\업무\UI icons\Back iCon\1403880526_circle_info_more-information_detail.png"/>
          <p:cNvPicPr>
            <a:picLocks noChangeAspect="1" noChangeArrowheads="1"/>
          </p:cNvPicPr>
          <p:nvPr/>
        </p:nvPicPr>
        <p:blipFill>
          <a:blip r:embed="rId5" cstate="print"/>
          <a:srcRect/>
          <a:stretch>
            <a:fillRect/>
          </a:stretch>
        </p:blipFill>
        <p:spPr bwMode="auto">
          <a:xfrm>
            <a:off x="3536950" y="4838381"/>
            <a:ext cx="217488" cy="219075"/>
          </a:xfrm>
          <a:prstGeom prst="rect">
            <a:avLst/>
          </a:prstGeom>
          <a:noFill/>
          <a:ln w="9525">
            <a:noFill/>
            <a:miter lim="800000"/>
            <a:headEnd/>
            <a:tailEnd/>
          </a:ln>
        </p:spPr>
      </p:pic>
      <p:sp>
        <p:nvSpPr>
          <p:cNvPr id="94"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sp>
        <p:nvSpPr>
          <p:cNvPr id="95" name="직사각형 2"/>
          <p:cNvSpPr>
            <a:spLocks noChangeArrowheads="1"/>
          </p:cNvSpPr>
          <p:nvPr/>
        </p:nvSpPr>
        <p:spPr bwMode="auto">
          <a:xfrm>
            <a:off x="568325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98" name="순서도: 병합 97"/>
          <p:cNvSpPr/>
          <p:nvPr/>
        </p:nvSpPr>
        <p:spPr bwMode="auto">
          <a:xfrm>
            <a:off x="6451600" y="1298575"/>
            <a:ext cx="122238"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pic>
        <p:nvPicPr>
          <p:cNvPr id="40019" name="그림 105"/>
          <p:cNvPicPr>
            <a:picLocks noChangeAspect="1"/>
          </p:cNvPicPr>
          <p:nvPr/>
        </p:nvPicPr>
        <p:blipFill>
          <a:blip r:embed="rId6" cstate="print"/>
          <a:srcRect/>
          <a:stretch>
            <a:fillRect/>
          </a:stretch>
        </p:blipFill>
        <p:spPr bwMode="auto">
          <a:xfrm>
            <a:off x="6751638" y="1216025"/>
            <a:ext cx="250825" cy="250825"/>
          </a:xfrm>
          <a:prstGeom prst="rect">
            <a:avLst/>
          </a:prstGeom>
          <a:noFill/>
          <a:ln w="9525">
            <a:noFill/>
            <a:miter lim="800000"/>
            <a:headEnd/>
            <a:tailEnd/>
          </a:ln>
        </p:spPr>
      </p:pic>
      <p:sp>
        <p:nvSpPr>
          <p:cNvPr id="40042" name="모서리가 둥근 직사각형 50"/>
          <p:cNvSpPr>
            <a:spLocks noChangeArrowheads="1"/>
          </p:cNvSpPr>
          <p:nvPr/>
        </p:nvSpPr>
        <p:spPr bwMode="auto">
          <a:xfrm>
            <a:off x="5240338" y="1808163"/>
            <a:ext cx="955675" cy="24447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Preference</a:t>
            </a:r>
            <a:endParaRPr kumimoji="0" lang="ko-KR" altLang="en-US" sz="800" b="1">
              <a:latin typeface="맑은 고딕" pitchFamily="50" charset="-127"/>
              <a:ea typeface="맑은 고딕" pitchFamily="50" charset="-127"/>
            </a:endParaRPr>
          </a:p>
        </p:txBody>
      </p:sp>
      <p:sp>
        <p:nvSpPr>
          <p:cNvPr id="80" name="직사각형 270"/>
          <p:cNvSpPr>
            <a:spLocks noChangeArrowheads="1"/>
          </p:cNvSpPr>
          <p:nvPr/>
        </p:nvSpPr>
        <p:spPr bwMode="auto">
          <a:xfrm>
            <a:off x="3915411" y="3212739"/>
            <a:ext cx="1101584"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Frequency Payment</a:t>
            </a:r>
            <a:endParaRPr kumimoji="0" lang="ko-KR" altLang="en-US" sz="800" dirty="0">
              <a:latin typeface="맑은 고딕" pitchFamily="50" charset="-127"/>
              <a:ea typeface="맑은 고딕" pitchFamily="50" charset="-127"/>
            </a:endParaRPr>
          </a:p>
        </p:txBody>
      </p:sp>
      <p:grpSp>
        <p:nvGrpSpPr>
          <p:cNvPr id="81" name="그룹 300"/>
          <p:cNvGrpSpPr>
            <a:grpSpLocks/>
          </p:cNvGrpSpPr>
          <p:nvPr/>
        </p:nvGrpSpPr>
        <p:grpSpPr bwMode="auto">
          <a:xfrm>
            <a:off x="5166520" y="3197499"/>
            <a:ext cx="2012950" cy="215900"/>
            <a:chOff x="7133019" y="4307555"/>
            <a:chExt cx="2015921" cy="217261"/>
          </a:xfrm>
        </p:grpSpPr>
        <p:sp>
          <p:nvSpPr>
            <p:cNvPr id="82" name="모서리가 둥근 직사각형 258"/>
            <p:cNvSpPr>
              <a:spLocks noChangeArrowheads="1"/>
            </p:cNvSpPr>
            <p:nvPr/>
          </p:nvSpPr>
          <p:spPr bwMode="auto">
            <a:xfrm>
              <a:off x="7133019" y="4307555"/>
              <a:ext cx="2015921"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83" name="그룹 104"/>
            <p:cNvGrpSpPr>
              <a:grpSpLocks/>
            </p:cNvGrpSpPr>
            <p:nvPr/>
          </p:nvGrpSpPr>
          <p:grpSpPr bwMode="auto">
            <a:xfrm rot="2487701">
              <a:off x="9006775" y="4365089"/>
              <a:ext cx="98570" cy="105387"/>
              <a:chOff x="5456484" y="417348"/>
              <a:chExt cx="191386" cy="204618"/>
            </a:xfrm>
          </p:grpSpPr>
          <p:sp>
            <p:nvSpPr>
              <p:cNvPr id="84" name="타원 83"/>
              <p:cNvSpPr/>
              <p:nvPr/>
            </p:nvSpPr>
            <p:spPr bwMode="auto">
              <a:xfrm>
                <a:off x="5457456" y="416438"/>
                <a:ext cx="19138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85" name="1/2 액자 84"/>
              <p:cNvSpPr/>
              <p:nvPr/>
            </p:nvSpPr>
            <p:spPr bwMode="auto">
              <a:xfrm rot="11089016">
                <a:off x="5501627" y="473922"/>
                <a:ext cx="77171"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86" name="직사각형 270"/>
          <p:cNvSpPr>
            <a:spLocks noChangeArrowheads="1"/>
          </p:cNvSpPr>
          <p:nvPr/>
        </p:nvSpPr>
        <p:spPr bwMode="auto">
          <a:xfrm>
            <a:off x="3909218" y="2527300"/>
            <a:ext cx="726481"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Policy Term</a:t>
            </a:r>
            <a:endParaRPr kumimoji="0" lang="ko-KR" altLang="en-US" sz="800" dirty="0">
              <a:latin typeface="맑은 고딕" pitchFamily="50" charset="-127"/>
              <a:ea typeface="맑은 고딕" pitchFamily="50" charset="-127"/>
            </a:endParaRPr>
          </a:p>
        </p:txBody>
      </p:sp>
      <p:sp>
        <p:nvSpPr>
          <p:cNvPr id="87" name="AutoShape 318"/>
          <p:cNvSpPr>
            <a:spLocks noChangeArrowheads="1"/>
          </p:cNvSpPr>
          <p:nvPr/>
        </p:nvSpPr>
        <p:spPr bwMode="auto">
          <a:xfrm>
            <a:off x="5160168" y="2506663"/>
            <a:ext cx="2014537" cy="238125"/>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smtClean="0">
                <a:solidFill>
                  <a:schemeClr val="bg1">
                    <a:lumMod val="50000"/>
                  </a:schemeClr>
                </a:solidFill>
                <a:latin typeface="Trebuchet MS"/>
                <a:ea typeface="맑은 고딕" pitchFamily="50" charset="-127"/>
              </a:rPr>
              <a:t>Whole Life</a:t>
            </a:r>
            <a:endParaRPr kumimoji="0" lang="en-US" altLang="ko-KR" sz="700" dirty="0">
              <a:solidFill>
                <a:schemeClr val="bg1">
                  <a:lumMod val="50000"/>
                </a:schemeClr>
              </a:solidFill>
              <a:latin typeface="Trebuchet MS"/>
              <a:ea typeface="맑은 고딕" pitchFamily="50" charset="-127"/>
            </a:endParaRPr>
          </a:p>
        </p:txBody>
      </p:sp>
      <p:sp>
        <p:nvSpPr>
          <p:cNvPr id="20"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39949" name="모서리가 둥근 직사각형 89"/>
          <p:cNvSpPr>
            <a:spLocks noChangeArrowheads="1"/>
          </p:cNvSpPr>
          <p:nvPr/>
        </p:nvSpPr>
        <p:spPr bwMode="auto">
          <a:xfrm>
            <a:off x="393700" y="6078538"/>
            <a:ext cx="5143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sp>
        <p:nvSpPr>
          <p:cNvPr id="40020" name="모서리가 둥근 직사각형 89"/>
          <p:cNvSpPr>
            <a:spLocks noChangeArrowheads="1"/>
          </p:cNvSpPr>
          <p:nvPr/>
        </p:nvSpPr>
        <p:spPr bwMode="auto">
          <a:xfrm>
            <a:off x="5175250" y="6078538"/>
            <a:ext cx="601663"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Reference</a:t>
            </a:r>
            <a:endParaRPr kumimoji="0" lang="ko-KR" altLang="en-US" sz="800" b="1">
              <a:latin typeface="맑은 고딕" pitchFamily="50" charset="-127"/>
              <a:ea typeface="맑은 고딕" pitchFamily="50" charset="-127"/>
            </a:endParaRPr>
          </a:p>
        </p:txBody>
      </p:sp>
      <p:sp>
        <p:nvSpPr>
          <p:cNvPr id="40021" name="모서리가 둥근 직사각형 89"/>
          <p:cNvSpPr>
            <a:spLocks noChangeArrowheads="1"/>
          </p:cNvSpPr>
          <p:nvPr/>
        </p:nvSpPr>
        <p:spPr bwMode="auto">
          <a:xfrm>
            <a:off x="5822950" y="6078538"/>
            <a:ext cx="600075"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Brochure</a:t>
            </a:r>
            <a:endParaRPr kumimoji="0" lang="ko-KR" altLang="en-US" sz="800" b="1">
              <a:latin typeface="맑은 고딕" pitchFamily="50" charset="-127"/>
              <a:ea typeface="맑은 고딕" pitchFamily="50" charset="-127"/>
            </a:endParaRPr>
          </a:p>
        </p:txBody>
      </p:sp>
      <p:pic>
        <p:nvPicPr>
          <p:cNvPr id="69" name="그림 293" descr="ico_radioOff.png"/>
          <p:cNvPicPr>
            <a:picLocks noChangeAspect="1"/>
          </p:cNvPicPr>
          <p:nvPr/>
        </p:nvPicPr>
        <p:blipFill>
          <a:blip r:embed="rId4" cstate="print"/>
          <a:srcRect/>
          <a:stretch>
            <a:fillRect/>
          </a:stretch>
        </p:blipFill>
        <p:spPr bwMode="auto">
          <a:xfrm>
            <a:off x="379413" y="5126988"/>
            <a:ext cx="190500" cy="190500"/>
          </a:xfrm>
          <a:prstGeom prst="rect">
            <a:avLst/>
          </a:prstGeom>
          <a:noFill/>
          <a:ln w="9525">
            <a:noFill/>
            <a:miter lim="800000"/>
            <a:headEnd/>
            <a:tailEnd/>
          </a:ln>
        </p:spPr>
      </p:pic>
      <p:pic>
        <p:nvPicPr>
          <p:cNvPr id="70" name="그림 293" descr="ico_radioOff.png"/>
          <p:cNvPicPr>
            <a:picLocks noChangeAspect="1"/>
          </p:cNvPicPr>
          <p:nvPr/>
        </p:nvPicPr>
        <p:blipFill>
          <a:blip r:embed="rId4" cstate="print"/>
          <a:srcRect/>
          <a:stretch>
            <a:fillRect/>
          </a:stretch>
        </p:blipFill>
        <p:spPr bwMode="auto">
          <a:xfrm>
            <a:off x="379413" y="5431788"/>
            <a:ext cx="190500" cy="190500"/>
          </a:xfrm>
          <a:prstGeom prst="rect">
            <a:avLst/>
          </a:prstGeom>
          <a:noFill/>
          <a:ln w="9525">
            <a:noFill/>
            <a:miter lim="800000"/>
            <a:headEnd/>
            <a:tailEnd/>
          </a:ln>
        </p:spPr>
      </p:pic>
      <p:pic>
        <p:nvPicPr>
          <p:cNvPr id="71" name="그림 293" descr="ico_radioOff.png"/>
          <p:cNvPicPr>
            <a:picLocks noChangeAspect="1"/>
          </p:cNvPicPr>
          <p:nvPr/>
        </p:nvPicPr>
        <p:blipFill>
          <a:blip r:embed="rId4" cstate="print"/>
          <a:srcRect/>
          <a:stretch>
            <a:fillRect/>
          </a:stretch>
        </p:blipFill>
        <p:spPr bwMode="auto">
          <a:xfrm>
            <a:off x="379413" y="5706108"/>
            <a:ext cx="190500" cy="190500"/>
          </a:xfrm>
          <a:prstGeom prst="rect">
            <a:avLst/>
          </a:prstGeom>
          <a:noFill/>
          <a:ln w="9525">
            <a:noFill/>
            <a:miter lim="800000"/>
            <a:headEnd/>
            <a:tailEnd/>
          </a:ln>
        </p:spPr>
      </p:pic>
      <p:pic>
        <p:nvPicPr>
          <p:cNvPr id="75" name="Picture 3" descr="C:\업무\UI icons\Back iCon\1403880526_circle_info_more-information_detail.png"/>
          <p:cNvPicPr>
            <a:picLocks noChangeAspect="1" noChangeArrowheads="1"/>
          </p:cNvPicPr>
          <p:nvPr/>
        </p:nvPicPr>
        <p:blipFill>
          <a:blip r:embed="rId5" cstate="print"/>
          <a:srcRect/>
          <a:stretch>
            <a:fillRect/>
          </a:stretch>
        </p:blipFill>
        <p:spPr bwMode="auto">
          <a:xfrm>
            <a:off x="3536950" y="5126988"/>
            <a:ext cx="217488" cy="219075"/>
          </a:xfrm>
          <a:prstGeom prst="rect">
            <a:avLst/>
          </a:prstGeom>
          <a:noFill/>
          <a:ln w="9525">
            <a:noFill/>
            <a:miter lim="800000"/>
            <a:headEnd/>
            <a:tailEnd/>
          </a:ln>
        </p:spPr>
      </p:pic>
      <p:pic>
        <p:nvPicPr>
          <p:cNvPr id="77" name="Picture 3" descr="C:\업무\UI icons\Back iCon\1403880526_circle_info_more-information_detail.png"/>
          <p:cNvPicPr>
            <a:picLocks noChangeAspect="1" noChangeArrowheads="1"/>
          </p:cNvPicPr>
          <p:nvPr/>
        </p:nvPicPr>
        <p:blipFill>
          <a:blip r:embed="rId5" cstate="print"/>
          <a:srcRect/>
          <a:stretch>
            <a:fillRect/>
          </a:stretch>
        </p:blipFill>
        <p:spPr bwMode="auto">
          <a:xfrm>
            <a:off x="3536950" y="5417501"/>
            <a:ext cx="217488" cy="219075"/>
          </a:xfrm>
          <a:prstGeom prst="rect">
            <a:avLst/>
          </a:prstGeom>
          <a:noFill/>
          <a:ln w="9525">
            <a:noFill/>
            <a:miter lim="800000"/>
            <a:headEnd/>
            <a:tailEnd/>
          </a:ln>
        </p:spPr>
      </p:pic>
      <p:pic>
        <p:nvPicPr>
          <p:cNvPr id="78" name="Picture 3" descr="C:\업무\UI icons\Back iCon\1403880526_circle_info_more-information_detail.png"/>
          <p:cNvPicPr>
            <a:picLocks noChangeAspect="1" noChangeArrowheads="1"/>
          </p:cNvPicPr>
          <p:nvPr/>
        </p:nvPicPr>
        <p:blipFill>
          <a:blip r:embed="rId5" cstate="print"/>
          <a:srcRect/>
          <a:stretch>
            <a:fillRect/>
          </a:stretch>
        </p:blipFill>
        <p:spPr bwMode="auto">
          <a:xfrm>
            <a:off x="3536950" y="5706108"/>
            <a:ext cx="217488" cy="219075"/>
          </a:xfrm>
          <a:prstGeom prst="rect">
            <a:avLst/>
          </a:prstGeom>
          <a:noFill/>
          <a:ln w="9525">
            <a:noFill/>
            <a:miter lim="800000"/>
            <a:headEnd/>
            <a:tailEnd/>
          </a:ln>
        </p:spPr>
      </p:pic>
      <p:sp>
        <p:nvSpPr>
          <p:cNvPr id="92" name="AutoShape 318"/>
          <p:cNvSpPr>
            <a:spLocks noChangeArrowheads="1"/>
          </p:cNvSpPr>
          <p:nvPr/>
        </p:nvSpPr>
        <p:spPr bwMode="auto">
          <a:xfrm>
            <a:off x="4619625" y="4827268"/>
            <a:ext cx="1087438"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93" name="직사각형 270"/>
          <p:cNvSpPr>
            <a:spLocks noChangeArrowheads="1"/>
          </p:cNvSpPr>
          <p:nvPr/>
        </p:nvSpPr>
        <p:spPr bwMode="auto">
          <a:xfrm>
            <a:off x="4271963" y="4827268"/>
            <a:ext cx="347662" cy="215900"/>
          </a:xfrm>
          <a:prstGeom prst="rect">
            <a:avLst/>
          </a:prstGeom>
          <a:noFill/>
          <a:ln w="9525">
            <a:noFill/>
            <a:miter lim="800000"/>
            <a:headEnd/>
            <a:tailEnd/>
          </a:ln>
        </p:spPr>
        <p:txBody>
          <a:bodyPr>
            <a:spAutoFit/>
          </a:bodyPr>
          <a:lstStyle/>
          <a:p>
            <a:pPr marL="92075" indent="-92075" algn="ctr"/>
            <a:r>
              <a:rPr lang="en-US" altLang="ko-KR" sz="800">
                <a:latin typeface="맑은 고딕" pitchFamily="50" charset="-127"/>
                <a:ea typeface="맑은 고딕" pitchFamily="50" charset="-127"/>
              </a:rPr>
              <a:t>RM</a:t>
            </a:r>
            <a:endParaRPr lang="ko-KR" altLang="en-US" sz="800">
              <a:latin typeface="맑은 고딕" pitchFamily="50" charset="-127"/>
              <a:ea typeface="맑은 고딕" pitchFamily="50" charset="-127"/>
            </a:endParaRPr>
          </a:p>
        </p:txBody>
      </p:sp>
      <p:grpSp>
        <p:nvGrpSpPr>
          <p:cNvPr id="102" name="그룹 300"/>
          <p:cNvGrpSpPr>
            <a:grpSpLocks/>
          </p:cNvGrpSpPr>
          <p:nvPr/>
        </p:nvGrpSpPr>
        <p:grpSpPr bwMode="auto">
          <a:xfrm>
            <a:off x="701675" y="5124220"/>
            <a:ext cx="708025" cy="215900"/>
            <a:chOff x="8439270" y="4307555"/>
            <a:chExt cx="709669" cy="217261"/>
          </a:xfrm>
        </p:grpSpPr>
        <p:sp>
          <p:nvSpPr>
            <p:cNvPr id="103" name="모서리가 둥근 직사각형 258"/>
            <p:cNvSpPr>
              <a:spLocks noChangeArrowheads="1"/>
            </p:cNvSpPr>
            <p:nvPr/>
          </p:nvSpPr>
          <p:spPr bwMode="auto">
            <a:xfrm>
              <a:off x="8439270" y="4307555"/>
              <a:ext cx="709669"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AMF1+</a:t>
              </a:r>
              <a:endParaRPr lang="ko-KR" altLang="en-US" sz="700">
                <a:latin typeface="맑은 고딕" pitchFamily="50" charset="-127"/>
                <a:ea typeface="맑은 고딕" pitchFamily="50" charset="-127"/>
              </a:endParaRPr>
            </a:p>
          </p:txBody>
        </p:sp>
        <p:grpSp>
          <p:nvGrpSpPr>
            <p:cNvPr id="104" name="그룹 104"/>
            <p:cNvGrpSpPr>
              <a:grpSpLocks/>
            </p:cNvGrpSpPr>
            <p:nvPr/>
          </p:nvGrpSpPr>
          <p:grpSpPr bwMode="auto">
            <a:xfrm rot="2487701">
              <a:off x="9006775" y="4365089"/>
              <a:ext cx="98570" cy="105387"/>
              <a:chOff x="5456484" y="417348"/>
              <a:chExt cx="191386" cy="204618"/>
            </a:xfrm>
          </p:grpSpPr>
          <p:sp>
            <p:nvSpPr>
              <p:cNvPr id="105" name="타원 104"/>
              <p:cNvSpPr/>
              <p:nvPr/>
            </p:nvSpPr>
            <p:spPr bwMode="auto">
              <a:xfrm>
                <a:off x="5457263" y="416538"/>
                <a:ext cx="191548"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106" name="1/2 액자 105"/>
              <p:cNvSpPr/>
              <p:nvPr/>
            </p:nvSpPr>
            <p:spPr bwMode="auto">
              <a:xfrm rot="11089016">
                <a:off x="5501471" y="474021"/>
                <a:ext cx="77236" cy="83747"/>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107" name="AutoShape 318"/>
          <p:cNvSpPr>
            <a:spLocks noChangeArrowheads="1"/>
          </p:cNvSpPr>
          <p:nvPr/>
        </p:nvSpPr>
        <p:spPr bwMode="auto">
          <a:xfrm>
            <a:off x="4619625" y="5421310"/>
            <a:ext cx="1087438"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108" name="직사각형 270"/>
          <p:cNvSpPr>
            <a:spLocks noChangeArrowheads="1"/>
          </p:cNvSpPr>
          <p:nvPr/>
        </p:nvSpPr>
        <p:spPr bwMode="auto">
          <a:xfrm>
            <a:off x="4271963" y="5421310"/>
            <a:ext cx="347662" cy="215900"/>
          </a:xfrm>
          <a:prstGeom prst="rect">
            <a:avLst/>
          </a:prstGeom>
          <a:noFill/>
          <a:ln w="9525">
            <a:noFill/>
            <a:miter lim="800000"/>
            <a:headEnd/>
            <a:tailEnd/>
          </a:ln>
        </p:spPr>
        <p:txBody>
          <a:bodyPr>
            <a:spAutoFit/>
          </a:bodyPr>
          <a:lstStyle/>
          <a:p>
            <a:pPr marL="92075" indent="-92075" algn="ctr"/>
            <a:r>
              <a:rPr lang="en-US" altLang="ko-KR" sz="800">
                <a:latin typeface="맑은 고딕" pitchFamily="50" charset="-127"/>
                <a:ea typeface="맑은 고딕" pitchFamily="50" charset="-127"/>
              </a:rPr>
              <a:t>RM</a:t>
            </a:r>
            <a:endParaRPr lang="ko-KR" altLang="en-US" sz="800">
              <a:latin typeface="맑은 고딕" pitchFamily="50" charset="-127"/>
              <a:ea typeface="맑은 고딕" pitchFamily="50" charset="-127"/>
            </a:endParaRPr>
          </a:p>
        </p:txBody>
      </p:sp>
      <p:sp>
        <p:nvSpPr>
          <p:cNvPr id="109" name="AutoShape 318"/>
          <p:cNvSpPr>
            <a:spLocks noChangeArrowheads="1"/>
          </p:cNvSpPr>
          <p:nvPr/>
        </p:nvSpPr>
        <p:spPr bwMode="auto">
          <a:xfrm>
            <a:off x="3868896" y="5708648"/>
            <a:ext cx="3429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110" name="AutoShape 318"/>
          <p:cNvSpPr>
            <a:spLocks noChangeArrowheads="1"/>
          </p:cNvSpPr>
          <p:nvPr/>
        </p:nvSpPr>
        <p:spPr bwMode="auto">
          <a:xfrm>
            <a:off x="4619625" y="5715950"/>
            <a:ext cx="1087438"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111" name="직사각형 270"/>
          <p:cNvSpPr>
            <a:spLocks noChangeArrowheads="1"/>
          </p:cNvSpPr>
          <p:nvPr/>
        </p:nvSpPr>
        <p:spPr bwMode="auto">
          <a:xfrm>
            <a:off x="4271963" y="5715950"/>
            <a:ext cx="347662" cy="215900"/>
          </a:xfrm>
          <a:prstGeom prst="rect">
            <a:avLst/>
          </a:prstGeom>
          <a:noFill/>
          <a:ln w="9525">
            <a:noFill/>
            <a:miter lim="800000"/>
            <a:headEnd/>
            <a:tailEnd/>
          </a:ln>
        </p:spPr>
        <p:txBody>
          <a:bodyPr>
            <a:spAutoFit/>
          </a:bodyPr>
          <a:lstStyle/>
          <a:p>
            <a:pPr marL="92075" indent="-92075" algn="ctr"/>
            <a:r>
              <a:rPr lang="en-US" altLang="ko-KR" sz="800">
                <a:latin typeface="맑은 고딕" pitchFamily="50" charset="-127"/>
                <a:ea typeface="맑은 고딕" pitchFamily="50" charset="-127"/>
              </a:rPr>
              <a:t>RM</a:t>
            </a:r>
            <a:endParaRPr lang="ko-KR" altLang="en-US" sz="800">
              <a:latin typeface="맑은 고딕" pitchFamily="50" charset="-127"/>
              <a:ea typeface="맑은 고딕" pitchFamily="50" charset="-127"/>
            </a:endParaRPr>
          </a:p>
        </p:txBody>
      </p:sp>
      <p:sp>
        <p:nvSpPr>
          <p:cNvPr id="113" name="직사각형 270"/>
          <p:cNvSpPr>
            <a:spLocks noChangeArrowheads="1"/>
          </p:cNvSpPr>
          <p:nvPr/>
        </p:nvSpPr>
        <p:spPr bwMode="auto">
          <a:xfrm>
            <a:off x="403066" y="2515657"/>
            <a:ext cx="649537"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Basic Plan</a:t>
            </a:r>
            <a:endParaRPr kumimoji="0" lang="ko-KR" altLang="en-US" sz="800" dirty="0">
              <a:latin typeface="맑은 고딕" pitchFamily="50" charset="-127"/>
              <a:ea typeface="맑은 고딕" pitchFamily="50" charset="-127"/>
            </a:endParaRPr>
          </a:p>
        </p:txBody>
      </p:sp>
      <p:grpSp>
        <p:nvGrpSpPr>
          <p:cNvPr id="114" name="그룹 300"/>
          <p:cNvGrpSpPr>
            <a:grpSpLocks/>
          </p:cNvGrpSpPr>
          <p:nvPr/>
        </p:nvGrpSpPr>
        <p:grpSpPr bwMode="auto">
          <a:xfrm>
            <a:off x="1654175" y="2500417"/>
            <a:ext cx="2012950" cy="215900"/>
            <a:chOff x="7133019" y="4307555"/>
            <a:chExt cx="2015921" cy="217261"/>
          </a:xfrm>
        </p:grpSpPr>
        <p:sp>
          <p:nvSpPr>
            <p:cNvPr id="116" name="모서리가 둥근 직사각형 258"/>
            <p:cNvSpPr>
              <a:spLocks noChangeArrowheads="1"/>
            </p:cNvSpPr>
            <p:nvPr/>
          </p:nvSpPr>
          <p:spPr bwMode="auto">
            <a:xfrm>
              <a:off x="7133019" y="4307555"/>
              <a:ext cx="2015921"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dirty="0" smtClean="0">
                  <a:latin typeface="맑은 고딕" pitchFamily="50" charset="-127"/>
                  <a:ea typeface="맑은 고딕" pitchFamily="50" charset="-127"/>
                </a:rPr>
                <a:t>Plan1</a:t>
              </a:r>
              <a:endParaRPr lang="ko-KR" altLang="en-US" sz="700" dirty="0">
                <a:latin typeface="맑은 고딕" pitchFamily="50" charset="-127"/>
                <a:ea typeface="맑은 고딕" pitchFamily="50" charset="-127"/>
              </a:endParaRPr>
            </a:p>
          </p:txBody>
        </p:sp>
        <p:grpSp>
          <p:nvGrpSpPr>
            <p:cNvPr id="117" name="그룹 104"/>
            <p:cNvGrpSpPr>
              <a:grpSpLocks/>
            </p:cNvGrpSpPr>
            <p:nvPr/>
          </p:nvGrpSpPr>
          <p:grpSpPr bwMode="auto">
            <a:xfrm rot="2487701">
              <a:off x="9006775" y="4365089"/>
              <a:ext cx="98570" cy="105387"/>
              <a:chOff x="5456484" y="417348"/>
              <a:chExt cx="191386" cy="204618"/>
            </a:xfrm>
          </p:grpSpPr>
          <p:sp>
            <p:nvSpPr>
              <p:cNvPr id="122" name="타원 121"/>
              <p:cNvSpPr/>
              <p:nvPr/>
            </p:nvSpPr>
            <p:spPr bwMode="auto">
              <a:xfrm>
                <a:off x="5457456" y="416438"/>
                <a:ext cx="19138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123" name="1/2 액자 122"/>
              <p:cNvSpPr/>
              <p:nvPr/>
            </p:nvSpPr>
            <p:spPr bwMode="auto">
              <a:xfrm rot="11089016">
                <a:off x="5501627" y="473922"/>
                <a:ext cx="77171"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124" name="모서리가 둥근 직사각형 50"/>
          <p:cNvSpPr>
            <a:spLocks noChangeArrowheads="1"/>
          </p:cNvSpPr>
          <p:nvPr/>
        </p:nvSpPr>
        <p:spPr bwMode="auto">
          <a:xfrm>
            <a:off x="4430713" y="1808163"/>
            <a:ext cx="739775" cy="24447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dirty="0">
                <a:latin typeface="맑은 고딕" pitchFamily="50" charset="-127"/>
                <a:ea typeface="맑은 고딕" pitchFamily="50" charset="-127"/>
              </a:rPr>
              <a:t>Top Up</a:t>
            </a:r>
            <a:endParaRPr kumimoji="0" lang="ko-KR" altLang="en-US" sz="800" b="1" dirty="0">
              <a:latin typeface="맑은 고딕" pitchFamily="50" charset="-127"/>
              <a:ea typeface="맑은 고딕" pitchFamily="50" charset="-127"/>
            </a:endParaRPr>
          </a:p>
        </p:txBody>
      </p:sp>
      <p:sp>
        <p:nvSpPr>
          <p:cNvPr id="125" name="직사각형 270"/>
          <p:cNvSpPr>
            <a:spLocks noChangeArrowheads="1"/>
          </p:cNvSpPr>
          <p:nvPr/>
        </p:nvSpPr>
        <p:spPr bwMode="auto">
          <a:xfrm>
            <a:off x="404813" y="3219450"/>
            <a:ext cx="946093"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err="1" smtClean="0">
                <a:latin typeface="맑은 고딕" pitchFamily="50" charset="-127"/>
                <a:ea typeface="맑은 고딕" pitchFamily="50" charset="-127"/>
              </a:rPr>
              <a:t>TopUp</a:t>
            </a:r>
            <a:r>
              <a:rPr kumimoji="0" lang="en-US" altLang="ko-KR" sz="800" dirty="0" smtClean="0">
                <a:latin typeface="맑은 고딕" pitchFamily="50" charset="-127"/>
                <a:ea typeface="맑은 고딕" pitchFamily="50" charset="-127"/>
              </a:rPr>
              <a:t> Premium</a:t>
            </a:r>
            <a:endParaRPr kumimoji="0" lang="ko-KR" altLang="en-US" sz="800" dirty="0">
              <a:latin typeface="맑은 고딕" pitchFamily="50" charset="-127"/>
              <a:ea typeface="맑은 고딕" pitchFamily="50" charset="-127"/>
            </a:endParaRPr>
          </a:p>
        </p:txBody>
      </p:sp>
      <p:sp>
        <p:nvSpPr>
          <p:cNvPr id="126" name="AutoShape 318"/>
          <p:cNvSpPr>
            <a:spLocks noChangeArrowheads="1"/>
          </p:cNvSpPr>
          <p:nvPr/>
        </p:nvSpPr>
        <p:spPr bwMode="auto">
          <a:xfrm>
            <a:off x="1651000" y="3198813"/>
            <a:ext cx="2014538" cy="238125"/>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11790.50</a:t>
            </a:r>
          </a:p>
        </p:txBody>
      </p:sp>
      <p:sp>
        <p:nvSpPr>
          <p:cNvPr id="127" name="직사각형 270"/>
          <p:cNvSpPr>
            <a:spLocks noChangeArrowheads="1"/>
          </p:cNvSpPr>
          <p:nvPr/>
        </p:nvSpPr>
        <p:spPr bwMode="auto">
          <a:xfrm>
            <a:off x="3917157" y="2884285"/>
            <a:ext cx="858837"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u="sng" dirty="0">
                <a:latin typeface="맑은 고딕" pitchFamily="50" charset="-127"/>
                <a:ea typeface="맑은 고딕" pitchFamily="50" charset="-127"/>
              </a:rPr>
              <a:t>Premium (RM)</a:t>
            </a:r>
            <a:endParaRPr kumimoji="0" lang="ko-KR" altLang="en-US" sz="800" u="sng" dirty="0">
              <a:latin typeface="맑은 고딕" pitchFamily="50" charset="-127"/>
              <a:ea typeface="맑은 고딕" pitchFamily="50" charset="-127"/>
            </a:endParaRPr>
          </a:p>
        </p:txBody>
      </p:sp>
      <p:sp>
        <p:nvSpPr>
          <p:cNvPr id="128" name="AutoShape 318"/>
          <p:cNvSpPr>
            <a:spLocks noChangeArrowheads="1"/>
          </p:cNvSpPr>
          <p:nvPr/>
        </p:nvSpPr>
        <p:spPr bwMode="auto">
          <a:xfrm>
            <a:off x="5163344" y="2863648"/>
            <a:ext cx="2014538" cy="238125"/>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r>
              <a:rPr kumimoji="0" lang="en-US" altLang="ko-KR" sz="700" dirty="0">
                <a:solidFill>
                  <a:schemeClr val="bg1">
                    <a:lumMod val="50000"/>
                  </a:schemeClr>
                </a:solidFill>
                <a:latin typeface="Trebuchet MS"/>
                <a:ea typeface="맑은 고딕" pitchFamily="50" charset="-127"/>
              </a:rPr>
              <a:t>11790.50</a:t>
            </a:r>
          </a:p>
        </p:txBody>
      </p:sp>
      <p:sp>
        <p:nvSpPr>
          <p:cNvPr id="255" name="직사각형 125"/>
          <p:cNvSpPr>
            <a:spLocks noChangeArrowheads="1"/>
          </p:cNvSpPr>
          <p:nvPr/>
        </p:nvSpPr>
        <p:spPr bwMode="auto">
          <a:xfrm>
            <a:off x="292100" y="5743575"/>
            <a:ext cx="7056438" cy="303213"/>
          </a:xfrm>
          <a:prstGeom prst="rect">
            <a:avLst/>
          </a:prstGeom>
          <a:solidFill>
            <a:schemeClr val="accent1">
              <a:lumMod val="90000"/>
            </a:schemeClr>
          </a:solidFill>
          <a:ln w="6350" algn="ctr">
            <a:solidFill>
              <a:schemeClr val="tx1">
                <a:lumMod val="65000"/>
                <a:lumOff val="35000"/>
              </a:schemeClr>
            </a:solidFill>
            <a:miter lim="800000"/>
            <a:headEnd/>
            <a:tailEnd/>
          </a:ln>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40026" name="직사각형 270"/>
          <p:cNvSpPr>
            <a:spLocks noChangeArrowheads="1"/>
          </p:cNvSpPr>
          <p:nvPr/>
        </p:nvSpPr>
        <p:spPr bwMode="auto">
          <a:xfrm>
            <a:off x="2228850" y="5799138"/>
            <a:ext cx="1047750"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Half Year Payment</a:t>
            </a:r>
            <a:endParaRPr kumimoji="0" lang="ko-KR" altLang="en-US" sz="800">
              <a:latin typeface="맑은 고딕" pitchFamily="50" charset="-127"/>
              <a:ea typeface="맑은 고딕" pitchFamily="50" charset="-127"/>
            </a:endParaRPr>
          </a:p>
        </p:txBody>
      </p:sp>
      <p:sp>
        <p:nvSpPr>
          <p:cNvPr id="136" name="AutoShape 318"/>
          <p:cNvSpPr>
            <a:spLocks noChangeArrowheads="1"/>
          </p:cNvSpPr>
          <p:nvPr/>
        </p:nvSpPr>
        <p:spPr bwMode="auto">
          <a:xfrm>
            <a:off x="3200400" y="5792788"/>
            <a:ext cx="709613" cy="203200"/>
          </a:xfrm>
          <a:prstGeom prst="flowChartAlternateProcess">
            <a:avLst/>
          </a:prstGeom>
          <a:solidFill>
            <a:schemeClr val="bg1">
              <a:lumMod val="85000"/>
            </a:schemeClr>
          </a:solidFill>
          <a:ln w="9525" algn="ctr">
            <a:solidFill>
              <a:schemeClr val="bg1">
                <a:lumMod val="50000"/>
              </a:schemeClr>
            </a:solidFill>
            <a:miter lim="800000"/>
            <a:headEnd/>
            <a:tailEnd/>
          </a:ln>
        </p:spPr>
        <p:txBody>
          <a:bodyPr wrap="none" anchor="ctr"/>
          <a:lstStyle/>
          <a:p>
            <a:pPr algn="r">
              <a:defRPr/>
            </a:pPr>
            <a:r>
              <a:rPr kumimoji="0" lang="en-US" altLang="ko-KR" sz="700" dirty="0">
                <a:solidFill>
                  <a:schemeClr val="tx1"/>
                </a:solidFill>
                <a:latin typeface="Trebuchet MS"/>
                <a:ea typeface="맑은 고딕" pitchFamily="50" charset="-127"/>
              </a:rPr>
              <a:t>35000</a:t>
            </a:r>
          </a:p>
        </p:txBody>
      </p:sp>
      <p:sp>
        <p:nvSpPr>
          <p:cNvPr id="40028" name="직사각형 270"/>
          <p:cNvSpPr>
            <a:spLocks noChangeArrowheads="1"/>
          </p:cNvSpPr>
          <p:nvPr/>
        </p:nvSpPr>
        <p:spPr bwMode="auto">
          <a:xfrm>
            <a:off x="3935413" y="5802313"/>
            <a:ext cx="1057275"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Quarterly Payment</a:t>
            </a:r>
            <a:endParaRPr kumimoji="0" lang="ko-KR" altLang="en-US" sz="800" dirty="0">
              <a:latin typeface="맑은 고딕" pitchFamily="50" charset="-127"/>
              <a:ea typeface="맑은 고딕" pitchFamily="50" charset="-127"/>
            </a:endParaRPr>
          </a:p>
        </p:txBody>
      </p:sp>
      <p:sp>
        <p:nvSpPr>
          <p:cNvPr id="138" name="AutoShape 318"/>
          <p:cNvSpPr>
            <a:spLocks noChangeArrowheads="1"/>
          </p:cNvSpPr>
          <p:nvPr/>
        </p:nvSpPr>
        <p:spPr bwMode="auto">
          <a:xfrm>
            <a:off x="4919663" y="5799138"/>
            <a:ext cx="709612" cy="203200"/>
          </a:xfrm>
          <a:prstGeom prst="flowChartAlternateProcess">
            <a:avLst/>
          </a:prstGeom>
          <a:solidFill>
            <a:schemeClr val="bg1">
              <a:lumMod val="85000"/>
            </a:schemeClr>
          </a:solidFill>
          <a:ln w="9525" algn="ctr">
            <a:solidFill>
              <a:schemeClr val="bg1">
                <a:lumMod val="50000"/>
              </a:schemeClr>
            </a:solidFill>
            <a:miter lim="800000"/>
            <a:headEnd/>
            <a:tailEnd/>
          </a:ln>
        </p:spPr>
        <p:txBody>
          <a:bodyPr wrap="none" anchor="ctr"/>
          <a:lstStyle/>
          <a:p>
            <a:pPr algn="r">
              <a:defRPr/>
            </a:pPr>
            <a:r>
              <a:rPr kumimoji="0" lang="en-US" altLang="ko-KR" sz="700" dirty="0">
                <a:solidFill>
                  <a:schemeClr val="tx1"/>
                </a:solidFill>
                <a:latin typeface="Trebuchet MS"/>
                <a:ea typeface="맑은 고딕" pitchFamily="50" charset="-127"/>
              </a:rPr>
              <a:t>35000</a:t>
            </a:r>
          </a:p>
        </p:txBody>
      </p:sp>
      <p:sp>
        <p:nvSpPr>
          <p:cNvPr id="40030" name="직사각형 270"/>
          <p:cNvSpPr>
            <a:spLocks noChangeArrowheads="1"/>
          </p:cNvSpPr>
          <p:nvPr/>
        </p:nvSpPr>
        <p:spPr bwMode="auto">
          <a:xfrm>
            <a:off x="5616575" y="5802313"/>
            <a:ext cx="1011238"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Monthly Payment</a:t>
            </a:r>
            <a:endParaRPr kumimoji="0" lang="ko-KR" altLang="en-US" sz="800" dirty="0">
              <a:latin typeface="맑은 고딕" pitchFamily="50" charset="-127"/>
              <a:ea typeface="맑은 고딕" pitchFamily="50" charset="-127"/>
            </a:endParaRPr>
          </a:p>
        </p:txBody>
      </p:sp>
      <p:sp>
        <p:nvSpPr>
          <p:cNvPr id="140" name="AutoShape 318"/>
          <p:cNvSpPr>
            <a:spLocks noChangeArrowheads="1"/>
          </p:cNvSpPr>
          <p:nvPr/>
        </p:nvSpPr>
        <p:spPr bwMode="auto">
          <a:xfrm>
            <a:off x="6577013" y="5786438"/>
            <a:ext cx="709612" cy="203200"/>
          </a:xfrm>
          <a:prstGeom prst="flowChartAlternateProcess">
            <a:avLst/>
          </a:prstGeom>
          <a:solidFill>
            <a:schemeClr val="bg1">
              <a:lumMod val="85000"/>
            </a:schemeClr>
          </a:solidFill>
          <a:ln w="9525" algn="ctr">
            <a:solidFill>
              <a:schemeClr val="bg1">
                <a:lumMod val="50000"/>
              </a:schemeClr>
            </a:solidFill>
            <a:miter lim="800000"/>
            <a:headEnd/>
            <a:tailEnd/>
          </a:ln>
        </p:spPr>
        <p:txBody>
          <a:bodyPr wrap="none" anchor="ctr"/>
          <a:lstStyle/>
          <a:p>
            <a:pPr algn="r">
              <a:defRPr/>
            </a:pPr>
            <a:r>
              <a:rPr kumimoji="0" lang="en-US" altLang="ko-KR" sz="700" dirty="0">
                <a:solidFill>
                  <a:schemeClr val="tx1"/>
                </a:solidFill>
                <a:latin typeface="Trebuchet MS"/>
                <a:ea typeface="맑은 고딕" pitchFamily="50" charset="-127"/>
              </a:rPr>
              <a:t>35000</a:t>
            </a:r>
          </a:p>
        </p:txBody>
      </p:sp>
      <p:sp>
        <p:nvSpPr>
          <p:cNvPr id="40032" name="직사각형 270"/>
          <p:cNvSpPr>
            <a:spLocks noChangeArrowheads="1"/>
          </p:cNvSpPr>
          <p:nvPr/>
        </p:nvSpPr>
        <p:spPr bwMode="auto">
          <a:xfrm>
            <a:off x="352425" y="5799138"/>
            <a:ext cx="1227138"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Total Annual Premium</a:t>
            </a:r>
            <a:endParaRPr kumimoji="0" lang="ko-KR" altLang="en-US" sz="800">
              <a:latin typeface="맑은 고딕" pitchFamily="50" charset="-127"/>
              <a:ea typeface="맑은 고딕" pitchFamily="50" charset="-127"/>
            </a:endParaRPr>
          </a:p>
        </p:txBody>
      </p:sp>
      <p:sp>
        <p:nvSpPr>
          <p:cNvPr id="142" name="AutoShape 318"/>
          <p:cNvSpPr>
            <a:spLocks noChangeArrowheads="1"/>
          </p:cNvSpPr>
          <p:nvPr/>
        </p:nvSpPr>
        <p:spPr bwMode="auto">
          <a:xfrm>
            <a:off x="1533525" y="5792788"/>
            <a:ext cx="709613" cy="203200"/>
          </a:xfrm>
          <a:prstGeom prst="flowChartAlternateProcess">
            <a:avLst/>
          </a:prstGeom>
          <a:solidFill>
            <a:schemeClr val="bg1">
              <a:lumMod val="85000"/>
            </a:schemeClr>
          </a:solidFill>
          <a:ln w="9525" algn="ctr">
            <a:solidFill>
              <a:schemeClr val="bg1">
                <a:lumMod val="50000"/>
              </a:schemeClr>
            </a:solidFill>
            <a:miter lim="800000"/>
            <a:headEnd/>
            <a:tailEnd/>
          </a:ln>
        </p:spPr>
        <p:txBody>
          <a:bodyPr wrap="none" anchor="ctr"/>
          <a:lstStyle/>
          <a:p>
            <a:pPr algn="r">
              <a:defRPr/>
            </a:pPr>
            <a:r>
              <a:rPr kumimoji="0" lang="en-US" altLang="ko-KR" sz="700" dirty="0">
                <a:solidFill>
                  <a:schemeClr val="tx1"/>
                </a:solidFill>
                <a:latin typeface="Trebuchet MS"/>
                <a:ea typeface="맑은 고딕" pitchFamily="50" charset="-127"/>
              </a:rPr>
              <a:t>35000</a:t>
            </a:r>
          </a:p>
        </p:txBody>
      </p:sp>
      <p:sp>
        <p:nvSpPr>
          <p:cNvPr id="129" name="직사각형 128"/>
          <p:cNvSpPr/>
          <p:nvPr/>
        </p:nvSpPr>
        <p:spPr bwMode="auto">
          <a:xfrm>
            <a:off x="373063" y="1537758"/>
            <a:ext cx="1491584"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Basic Information</a:t>
            </a:r>
            <a:endParaRPr lang="ko-KR" altLang="en-US" sz="800" dirty="0">
              <a:ea typeface="맑은 고딕" pitchFamily="50" charset="-127"/>
            </a:endParaRPr>
          </a:p>
        </p:txBody>
      </p:sp>
      <p:sp>
        <p:nvSpPr>
          <p:cNvPr id="130" name="직사각형 129"/>
          <p:cNvSpPr/>
          <p:nvPr/>
        </p:nvSpPr>
        <p:spPr bwMode="auto">
          <a:xfrm>
            <a:off x="1903412" y="1537758"/>
            <a:ext cx="1306513"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Select Product</a:t>
            </a:r>
            <a:endParaRPr lang="ko-KR" altLang="en-US" sz="800" dirty="0">
              <a:ea typeface="맑은 고딕" pitchFamily="50" charset="-127"/>
            </a:endParaRPr>
          </a:p>
        </p:txBody>
      </p:sp>
      <p:sp>
        <p:nvSpPr>
          <p:cNvPr id="131" name="직사각형 130"/>
          <p:cNvSpPr/>
          <p:nvPr/>
        </p:nvSpPr>
        <p:spPr bwMode="auto">
          <a:xfrm>
            <a:off x="3258343" y="1537758"/>
            <a:ext cx="1306514" cy="252413"/>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Plan</a:t>
            </a:r>
            <a:endParaRPr lang="ko-KR" altLang="en-US" sz="800" dirty="0">
              <a:ea typeface="맑은 고딕" pitchFamily="50" charset="-127"/>
            </a:endParaRPr>
          </a:p>
        </p:txBody>
      </p:sp>
      <p:sp>
        <p:nvSpPr>
          <p:cNvPr id="132" name="직사각형 131"/>
          <p:cNvSpPr/>
          <p:nvPr/>
        </p:nvSpPr>
        <p:spPr bwMode="auto">
          <a:xfrm>
            <a:off x="4617243" y="1537758"/>
            <a:ext cx="1306514"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Illustration</a:t>
            </a:r>
            <a:endParaRPr lang="ko-KR" altLang="en-US" sz="800" dirty="0">
              <a:ea typeface="맑은 고딕" pitchFamily="50" charset="-127"/>
            </a:endParaRPr>
          </a:p>
        </p:txBody>
      </p:sp>
      <p:pic>
        <p:nvPicPr>
          <p:cNvPr id="133" name="그림 5"/>
          <p:cNvPicPr>
            <a:picLocks noChangeAspect="1"/>
          </p:cNvPicPr>
          <p:nvPr/>
        </p:nvPicPr>
        <p:blipFill>
          <a:blip r:embed="rId7" cstate="print"/>
          <a:srcRect/>
          <a:stretch>
            <a:fillRect/>
          </a:stretch>
        </p:blipFill>
        <p:spPr bwMode="auto">
          <a:xfrm>
            <a:off x="4333875" y="1567126"/>
            <a:ext cx="193675" cy="193675"/>
          </a:xfrm>
          <a:prstGeom prst="rect">
            <a:avLst/>
          </a:prstGeom>
          <a:noFill/>
          <a:ln w="9525">
            <a:noFill/>
            <a:miter lim="800000"/>
            <a:headEnd/>
            <a:tailEnd/>
          </a:ln>
        </p:spPr>
      </p:pic>
      <p:pic>
        <p:nvPicPr>
          <p:cNvPr id="134" name="그림 89"/>
          <p:cNvPicPr>
            <a:picLocks noChangeAspect="1"/>
          </p:cNvPicPr>
          <p:nvPr/>
        </p:nvPicPr>
        <p:blipFill>
          <a:blip r:embed="rId8" cstate="print"/>
          <a:srcRect/>
          <a:stretch>
            <a:fillRect/>
          </a:stretch>
        </p:blipFill>
        <p:spPr bwMode="auto">
          <a:xfrm>
            <a:off x="5674783" y="1556013"/>
            <a:ext cx="215900" cy="215900"/>
          </a:xfrm>
          <a:prstGeom prst="rect">
            <a:avLst/>
          </a:prstGeom>
          <a:noFill/>
          <a:ln w="9525">
            <a:noFill/>
            <a:miter lim="800000"/>
            <a:headEnd/>
            <a:tailEnd/>
          </a:ln>
        </p:spPr>
      </p:pic>
      <p:pic>
        <p:nvPicPr>
          <p:cNvPr id="135" name="그림 8"/>
          <p:cNvPicPr>
            <a:picLocks noChangeAspect="1"/>
          </p:cNvPicPr>
          <p:nvPr/>
        </p:nvPicPr>
        <p:blipFill>
          <a:blip r:embed="rId9" cstate="print"/>
          <a:srcRect/>
          <a:stretch>
            <a:fillRect/>
          </a:stretch>
        </p:blipFill>
        <p:spPr bwMode="auto">
          <a:xfrm>
            <a:off x="1637771" y="1565275"/>
            <a:ext cx="193675" cy="193675"/>
          </a:xfrm>
          <a:prstGeom prst="rect">
            <a:avLst/>
          </a:prstGeom>
          <a:noFill/>
          <a:ln w="9525">
            <a:noFill/>
            <a:miter lim="800000"/>
            <a:headEnd/>
            <a:tailEnd/>
          </a:ln>
        </p:spPr>
      </p:pic>
      <p:pic>
        <p:nvPicPr>
          <p:cNvPr id="137" name="그림 8"/>
          <p:cNvPicPr>
            <a:picLocks noChangeAspect="1"/>
          </p:cNvPicPr>
          <p:nvPr/>
        </p:nvPicPr>
        <p:blipFill>
          <a:blip r:embed="rId9" cstate="print"/>
          <a:srcRect/>
          <a:stretch>
            <a:fillRect/>
          </a:stretch>
        </p:blipFill>
        <p:spPr bwMode="auto">
          <a:xfrm>
            <a:off x="2952751" y="1565275"/>
            <a:ext cx="193675" cy="193675"/>
          </a:xfrm>
          <a:prstGeom prst="rect">
            <a:avLst/>
          </a:prstGeom>
          <a:noFill/>
          <a:ln w="9525">
            <a:noFill/>
            <a:miter lim="800000"/>
            <a:headEnd/>
            <a:tailEnd/>
          </a:ln>
        </p:spPr>
      </p:pic>
      <p:sp>
        <p:nvSpPr>
          <p:cNvPr id="101" name="타원 726"/>
          <p:cNvSpPr>
            <a:spLocks noChangeArrowheads="1"/>
          </p:cNvSpPr>
          <p:nvPr/>
        </p:nvSpPr>
        <p:spPr bwMode="auto">
          <a:xfrm>
            <a:off x="5070475" y="279538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3</a:t>
            </a:r>
            <a:endParaRPr kumimoji="0" lang="en-US" altLang="ko-KR" sz="800" b="1" dirty="0">
              <a:solidFill>
                <a:srgbClr val="FFFFFF"/>
              </a:solidFill>
              <a:latin typeface="Calibri" pitchFamily="34" charset="0"/>
              <a:ea typeface="맑은 고딕" pitchFamily="50" charset="-127"/>
            </a:endParaRPr>
          </a:p>
        </p:txBody>
      </p:sp>
      <p:sp>
        <p:nvSpPr>
          <p:cNvPr id="118" name="타원 726"/>
          <p:cNvSpPr>
            <a:spLocks noChangeArrowheads="1"/>
          </p:cNvSpPr>
          <p:nvPr/>
        </p:nvSpPr>
        <p:spPr bwMode="auto">
          <a:xfrm>
            <a:off x="1556808" y="245575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2</a:t>
            </a:r>
            <a:endParaRPr kumimoji="0" lang="en-US" altLang="ko-KR" sz="800" b="1" dirty="0">
              <a:solidFill>
                <a:srgbClr val="FFFFFF"/>
              </a:solidFill>
              <a:latin typeface="Calibri" pitchFamily="34" charset="0"/>
              <a:ea typeface="맑은 고딕" pitchFamily="50" charset="-127"/>
            </a:endParaRPr>
          </a:p>
        </p:txBody>
      </p:sp>
      <p:sp>
        <p:nvSpPr>
          <p:cNvPr id="119" name="타원 726"/>
          <p:cNvSpPr>
            <a:spLocks noChangeArrowheads="1"/>
          </p:cNvSpPr>
          <p:nvPr/>
        </p:nvSpPr>
        <p:spPr bwMode="auto">
          <a:xfrm>
            <a:off x="1556808" y="2090738"/>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a:solidFill>
                  <a:srgbClr val="FFFFFF"/>
                </a:solidFill>
                <a:latin typeface="Calibri" pitchFamily="34" charset="0"/>
                <a:ea typeface="맑은 고딕" pitchFamily="50" charset="-127"/>
              </a:rPr>
              <a:t>1</a:t>
            </a:r>
          </a:p>
        </p:txBody>
      </p:sp>
      <p:sp>
        <p:nvSpPr>
          <p:cNvPr id="139" name="직사각형 34"/>
          <p:cNvSpPr>
            <a:spLocks noChangeArrowheads="1"/>
          </p:cNvSpPr>
          <p:nvPr/>
        </p:nvSpPr>
        <p:spPr bwMode="auto">
          <a:xfrm>
            <a:off x="393700" y="3558996"/>
            <a:ext cx="1048685" cy="215444"/>
          </a:xfrm>
          <a:prstGeom prst="rect">
            <a:avLst/>
          </a:prstGeom>
          <a:noFill/>
          <a:ln w="9525">
            <a:noFill/>
            <a:miter lim="800000"/>
            <a:headEnd/>
            <a:tailEnd/>
          </a:ln>
        </p:spPr>
        <p:txBody>
          <a:bodyPr wrap="none">
            <a:spAutoFit/>
          </a:bodyPr>
          <a:lstStyle/>
          <a:p>
            <a:pPr marL="92075" indent="-92075" latinLnBrk="0"/>
            <a:r>
              <a:rPr lang="en-US" altLang="ko-KR" sz="800" dirty="0">
                <a:latin typeface="맑은 고딕" pitchFamily="50" charset="-127"/>
                <a:ea typeface="맑은 고딕" pitchFamily="50" charset="-127"/>
              </a:rPr>
              <a:t>Spouse Age (ANB)</a:t>
            </a:r>
            <a:endParaRPr lang="ko-KR" altLang="en-US" sz="800" dirty="0">
              <a:latin typeface="맑은 고딕" pitchFamily="50" charset="-127"/>
              <a:ea typeface="맑은 고딕" pitchFamily="50" charset="-127"/>
            </a:endParaRPr>
          </a:p>
        </p:txBody>
      </p:sp>
      <p:pic>
        <p:nvPicPr>
          <p:cNvPr id="144" name="그림 293" descr="ico_radioOff.png"/>
          <p:cNvPicPr>
            <a:picLocks noChangeAspect="1"/>
          </p:cNvPicPr>
          <p:nvPr/>
        </p:nvPicPr>
        <p:blipFill>
          <a:blip r:embed="rId4" cstate="print"/>
          <a:srcRect/>
          <a:stretch>
            <a:fillRect/>
          </a:stretch>
        </p:blipFill>
        <p:spPr bwMode="auto">
          <a:xfrm>
            <a:off x="5170488" y="3562974"/>
            <a:ext cx="190500" cy="190500"/>
          </a:xfrm>
          <a:prstGeom prst="rect">
            <a:avLst/>
          </a:prstGeom>
          <a:noFill/>
          <a:ln w="9525">
            <a:noFill/>
            <a:miter lim="800000"/>
            <a:headEnd/>
            <a:tailEnd/>
          </a:ln>
        </p:spPr>
      </p:pic>
      <p:sp>
        <p:nvSpPr>
          <p:cNvPr id="156" name="AutoShape 318"/>
          <p:cNvSpPr>
            <a:spLocks noChangeArrowheads="1"/>
          </p:cNvSpPr>
          <p:nvPr/>
        </p:nvSpPr>
        <p:spPr bwMode="auto">
          <a:xfrm>
            <a:off x="1647825" y="3558996"/>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smtClean="0">
                <a:solidFill>
                  <a:schemeClr val="bg1">
                    <a:lumMod val="50000"/>
                  </a:schemeClr>
                </a:solidFill>
                <a:latin typeface="Trebuchet MS"/>
                <a:ea typeface="맑은 고딕" pitchFamily="50" charset="-127"/>
              </a:rPr>
              <a:t>18</a:t>
            </a:r>
            <a:endParaRPr kumimoji="0" lang="en-US" altLang="ko-KR" sz="700" dirty="0">
              <a:solidFill>
                <a:schemeClr val="bg1">
                  <a:lumMod val="50000"/>
                </a:schemeClr>
              </a:solidFill>
              <a:latin typeface="Trebuchet MS"/>
              <a:ea typeface="맑은 고딕" pitchFamily="50" charset="-127"/>
            </a:endParaRPr>
          </a:p>
        </p:txBody>
      </p:sp>
      <p:sp>
        <p:nvSpPr>
          <p:cNvPr id="155" name="타원 726"/>
          <p:cNvSpPr>
            <a:spLocks noChangeArrowheads="1"/>
          </p:cNvSpPr>
          <p:nvPr/>
        </p:nvSpPr>
        <p:spPr bwMode="auto">
          <a:xfrm>
            <a:off x="1556808" y="3493302"/>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4</a:t>
            </a:r>
            <a:endParaRPr kumimoji="0" lang="en-US" altLang="ko-KR" sz="800" b="1" dirty="0">
              <a:solidFill>
                <a:srgbClr val="FFFFFF"/>
              </a:solidFill>
              <a:latin typeface="Calibri" pitchFamily="34" charset="0"/>
              <a:ea typeface="맑은 고딕" pitchFamily="50" charset="-127"/>
            </a:endParaRPr>
          </a:p>
        </p:txBody>
      </p:sp>
      <p:sp>
        <p:nvSpPr>
          <p:cNvPr id="157" name="직사각형 34"/>
          <p:cNvSpPr>
            <a:spLocks noChangeArrowheads="1"/>
          </p:cNvSpPr>
          <p:nvPr/>
        </p:nvSpPr>
        <p:spPr bwMode="auto">
          <a:xfrm>
            <a:off x="3909218" y="3537574"/>
            <a:ext cx="878767" cy="215444"/>
          </a:xfrm>
          <a:prstGeom prst="rect">
            <a:avLst/>
          </a:prstGeom>
          <a:noFill/>
          <a:ln w="9525">
            <a:noFill/>
            <a:miter lim="800000"/>
            <a:headEnd/>
            <a:tailEnd/>
          </a:ln>
        </p:spPr>
        <p:txBody>
          <a:bodyPr wrap="none">
            <a:spAutoFit/>
          </a:bodyPr>
          <a:lstStyle/>
          <a:p>
            <a:pPr marL="92075" indent="-92075" latinLnBrk="0"/>
            <a:r>
              <a:rPr lang="en-US" altLang="ko-KR" sz="800" dirty="0">
                <a:latin typeface="맑은 고딕" pitchFamily="50" charset="-127"/>
                <a:ea typeface="맑은 고딕" pitchFamily="50" charset="-127"/>
              </a:rPr>
              <a:t>Spouse Benefit</a:t>
            </a:r>
          </a:p>
        </p:txBody>
      </p:sp>
      <p:sp>
        <p:nvSpPr>
          <p:cNvPr id="158" name="AutoShape 318"/>
          <p:cNvSpPr>
            <a:spLocks noChangeArrowheads="1"/>
          </p:cNvSpPr>
          <p:nvPr/>
        </p:nvSpPr>
        <p:spPr bwMode="auto">
          <a:xfrm>
            <a:off x="5476082" y="3526461"/>
            <a:ext cx="1701800" cy="238125"/>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r>
              <a:rPr kumimoji="0" lang="en-US" altLang="ko-KR" sz="700" dirty="0">
                <a:solidFill>
                  <a:schemeClr val="bg1">
                    <a:lumMod val="50000"/>
                  </a:schemeClr>
                </a:solidFill>
                <a:latin typeface="Trebuchet MS"/>
                <a:ea typeface="맑은 고딕" pitchFamily="50" charset="-127"/>
              </a:rPr>
              <a:t>11790.50</a:t>
            </a:r>
          </a:p>
        </p:txBody>
      </p:sp>
      <p:pic>
        <p:nvPicPr>
          <p:cNvPr id="159" name="그림 293" descr="ico_radioOff.png"/>
          <p:cNvPicPr>
            <a:picLocks noChangeAspect="1"/>
          </p:cNvPicPr>
          <p:nvPr/>
        </p:nvPicPr>
        <p:blipFill>
          <a:blip r:embed="rId4" cstate="print"/>
          <a:srcRect/>
          <a:stretch>
            <a:fillRect/>
          </a:stretch>
        </p:blipFill>
        <p:spPr bwMode="auto">
          <a:xfrm>
            <a:off x="1645446" y="3933496"/>
            <a:ext cx="190500" cy="190500"/>
          </a:xfrm>
          <a:prstGeom prst="rect">
            <a:avLst/>
          </a:prstGeom>
          <a:noFill/>
          <a:ln w="9525">
            <a:noFill/>
            <a:miter lim="800000"/>
            <a:headEnd/>
            <a:tailEnd/>
          </a:ln>
        </p:spPr>
      </p:pic>
      <p:sp>
        <p:nvSpPr>
          <p:cNvPr id="160" name="직사각형 34"/>
          <p:cNvSpPr>
            <a:spLocks noChangeArrowheads="1"/>
          </p:cNvSpPr>
          <p:nvPr/>
        </p:nvSpPr>
        <p:spPr bwMode="auto">
          <a:xfrm>
            <a:off x="393700" y="3908096"/>
            <a:ext cx="987771" cy="215444"/>
          </a:xfrm>
          <a:prstGeom prst="rect">
            <a:avLst/>
          </a:prstGeom>
          <a:noFill/>
          <a:ln w="9525">
            <a:noFill/>
            <a:miter lim="800000"/>
            <a:headEnd/>
            <a:tailEnd/>
          </a:ln>
        </p:spPr>
        <p:txBody>
          <a:bodyPr wrap="none">
            <a:spAutoFit/>
          </a:bodyPr>
          <a:lstStyle/>
          <a:p>
            <a:pPr marL="92075" indent="-92075" latinLnBrk="0"/>
            <a:r>
              <a:rPr lang="en-US" altLang="ko-KR" sz="800" dirty="0">
                <a:latin typeface="맑은 고딕" pitchFamily="50" charset="-127"/>
                <a:ea typeface="맑은 고딕" pitchFamily="50" charset="-127"/>
              </a:rPr>
              <a:t>Maternity Benefit</a:t>
            </a:r>
            <a:endParaRPr lang="ko-KR" altLang="en-US" sz="800" dirty="0">
              <a:latin typeface="맑은 고딕" pitchFamily="50" charset="-127"/>
              <a:ea typeface="맑은 고딕" pitchFamily="50" charset="-127"/>
            </a:endParaRPr>
          </a:p>
        </p:txBody>
      </p:sp>
      <p:sp>
        <p:nvSpPr>
          <p:cNvPr id="161" name="AutoShape 318"/>
          <p:cNvSpPr>
            <a:spLocks noChangeArrowheads="1"/>
          </p:cNvSpPr>
          <p:nvPr/>
        </p:nvSpPr>
        <p:spPr bwMode="auto">
          <a:xfrm>
            <a:off x="1951040" y="3896983"/>
            <a:ext cx="1701800" cy="238125"/>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r>
              <a:rPr kumimoji="0" lang="en-US" altLang="ko-KR" sz="700" dirty="0">
                <a:solidFill>
                  <a:schemeClr val="bg1">
                    <a:lumMod val="50000"/>
                  </a:schemeClr>
                </a:solidFill>
                <a:latin typeface="Trebuchet MS"/>
                <a:ea typeface="맑은 고딕" pitchFamily="50" charset="-127"/>
              </a:rPr>
              <a:t>11790.50</a:t>
            </a:r>
          </a:p>
        </p:txBody>
      </p:sp>
      <p:sp>
        <p:nvSpPr>
          <p:cNvPr id="162" name="타원 726"/>
          <p:cNvSpPr>
            <a:spLocks noChangeArrowheads="1"/>
          </p:cNvSpPr>
          <p:nvPr/>
        </p:nvSpPr>
        <p:spPr bwMode="auto">
          <a:xfrm>
            <a:off x="5051426" y="3467496"/>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5</a:t>
            </a:r>
            <a:endParaRPr kumimoji="0" lang="en-US" altLang="ko-KR" sz="800" b="1" dirty="0">
              <a:solidFill>
                <a:srgbClr val="FFFFFF"/>
              </a:solidFill>
              <a:latin typeface="Calibri" pitchFamily="34" charset="0"/>
              <a:ea typeface="맑은 고딕" pitchFamily="50" charset="-127"/>
            </a:endParaRPr>
          </a:p>
        </p:txBody>
      </p:sp>
    </p:spTree>
    <p:extLst>
      <p:ext uri="{BB962C8B-B14F-4D97-AF65-F5344CB8AC3E}">
        <p14:creationId xmlns="" xmlns:p14="http://schemas.microsoft.com/office/powerpoint/2010/main" val="44398384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제목 1"/>
          <p:cNvSpPr>
            <a:spLocks noGrp="1"/>
          </p:cNvSpPr>
          <p:nvPr>
            <p:ph type="title"/>
          </p:nvPr>
        </p:nvSpPr>
        <p:spPr/>
        <p:txBody>
          <a:bodyPr/>
          <a:lstStyle/>
          <a:p>
            <a:r>
              <a:rPr lang="en-US" altLang="ko-KR" sz="1800" smtClean="0"/>
              <a:t>6. Sales Illustration</a:t>
            </a:r>
            <a:endParaRPr sz="1800" smtClean="0"/>
          </a:p>
        </p:txBody>
      </p:sp>
      <p:sp>
        <p:nvSpPr>
          <p:cNvPr id="40963" name="내용 개체 틀 2"/>
          <p:cNvSpPr>
            <a:spLocks noGrp="1"/>
          </p:cNvSpPr>
          <p:nvPr>
            <p:ph idx="5"/>
          </p:nvPr>
        </p:nvSpPr>
        <p:spPr>
          <a:xfrm>
            <a:off x="223838" y="728663"/>
            <a:ext cx="6910387" cy="280987"/>
          </a:xfrm>
          <a:noFill/>
        </p:spPr>
        <p:txBody>
          <a:bodyPr/>
          <a:lstStyle/>
          <a:p>
            <a:pPr marL="0" indent="0">
              <a:buFont typeface="Wingdings" pitchFamily="2" charset="2"/>
              <a:buNone/>
            </a:pPr>
            <a:r>
              <a:rPr lang="en-US" altLang="ko-KR" smtClean="0"/>
              <a:t>6.3 Plan – Preference Popup</a:t>
            </a:r>
          </a:p>
        </p:txBody>
      </p:sp>
      <p:grpSp>
        <p:nvGrpSpPr>
          <p:cNvPr id="40964" name="그룹 211"/>
          <p:cNvGrpSpPr>
            <a:grpSpLocks/>
          </p:cNvGrpSpPr>
          <p:nvPr/>
        </p:nvGrpSpPr>
        <p:grpSpPr bwMode="auto">
          <a:xfrm>
            <a:off x="306388" y="1066800"/>
            <a:ext cx="7056437" cy="5292725"/>
            <a:chOff x="573088" y="1447793"/>
            <a:chExt cx="4939200" cy="4939182"/>
          </a:xfrm>
        </p:grpSpPr>
        <p:sp>
          <p:nvSpPr>
            <p:cNvPr id="168" name="직사각형 167"/>
            <p:cNvSpPr>
              <a:spLocks/>
            </p:cNvSpPr>
            <p:nvPr/>
          </p:nvSpPr>
          <p:spPr bwMode="auto">
            <a:xfrm rot="10800000" flipV="1">
              <a:off x="573088" y="1447793"/>
              <a:ext cx="4939200" cy="4939182"/>
            </a:xfrm>
            <a:prstGeom prst="rect">
              <a:avLst/>
            </a:prstGeom>
            <a:solidFill>
              <a:schemeClr val="bg1">
                <a:lumMod val="85000"/>
              </a:schemeClr>
            </a:solidFill>
            <a:ln w="12700" cap="flat" cmpd="sng" algn="ctr">
              <a:solidFill>
                <a:srgbClr val="808080">
                  <a:lumMod val="75000"/>
                </a:srgbClr>
              </a:solidFill>
              <a:prstDash val="solid"/>
              <a:round/>
              <a:headEnd type="none" w="med" len="med"/>
              <a:tailEnd type="none" w="med" len="med"/>
            </a:ln>
            <a:effectLst>
              <a:outerShdw dist="38100" dir="2700000" algn="ctr" rotWithShape="0">
                <a:srgbClr val="FFFFFF">
                  <a:lumMod val="75000"/>
                </a:srgbClr>
              </a:outerShdw>
            </a:effectLst>
          </p:spPr>
          <p:txBody>
            <a:bodyPr/>
            <a:lstStyle/>
            <a:p>
              <a:pPr latinLnBrk="0">
                <a:defRPr/>
              </a:pPr>
              <a:endParaRPr kumimoji="0" lang="ko-KR" altLang="en-US">
                <a:latin typeface="Trebuchet MS" pitchFamily="34" charset="0"/>
                <a:ea typeface="맑은 고딕" pitchFamily="50" charset="-127"/>
              </a:endParaRPr>
            </a:p>
          </p:txBody>
        </p:sp>
        <p:sp>
          <p:nvSpPr>
            <p:cNvPr id="40983" name="직사각형 168"/>
            <p:cNvSpPr>
              <a:spLocks noChangeArrowheads="1"/>
            </p:cNvSpPr>
            <p:nvPr/>
          </p:nvSpPr>
          <p:spPr bwMode="auto">
            <a:xfrm>
              <a:off x="573088" y="1447793"/>
              <a:ext cx="4936978" cy="108147"/>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grpSp>
      <p:sp>
        <p:nvSpPr>
          <p:cNvPr id="170" name="모서리가 둥근 직사각형 169"/>
          <p:cNvSpPr/>
          <p:nvPr/>
        </p:nvSpPr>
        <p:spPr bwMode="auto">
          <a:xfrm>
            <a:off x="2165350" y="2740960"/>
            <a:ext cx="3328988" cy="1961291"/>
          </a:xfrm>
          <a:prstGeom prst="roundRect">
            <a:avLst>
              <a:gd name="adj" fmla="val 0"/>
            </a:avLst>
          </a:prstGeom>
          <a:solidFill>
            <a:schemeClr val="bg1"/>
          </a:solidFill>
          <a:ln w="31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108000" tIns="180000" rIns="108000" bIns="180000" anchor="ctr"/>
          <a:lstStyle/>
          <a:p>
            <a:pPr algn="ctr">
              <a:defRPr/>
            </a:pPr>
            <a:endParaRPr lang="ko-KR" altLang="en-US" sz="1200">
              <a:solidFill>
                <a:schemeClr val="bg1"/>
              </a:solidFill>
              <a:latin typeface="Trebuchet MS" pitchFamily="34" charset="0"/>
              <a:ea typeface="맑은 고딕" pitchFamily="50" charset="-127"/>
            </a:endParaRPr>
          </a:p>
        </p:txBody>
      </p:sp>
      <p:sp>
        <p:nvSpPr>
          <p:cNvPr id="40966" name="직사각형 170"/>
          <p:cNvSpPr>
            <a:spLocks/>
          </p:cNvSpPr>
          <p:nvPr/>
        </p:nvSpPr>
        <p:spPr bwMode="auto">
          <a:xfrm>
            <a:off x="2165350" y="2747311"/>
            <a:ext cx="3328988" cy="303213"/>
          </a:xfrm>
          <a:prstGeom prst="rect">
            <a:avLst/>
          </a:prstGeom>
          <a:solidFill>
            <a:srgbClr val="595959"/>
          </a:solidFill>
          <a:ln w="3175" algn="ctr">
            <a:noFill/>
            <a:miter lim="800000"/>
            <a:headEnd/>
            <a:tailEnd/>
          </a:ln>
        </p:spPr>
        <p:txBody>
          <a:bodyPr anchor="ctr"/>
          <a:lstStyle/>
          <a:p>
            <a:pPr latinLnBrk="0"/>
            <a:r>
              <a:rPr lang="en-US" altLang="ko-KR" sz="1100">
                <a:solidFill>
                  <a:schemeClr val="bg1"/>
                </a:solidFill>
                <a:latin typeface="Trebuchet MS" pitchFamily="34" charset="0"/>
                <a:ea typeface="맑은 고딕" pitchFamily="50" charset="-127"/>
              </a:rPr>
              <a:t>Preference</a:t>
            </a:r>
            <a:endParaRPr lang="ko-KR" altLang="en-US" sz="1100">
              <a:solidFill>
                <a:schemeClr val="bg1"/>
              </a:solidFill>
              <a:latin typeface="Trebuchet MS" pitchFamily="34" charset="0"/>
              <a:ea typeface="맑은 고딕" pitchFamily="50" charset="-127"/>
            </a:endParaRPr>
          </a:p>
        </p:txBody>
      </p:sp>
      <p:sp>
        <p:nvSpPr>
          <p:cNvPr id="40967" name="십자형 171"/>
          <p:cNvSpPr>
            <a:spLocks noChangeArrowheads="1"/>
          </p:cNvSpPr>
          <p:nvPr/>
        </p:nvSpPr>
        <p:spPr bwMode="auto">
          <a:xfrm rot="2700000">
            <a:off x="5255419" y="2840180"/>
            <a:ext cx="120650" cy="122238"/>
          </a:xfrm>
          <a:prstGeom prst="plus">
            <a:avLst>
              <a:gd name="adj" fmla="val 39407"/>
            </a:avLst>
          </a:prstGeom>
          <a:solidFill>
            <a:schemeClr val="bg1"/>
          </a:solidFill>
          <a:ln w="9525" algn="ctr">
            <a:noFill/>
            <a:round/>
            <a:headEnd/>
            <a:tailEnd/>
          </a:ln>
        </p:spPr>
        <p:txBody>
          <a:bodyPr wrap="none" lIns="0" tIns="0" rIns="0" bIns="0" anchor="ctr"/>
          <a:lstStyle/>
          <a:p>
            <a:pPr algn="ctr" latinLnBrk="0"/>
            <a:endParaRPr lang="ko-KR" altLang="en-US" sz="1200">
              <a:latin typeface="Trebuchet MS" pitchFamily="34" charset="0"/>
              <a:ea typeface="맑은 고딕" pitchFamily="50" charset="-127"/>
            </a:endParaRPr>
          </a:p>
        </p:txBody>
      </p:sp>
      <p:sp>
        <p:nvSpPr>
          <p:cNvPr id="40968" name="직사각형 170"/>
          <p:cNvSpPr>
            <a:spLocks/>
          </p:cNvSpPr>
          <p:nvPr/>
        </p:nvSpPr>
        <p:spPr bwMode="auto">
          <a:xfrm>
            <a:off x="2171700" y="4399038"/>
            <a:ext cx="3322638" cy="303213"/>
          </a:xfrm>
          <a:prstGeom prst="rect">
            <a:avLst/>
          </a:prstGeom>
          <a:solidFill>
            <a:srgbClr val="595959"/>
          </a:solidFill>
          <a:ln w="3175" algn="ctr">
            <a:noFill/>
            <a:miter lim="800000"/>
            <a:headEnd/>
            <a:tailEnd/>
          </a:ln>
        </p:spPr>
        <p:txBody>
          <a:bodyPr anchor="ctr"/>
          <a:lstStyle/>
          <a:p>
            <a:pPr latinLnBrk="0"/>
            <a:endParaRPr lang="ko-KR" altLang="en-US" sz="1100">
              <a:solidFill>
                <a:schemeClr val="bg1"/>
              </a:solidFill>
              <a:latin typeface="Trebuchet MS" pitchFamily="34" charset="0"/>
              <a:ea typeface="맑은 고딕" pitchFamily="50" charset="-127"/>
            </a:endParaRPr>
          </a:p>
        </p:txBody>
      </p:sp>
      <p:sp>
        <p:nvSpPr>
          <p:cNvPr id="40969" name="모서리가 둥근 직사각형 89"/>
          <p:cNvSpPr>
            <a:spLocks noChangeArrowheads="1"/>
          </p:cNvSpPr>
          <p:nvPr/>
        </p:nvSpPr>
        <p:spPr bwMode="auto">
          <a:xfrm>
            <a:off x="4800600" y="4412531"/>
            <a:ext cx="601663"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Save</a:t>
            </a:r>
            <a:endParaRPr kumimoji="0" lang="ko-KR" altLang="en-US" sz="800" b="1">
              <a:latin typeface="맑은 고딕" pitchFamily="50" charset="-127"/>
              <a:ea typeface="맑은 고딕" pitchFamily="50" charset="-127"/>
            </a:endParaRPr>
          </a:p>
        </p:txBody>
      </p:sp>
      <p:graphicFrame>
        <p:nvGraphicFramePr>
          <p:cNvPr id="62" name="Group 369"/>
          <p:cNvGraphicFramePr>
            <a:graphicFrameLocks noGrp="1"/>
          </p:cNvGraphicFramePr>
          <p:nvPr/>
        </p:nvGraphicFramePr>
        <p:xfrm>
          <a:off x="7534275" y="919163"/>
          <a:ext cx="2371725" cy="357188"/>
        </p:xfrm>
        <a:graphic>
          <a:graphicData uri="http://schemas.openxmlformats.org/drawingml/2006/table">
            <a:tbl>
              <a:tblPr/>
              <a:tblGrid>
                <a:gridCol w="255588"/>
                <a:gridCol w="2116137"/>
              </a:tblGrid>
              <a:tr h="357188">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
                      </a:r>
                    </a:p>
                  </a:txBody>
                  <a:tcPr marL="0" marR="0" marT="45698" marB="45698"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Preference list will be displayed based on selected product.</a:t>
                      </a:r>
                    </a:p>
                  </a:txBody>
                  <a:tcPr marL="36000" marR="36000" marT="35983" marB="3598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pic>
        <p:nvPicPr>
          <p:cNvPr id="35" name="그림 82" descr="ico_radioOff.png"/>
          <p:cNvPicPr>
            <a:picLocks noChangeAspect="1"/>
          </p:cNvPicPr>
          <p:nvPr/>
        </p:nvPicPr>
        <p:blipFill>
          <a:blip r:embed="rId3" cstate="print"/>
          <a:srcRect/>
          <a:stretch>
            <a:fillRect/>
          </a:stretch>
        </p:blipFill>
        <p:spPr bwMode="auto">
          <a:xfrm>
            <a:off x="2303982" y="3206089"/>
            <a:ext cx="190500" cy="190500"/>
          </a:xfrm>
          <a:prstGeom prst="rect">
            <a:avLst/>
          </a:prstGeom>
          <a:noFill/>
          <a:ln w="9525">
            <a:noFill/>
            <a:miter lim="800000"/>
            <a:headEnd/>
            <a:tailEnd/>
          </a:ln>
        </p:spPr>
      </p:pic>
      <p:sp>
        <p:nvSpPr>
          <p:cNvPr id="36" name="직사각형 270"/>
          <p:cNvSpPr>
            <a:spLocks noChangeArrowheads="1"/>
          </p:cNvSpPr>
          <p:nvPr/>
        </p:nvSpPr>
        <p:spPr bwMode="auto">
          <a:xfrm>
            <a:off x="2508314" y="3201326"/>
            <a:ext cx="2377574" cy="215444"/>
          </a:xfrm>
          <a:prstGeom prst="rect">
            <a:avLst/>
          </a:prstGeom>
          <a:noFill/>
          <a:ln w="9525">
            <a:noFill/>
            <a:miter lim="800000"/>
            <a:headEnd/>
            <a:tailEnd/>
          </a:ln>
        </p:spPr>
        <p:txBody>
          <a:bodyPr wrap="none">
            <a:spAutoFit/>
          </a:bodyPr>
          <a:lstStyle/>
          <a:p>
            <a:r>
              <a:rPr lang="en-US" altLang="ko-KR" sz="800" dirty="0"/>
              <a:t>Cash Value / Surrender Value Projection Option</a:t>
            </a:r>
            <a:endParaRPr lang="ko-KR" altLang="ko-KR" sz="800" dirty="0"/>
          </a:p>
        </p:txBody>
      </p:sp>
      <p:sp>
        <p:nvSpPr>
          <p:cNvPr id="37" name="직사각형 270"/>
          <p:cNvSpPr>
            <a:spLocks noChangeArrowheads="1"/>
          </p:cNvSpPr>
          <p:nvPr/>
        </p:nvSpPr>
        <p:spPr bwMode="auto">
          <a:xfrm>
            <a:off x="2361660" y="3643709"/>
            <a:ext cx="841375" cy="195262"/>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Target CV/SV</a:t>
            </a:r>
            <a:endParaRPr kumimoji="0" lang="ko-KR" altLang="en-US" sz="800" dirty="0">
              <a:latin typeface="맑은 고딕" pitchFamily="50" charset="-127"/>
              <a:ea typeface="맑은 고딕" pitchFamily="50" charset="-127"/>
            </a:endParaRPr>
          </a:p>
        </p:txBody>
      </p:sp>
      <p:sp>
        <p:nvSpPr>
          <p:cNvPr id="38" name="AutoShape 318"/>
          <p:cNvSpPr>
            <a:spLocks noChangeArrowheads="1"/>
          </p:cNvSpPr>
          <p:nvPr/>
        </p:nvSpPr>
        <p:spPr bwMode="auto">
          <a:xfrm>
            <a:off x="3241135" y="3632596"/>
            <a:ext cx="1050925"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39" name="직사각형 270"/>
          <p:cNvSpPr>
            <a:spLocks noChangeArrowheads="1"/>
          </p:cNvSpPr>
          <p:nvPr/>
        </p:nvSpPr>
        <p:spPr bwMode="auto">
          <a:xfrm>
            <a:off x="2361659" y="3958771"/>
            <a:ext cx="841375" cy="195262"/>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ANB</a:t>
            </a:r>
            <a:endParaRPr kumimoji="0" lang="ko-KR" altLang="en-US" sz="800" dirty="0">
              <a:latin typeface="맑은 고딕" pitchFamily="50" charset="-127"/>
              <a:ea typeface="맑은 고딕" pitchFamily="50" charset="-127"/>
            </a:endParaRPr>
          </a:p>
        </p:txBody>
      </p:sp>
      <p:sp>
        <p:nvSpPr>
          <p:cNvPr id="40" name="AutoShape 318"/>
          <p:cNvSpPr>
            <a:spLocks noChangeArrowheads="1"/>
          </p:cNvSpPr>
          <p:nvPr/>
        </p:nvSpPr>
        <p:spPr bwMode="auto">
          <a:xfrm>
            <a:off x="3241135" y="3941195"/>
            <a:ext cx="1050925"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41" name="직사각형 40"/>
          <p:cNvSpPr/>
          <p:nvPr/>
        </p:nvSpPr>
        <p:spPr bwMode="auto">
          <a:xfrm>
            <a:off x="2282819" y="3492899"/>
            <a:ext cx="3118800" cy="775230"/>
          </a:xfrm>
          <a:prstGeom prst="rect">
            <a:avLst/>
          </a:prstGeom>
          <a:noFill/>
          <a:ln w="6350" algn="ctr">
            <a:solidFill>
              <a:schemeClr val="bg1">
                <a:lumMod val="50000"/>
              </a:schemeClr>
            </a:solidFill>
            <a:miter lim="800000"/>
            <a:headEnd/>
            <a:tailEnd/>
          </a:ln>
        </p:spPr>
        <p:txBody>
          <a:bodyPr wrap="none" lIns="90000" tIns="46800" rIns="90000" bIns="46800" rtlCol="0" anchor="ctr"/>
          <a:lstStyle/>
          <a:p>
            <a:pPr marL="92075" indent="-92075" algn="ctr"/>
            <a:endParaRPr lang="ko-KR" altLang="en-US" sz="800" dirty="0" smtClean="0">
              <a:solidFill>
                <a:srgbClr val="FFFFFF"/>
              </a:solidFill>
              <a:latin typeface="Trebuchet MS"/>
            </a:endParaRPr>
          </a:p>
        </p:txBody>
      </p:sp>
    </p:spTree>
    <p:extLst>
      <p:ext uri="{BB962C8B-B14F-4D97-AF65-F5344CB8AC3E}">
        <p14:creationId xmlns="" xmlns:p14="http://schemas.microsoft.com/office/powerpoint/2010/main" val="142475237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5"/>
          <p:cNvSpPr txBox="1">
            <a:spLocks/>
          </p:cNvSpPr>
          <p:nvPr/>
        </p:nvSpPr>
        <p:spPr bwMode="auto">
          <a:xfrm>
            <a:off x="630238" y="2795588"/>
            <a:ext cx="7715250" cy="820737"/>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맑은 고딕"/>
              </a:defRPr>
            </a:lvl1pPr>
            <a:lvl2pPr algn="ctr" rtl="0" eaLnBrk="0" fontAlgn="base" latinLnBrk="1" hangingPunct="0">
              <a:spcBef>
                <a:spcPct val="0"/>
              </a:spcBef>
              <a:spcAft>
                <a:spcPct val="0"/>
              </a:spcAft>
              <a:defRPr sz="4400">
                <a:solidFill>
                  <a:schemeClr val="tx1"/>
                </a:solidFill>
                <a:latin typeface="Trebuchet MS" pitchFamily="34" charset="0"/>
                <a:ea typeface="맑은 고딕" pitchFamily="50" charset="-127"/>
                <a:cs typeface="맑은 고딕"/>
              </a:defRPr>
            </a:lvl2pPr>
            <a:lvl3pPr algn="ctr" rtl="0" eaLnBrk="0" fontAlgn="base" latinLnBrk="1" hangingPunct="0">
              <a:spcBef>
                <a:spcPct val="0"/>
              </a:spcBef>
              <a:spcAft>
                <a:spcPct val="0"/>
              </a:spcAft>
              <a:defRPr sz="4400">
                <a:solidFill>
                  <a:schemeClr val="tx1"/>
                </a:solidFill>
                <a:latin typeface="Trebuchet MS" pitchFamily="34" charset="0"/>
                <a:ea typeface="맑은 고딕" pitchFamily="50" charset="-127"/>
                <a:cs typeface="맑은 고딕"/>
              </a:defRPr>
            </a:lvl3pPr>
            <a:lvl4pPr algn="ctr" rtl="0" eaLnBrk="0" fontAlgn="base" latinLnBrk="1" hangingPunct="0">
              <a:spcBef>
                <a:spcPct val="0"/>
              </a:spcBef>
              <a:spcAft>
                <a:spcPct val="0"/>
              </a:spcAft>
              <a:defRPr sz="4400">
                <a:solidFill>
                  <a:schemeClr val="tx1"/>
                </a:solidFill>
                <a:latin typeface="Trebuchet MS" pitchFamily="34" charset="0"/>
                <a:ea typeface="맑은 고딕" pitchFamily="50" charset="-127"/>
                <a:cs typeface="맑은 고딕"/>
              </a:defRPr>
            </a:lvl4pPr>
            <a:lvl5pPr algn="ctr" rtl="0" eaLnBrk="0" fontAlgn="base" latinLnBrk="1" hangingPunct="0">
              <a:spcBef>
                <a:spcPct val="0"/>
              </a:spcBef>
              <a:spcAft>
                <a:spcPct val="0"/>
              </a:spcAft>
              <a:defRPr sz="4400">
                <a:solidFill>
                  <a:schemeClr val="tx1"/>
                </a:solidFill>
                <a:latin typeface="Trebuchet MS" pitchFamily="34" charset="0"/>
                <a:ea typeface="맑은 고딕" pitchFamily="50" charset="-127"/>
                <a:cs typeface="맑은 고딕"/>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a:r>
              <a:rPr kumimoji="0" lang="en-US" altLang="ko-KR" dirty="0" smtClean="0">
                <a:solidFill>
                  <a:schemeClr val="bg1"/>
                </a:solidFill>
              </a:rPr>
              <a:t>Plan – </a:t>
            </a:r>
            <a:r>
              <a:rPr kumimoji="0" lang="en-US" altLang="ko-KR" sz="3600" dirty="0" err="1">
                <a:solidFill>
                  <a:schemeClr val="bg1"/>
                </a:solidFill>
              </a:rPr>
              <a:t>AmMetLife</a:t>
            </a:r>
            <a:r>
              <a:rPr kumimoji="0" lang="en-US" altLang="ko-KR" sz="3600" dirty="0">
                <a:solidFill>
                  <a:schemeClr val="bg1"/>
                </a:solidFill>
              </a:rPr>
              <a:t> </a:t>
            </a:r>
            <a:r>
              <a:rPr kumimoji="0" lang="en-US" altLang="ko-KR" sz="3600" dirty="0" err="1" smtClean="0">
                <a:solidFill>
                  <a:schemeClr val="bg1"/>
                </a:solidFill>
              </a:rPr>
              <a:t>SecureCare</a:t>
            </a:r>
            <a:endParaRPr kumimoji="0" lang="ko-KR" altLang="ko-KR" sz="3600" dirty="0" smtClean="0">
              <a:solidFill>
                <a:schemeClr val="bg1"/>
              </a:solidFill>
            </a:endParaRPr>
          </a:p>
        </p:txBody>
      </p:sp>
    </p:spTree>
    <p:extLst>
      <p:ext uri="{BB962C8B-B14F-4D97-AF65-F5344CB8AC3E}">
        <p14:creationId xmlns="" xmlns:p14="http://schemas.microsoft.com/office/powerpoint/2010/main" val="141653233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ko-KR" sz="1800" smtClean="0"/>
              <a:t>6. Sales Illustration</a:t>
            </a:r>
            <a:endParaRPr lang="en-US" sz="1800" smtClean="0"/>
          </a:p>
        </p:txBody>
      </p:sp>
      <p:sp>
        <p:nvSpPr>
          <p:cNvPr id="39939" name="Content Placeholder 2"/>
          <p:cNvSpPr>
            <a:spLocks noGrp="1"/>
          </p:cNvSpPr>
          <p:nvPr>
            <p:ph idx="5"/>
          </p:nvPr>
        </p:nvSpPr>
        <p:spPr>
          <a:xfrm>
            <a:off x="223838" y="728663"/>
            <a:ext cx="6910387" cy="280987"/>
          </a:xfrm>
          <a:noFill/>
        </p:spPr>
        <p:txBody>
          <a:bodyPr/>
          <a:lstStyle/>
          <a:p>
            <a:pPr marL="0" indent="0">
              <a:buNone/>
            </a:pPr>
            <a:r>
              <a:rPr lang="en-US" altLang="ko-KR" dirty="0"/>
              <a:t>6.3 Plan – </a:t>
            </a:r>
            <a:r>
              <a:rPr lang="en-US" altLang="ko-KR" dirty="0" err="1"/>
              <a:t>AmMetLife</a:t>
            </a:r>
            <a:r>
              <a:rPr lang="en-US" altLang="ko-KR" dirty="0"/>
              <a:t> </a:t>
            </a:r>
            <a:r>
              <a:rPr lang="en-US" altLang="ko-KR" dirty="0" err="1"/>
              <a:t>SecureCare</a:t>
            </a:r>
            <a:endParaRPr lang="en-US" altLang="ko-KR" dirty="0" smtClean="0"/>
          </a:p>
        </p:txBody>
      </p:sp>
      <p:sp>
        <p:nvSpPr>
          <p:cNvPr id="39940"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39941"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39942"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39943" name="그룹 170"/>
          <p:cNvGrpSpPr>
            <a:grpSpLocks/>
          </p:cNvGrpSpPr>
          <p:nvPr/>
        </p:nvGrpSpPr>
        <p:grpSpPr bwMode="auto">
          <a:xfrm rot="-8100000">
            <a:off x="597694" y="1234281"/>
            <a:ext cx="212725" cy="214313"/>
            <a:chOff x="3740150" y="525463"/>
            <a:chExt cx="349250" cy="350837"/>
          </a:xfrm>
        </p:grpSpPr>
        <p:cxnSp>
          <p:nvCxnSpPr>
            <p:cNvPr id="9" name="직선 연결선 8"/>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0" name="직선 연결선 9"/>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39944" name="직사각형 21"/>
          <p:cNvSpPr>
            <a:spLocks noChangeArrowheads="1"/>
          </p:cNvSpPr>
          <p:nvPr/>
        </p:nvSpPr>
        <p:spPr bwMode="auto">
          <a:xfrm>
            <a:off x="844550" y="1216025"/>
            <a:ext cx="1279525"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Sales Illustration</a:t>
            </a:r>
            <a:endParaRPr lang="ko-KR" altLang="en-US" sz="1100">
              <a:latin typeface="Trebuchet MS" pitchFamily="34" charset="0"/>
              <a:ea typeface="맑은 고딕" pitchFamily="50" charset="-127"/>
            </a:endParaRPr>
          </a:p>
        </p:txBody>
      </p:sp>
      <p:pic>
        <p:nvPicPr>
          <p:cNvPr id="39945" name="Picture 28" descr="C:\Users\08539\Downloads\1403786430_45_Menu.png"/>
          <p:cNvPicPr>
            <a:picLocks noChangeAspect="1" noChangeArrowheads="1"/>
          </p:cNvPicPr>
          <p:nvPr/>
        </p:nvPicPr>
        <p:blipFill>
          <a:blip r:embed="rId3" cstate="print"/>
          <a:srcRect/>
          <a:stretch>
            <a:fillRect/>
          </a:stretch>
        </p:blipFill>
        <p:spPr bwMode="auto">
          <a:xfrm>
            <a:off x="393700" y="1227138"/>
            <a:ext cx="234950" cy="234950"/>
          </a:xfrm>
          <a:prstGeom prst="rect">
            <a:avLst/>
          </a:prstGeom>
          <a:noFill/>
          <a:ln w="9525">
            <a:noFill/>
            <a:miter lim="800000"/>
            <a:headEnd/>
            <a:tailEnd/>
          </a:ln>
        </p:spPr>
      </p:pic>
      <p:grpSp>
        <p:nvGrpSpPr>
          <p:cNvPr id="39946" name="그룹 170"/>
          <p:cNvGrpSpPr>
            <a:grpSpLocks/>
          </p:cNvGrpSpPr>
          <p:nvPr/>
        </p:nvGrpSpPr>
        <p:grpSpPr bwMode="auto">
          <a:xfrm rot="-8100000">
            <a:off x="2108200" y="1233488"/>
            <a:ext cx="212725" cy="215900"/>
            <a:chOff x="3740150" y="525463"/>
            <a:chExt cx="349250" cy="350837"/>
          </a:xfrm>
        </p:grpSpPr>
        <p:cxnSp>
          <p:nvCxnSpPr>
            <p:cNvPr id="17" name="직선 연결선 16"/>
            <p:cNvCxnSpPr/>
            <p:nvPr/>
          </p:nvCxnSpPr>
          <p:spPr bwMode="auto">
            <a:xfrm rot="5400000">
              <a:off x="3586759" y="696322"/>
              <a:ext cx="348258"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8" name="직선 연결선 17"/>
            <p:cNvCxnSpPr/>
            <p:nvPr/>
          </p:nvCxnSpPr>
          <p:spPr bwMode="auto">
            <a:xfrm rot="10800000">
              <a:off x="3743836" y="879644"/>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19" name="직사각형 21"/>
          <p:cNvSpPr>
            <a:spLocks noChangeArrowheads="1"/>
          </p:cNvSpPr>
          <p:nvPr/>
        </p:nvSpPr>
        <p:spPr bwMode="auto">
          <a:xfrm>
            <a:off x="2447925" y="1216025"/>
            <a:ext cx="468313"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kumimoji="0" lang="en-US" altLang="ko-KR" sz="1100" b="1" kern="0" dirty="0">
                <a:solidFill>
                  <a:srgbClr val="FFFFFF"/>
                </a:solidFill>
                <a:latin typeface="Trebuchet MS"/>
                <a:ea typeface="맑은 고딕"/>
              </a:rPr>
              <a:t>Plan</a:t>
            </a:r>
          </a:p>
        </p:txBody>
      </p:sp>
      <p:graphicFrame>
        <p:nvGraphicFramePr>
          <p:cNvPr id="181" name="Group 369"/>
          <p:cNvGraphicFramePr>
            <a:graphicFrameLocks noGrp="1"/>
          </p:cNvGraphicFramePr>
          <p:nvPr>
            <p:extLst>
              <p:ext uri="{D42A27DB-BD31-4B8C-83A1-F6EECF244321}">
                <p14:modId xmlns="" xmlns:p14="http://schemas.microsoft.com/office/powerpoint/2010/main" val="3705287989"/>
              </p:ext>
            </p:extLst>
          </p:nvPr>
        </p:nvGraphicFramePr>
        <p:xfrm>
          <a:off x="7534275" y="917575"/>
          <a:ext cx="2371725" cy="415925"/>
        </p:xfrm>
        <a:graphic>
          <a:graphicData uri="http://schemas.openxmlformats.org/drawingml/2006/table">
            <a:tbl>
              <a:tblPr/>
              <a:tblGrid>
                <a:gridCol w="255588"/>
                <a:gridCol w="2116137"/>
              </a:tblGrid>
              <a:tr h="4159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p>
                  </a:txBody>
                  <a:tcPr marL="0" marR="0" marT="45701" marB="4570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8900" marR="0" lvl="0" indent="-88900" algn="l" defTabSz="941388" rtl="0" eaLnBrk="1" fontAlgn="base" latinLnBrk="0" hangingPunct="1">
                        <a:lnSpc>
                          <a:spcPct val="120000"/>
                        </a:lnSpc>
                        <a:spcBef>
                          <a:spcPct val="0"/>
                        </a:spcBef>
                        <a:spcAft>
                          <a:spcPct val="0"/>
                        </a:spcAft>
                        <a:buClr>
                          <a:srgbClr val="262673"/>
                        </a:buClr>
                        <a:buSzTx/>
                        <a:buFont typeface="Wingdings" pitchFamily="2" charset="2"/>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[Basic Plan] Dropdown:</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Plan1, Plan2, Plan3, Plan4</a:t>
                      </a:r>
                    </a:p>
                  </a:txBody>
                  <a:tcPr marL="36000" marR="36000" marT="35984" marB="35984"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cxnSp>
        <p:nvCxnSpPr>
          <p:cNvPr id="76" name="직선 연결선 75"/>
          <p:cNvCxnSpPr/>
          <p:nvPr/>
        </p:nvCxnSpPr>
        <p:spPr bwMode="auto">
          <a:xfrm>
            <a:off x="298450" y="1792288"/>
            <a:ext cx="7038975" cy="0"/>
          </a:xfrm>
          <a:prstGeom prst="line">
            <a:avLst/>
          </a:prstGeom>
          <a:noFill/>
          <a:ln w="12700" cap="flat" cmpd="sng" algn="ctr">
            <a:solidFill>
              <a:schemeClr val="bg1">
                <a:lumMod val="50000"/>
              </a:schemeClr>
            </a:solidFill>
            <a:prstDash val="solid"/>
            <a:round/>
            <a:headEnd type="none" w="med" len="med"/>
            <a:tailEnd type="none"/>
          </a:ln>
          <a:effectLst/>
        </p:spPr>
      </p:cxnSp>
      <p:sp>
        <p:nvSpPr>
          <p:cNvPr id="238" name="직사각형 237"/>
          <p:cNvSpPr/>
          <p:nvPr/>
        </p:nvSpPr>
        <p:spPr bwMode="auto">
          <a:xfrm>
            <a:off x="293688" y="1792288"/>
            <a:ext cx="7045325" cy="276225"/>
          </a:xfrm>
          <a:prstGeom prst="rect">
            <a:avLst/>
          </a:prstGeom>
          <a:solidFill>
            <a:srgbClr val="7A93BC"/>
          </a:solidFill>
          <a:ln w="6350" algn="ctr">
            <a:solidFill>
              <a:schemeClr val="bg1">
                <a:lumMod val="50000"/>
              </a:schemeClr>
            </a:solidFill>
            <a:miter lim="800000"/>
            <a:headEnd/>
            <a:tailEnd/>
          </a:ln>
        </p:spPr>
        <p:txBody>
          <a:bodyPr wrap="none" lIns="90000" tIns="46800" rIns="90000" bIns="46800" anchor="ctr"/>
          <a:lstStyle/>
          <a:p>
            <a:pPr marL="92075" indent="-92075">
              <a:defRPr/>
            </a:pPr>
            <a:r>
              <a:rPr lang="en-US" altLang="ko-KR" sz="800">
                <a:solidFill>
                  <a:srgbClr val="FFFFFF"/>
                </a:solidFill>
                <a:latin typeface="Trebuchet MS" pitchFamily="34" charset="0"/>
                <a:ea typeface="맑은 고딕" pitchFamily="50" charset="-127"/>
              </a:rPr>
              <a:t>Basic</a:t>
            </a:r>
            <a:endParaRPr lang="ko-KR" altLang="en-US" sz="800">
              <a:solidFill>
                <a:srgbClr val="FFFFFF"/>
              </a:solidFill>
              <a:latin typeface="Trebuchet MS" pitchFamily="34" charset="0"/>
              <a:ea typeface="맑은 고딕" pitchFamily="50" charset="-127"/>
            </a:endParaRPr>
          </a:p>
        </p:txBody>
      </p:sp>
      <p:sp>
        <p:nvSpPr>
          <p:cNvPr id="39970" name="모서리가 둥근 직사각형 50"/>
          <p:cNvSpPr>
            <a:spLocks noChangeArrowheads="1"/>
          </p:cNvSpPr>
          <p:nvPr/>
        </p:nvSpPr>
        <p:spPr bwMode="auto">
          <a:xfrm>
            <a:off x="6472238" y="1808163"/>
            <a:ext cx="739775" cy="24447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Calculate</a:t>
            </a:r>
            <a:endParaRPr kumimoji="0" lang="ko-KR" altLang="en-US" sz="800" b="1">
              <a:latin typeface="맑은 고딕" pitchFamily="50" charset="-127"/>
              <a:ea typeface="맑은 고딕" pitchFamily="50" charset="-127"/>
            </a:endParaRPr>
          </a:p>
        </p:txBody>
      </p:sp>
      <p:sp>
        <p:nvSpPr>
          <p:cNvPr id="40000" name="직사각형 270"/>
          <p:cNvSpPr>
            <a:spLocks noChangeArrowheads="1"/>
          </p:cNvSpPr>
          <p:nvPr/>
        </p:nvSpPr>
        <p:spPr bwMode="auto">
          <a:xfrm>
            <a:off x="403225" y="2869319"/>
            <a:ext cx="1054100"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u="sng" dirty="0">
                <a:latin typeface="맑은 고딕" pitchFamily="50" charset="-127"/>
                <a:ea typeface="맑은 고딕" pitchFamily="50" charset="-127"/>
              </a:rPr>
              <a:t>Sum Assured (RM)</a:t>
            </a:r>
            <a:endParaRPr kumimoji="0" lang="ko-KR" altLang="en-US" sz="800" u="sng" dirty="0">
              <a:latin typeface="맑은 고딕" pitchFamily="50" charset="-127"/>
              <a:ea typeface="맑은 고딕" pitchFamily="50" charset="-127"/>
            </a:endParaRPr>
          </a:p>
        </p:txBody>
      </p:sp>
      <p:sp>
        <p:nvSpPr>
          <p:cNvPr id="278" name="AutoShape 318"/>
          <p:cNvSpPr>
            <a:spLocks noChangeArrowheads="1"/>
          </p:cNvSpPr>
          <p:nvPr/>
        </p:nvSpPr>
        <p:spPr bwMode="auto">
          <a:xfrm>
            <a:off x="1647825" y="2848682"/>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smtClean="0">
                <a:solidFill>
                  <a:schemeClr val="bg1">
                    <a:lumMod val="50000"/>
                  </a:schemeClr>
                </a:solidFill>
                <a:latin typeface="Trebuchet MS"/>
                <a:ea typeface="맑은 고딕" pitchFamily="50" charset="-127"/>
              </a:rPr>
              <a:t>16401</a:t>
            </a:r>
            <a:endParaRPr kumimoji="0" lang="en-US" altLang="ko-KR" sz="700" dirty="0">
              <a:solidFill>
                <a:schemeClr val="bg1">
                  <a:lumMod val="50000"/>
                </a:schemeClr>
              </a:solidFill>
              <a:latin typeface="Trebuchet MS"/>
              <a:ea typeface="맑은 고딕" pitchFamily="50" charset="-127"/>
            </a:endParaRPr>
          </a:p>
        </p:txBody>
      </p:sp>
      <p:sp>
        <p:nvSpPr>
          <p:cNvPr id="40004" name="직사각형 270"/>
          <p:cNvSpPr>
            <a:spLocks noChangeArrowheads="1"/>
          </p:cNvSpPr>
          <p:nvPr/>
        </p:nvSpPr>
        <p:spPr bwMode="auto">
          <a:xfrm>
            <a:off x="403225" y="2209800"/>
            <a:ext cx="661988"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Plan Code</a:t>
            </a:r>
            <a:endParaRPr kumimoji="0" lang="ko-KR" altLang="en-US" sz="800">
              <a:latin typeface="맑은 고딕" pitchFamily="50" charset="-127"/>
              <a:ea typeface="맑은 고딕" pitchFamily="50" charset="-127"/>
            </a:endParaRPr>
          </a:p>
        </p:txBody>
      </p:sp>
      <p:sp>
        <p:nvSpPr>
          <p:cNvPr id="296" name="AutoShape 318"/>
          <p:cNvSpPr>
            <a:spLocks noChangeArrowheads="1"/>
          </p:cNvSpPr>
          <p:nvPr/>
        </p:nvSpPr>
        <p:spPr bwMode="auto">
          <a:xfrm>
            <a:off x="1649413" y="2190750"/>
            <a:ext cx="2014537"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smtClean="0">
                <a:solidFill>
                  <a:schemeClr val="bg1">
                    <a:lumMod val="50000"/>
                  </a:schemeClr>
                </a:solidFill>
                <a:latin typeface="Trebuchet MS"/>
                <a:ea typeface="맑은 고딕" pitchFamily="50" charset="-127"/>
              </a:rPr>
              <a:t>ALSC</a:t>
            </a:r>
            <a:endParaRPr kumimoji="0" lang="en-US" altLang="ko-KR" sz="700" dirty="0">
              <a:solidFill>
                <a:schemeClr val="bg1">
                  <a:lumMod val="50000"/>
                </a:schemeClr>
              </a:solidFill>
              <a:latin typeface="Trebuchet MS"/>
              <a:ea typeface="맑은 고딕" pitchFamily="50" charset="-127"/>
            </a:endParaRPr>
          </a:p>
        </p:txBody>
      </p:sp>
      <p:sp>
        <p:nvSpPr>
          <p:cNvPr id="40006" name="직사각형 270"/>
          <p:cNvSpPr>
            <a:spLocks noChangeArrowheads="1"/>
          </p:cNvSpPr>
          <p:nvPr/>
        </p:nvSpPr>
        <p:spPr bwMode="auto">
          <a:xfrm>
            <a:off x="3919538" y="2208213"/>
            <a:ext cx="693737"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Plan Name</a:t>
            </a:r>
            <a:endParaRPr kumimoji="0" lang="ko-KR" altLang="en-US" sz="800">
              <a:latin typeface="맑은 고딕" pitchFamily="50" charset="-127"/>
              <a:ea typeface="맑은 고딕" pitchFamily="50" charset="-127"/>
            </a:endParaRPr>
          </a:p>
        </p:txBody>
      </p:sp>
      <p:sp>
        <p:nvSpPr>
          <p:cNvPr id="298" name="AutoShape 318"/>
          <p:cNvSpPr>
            <a:spLocks noChangeArrowheads="1"/>
          </p:cNvSpPr>
          <p:nvPr/>
        </p:nvSpPr>
        <p:spPr bwMode="auto">
          <a:xfrm>
            <a:off x="5159375" y="2179638"/>
            <a:ext cx="2012950"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err="1">
                <a:solidFill>
                  <a:schemeClr val="bg1">
                    <a:lumMod val="50000"/>
                  </a:schemeClr>
                </a:solidFill>
                <a:latin typeface="Trebuchet MS"/>
                <a:ea typeface="맑은 고딕" pitchFamily="50" charset="-127"/>
              </a:rPr>
              <a:t>AmMetLife</a:t>
            </a:r>
            <a:r>
              <a:rPr kumimoji="0" lang="en-US" altLang="ko-KR" sz="700" dirty="0">
                <a:solidFill>
                  <a:schemeClr val="bg1">
                    <a:lumMod val="50000"/>
                  </a:schemeClr>
                </a:solidFill>
                <a:latin typeface="Trebuchet MS"/>
                <a:ea typeface="맑은 고딕" pitchFamily="50" charset="-127"/>
              </a:rPr>
              <a:t> </a:t>
            </a:r>
            <a:r>
              <a:rPr kumimoji="0" lang="en-US" altLang="ko-KR" sz="700" dirty="0" err="1">
                <a:solidFill>
                  <a:schemeClr val="bg1">
                    <a:lumMod val="50000"/>
                  </a:schemeClr>
                </a:solidFill>
                <a:latin typeface="Trebuchet MS"/>
                <a:ea typeface="맑은 고딕" pitchFamily="50" charset="-127"/>
              </a:rPr>
              <a:t>SecureCare</a:t>
            </a:r>
            <a:endParaRPr kumimoji="0" lang="en-US" altLang="ko-KR" sz="700" dirty="0">
              <a:solidFill>
                <a:schemeClr val="bg1">
                  <a:lumMod val="50000"/>
                </a:schemeClr>
              </a:solidFill>
              <a:latin typeface="Trebuchet MS"/>
              <a:ea typeface="맑은 고딕" pitchFamily="50" charset="-127"/>
            </a:endParaRPr>
          </a:p>
        </p:txBody>
      </p:sp>
      <p:sp>
        <p:nvSpPr>
          <p:cNvPr id="94"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sp>
        <p:nvSpPr>
          <p:cNvPr id="95" name="직사각형 2"/>
          <p:cNvSpPr>
            <a:spLocks noChangeArrowheads="1"/>
          </p:cNvSpPr>
          <p:nvPr/>
        </p:nvSpPr>
        <p:spPr bwMode="auto">
          <a:xfrm>
            <a:off x="568325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98" name="순서도: 병합 97"/>
          <p:cNvSpPr/>
          <p:nvPr/>
        </p:nvSpPr>
        <p:spPr bwMode="auto">
          <a:xfrm>
            <a:off x="6451600" y="1298575"/>
            <a:ext cx="122238"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pic>
        <p:nvPicPr>
          <p:cNvPr id="40019" name="그림 105"/>
          <p:cNvPicPr>
            <a:picLocks noChangeAspect="1"/>
          </p:cNvPicPr>
          <p:nvPr/>
        </p:nvPicPr>
        <p:blipFill>
          <a:blip r:embed="rId4" cstate="print"/>
          <a:srcRect/>
          <a:stretch>
            <a:fillRect/>
          </a:stretch>
        </p:blipFill>
        <p:spPr bwMode="auto">
          <a:xfrm>
            <a:off x="6751638" y="1216025"/>
            <a:ext cx="250825" cy="250825"/>
          </a:xfrm>
          <a:prstGeom prst="rect">
            <a:avLst/>
          </a:prstGeom>
          <a:noFill/>
          <a:ln w="9525">
            <a:noFill/>
            <a:miter lim="800000"/>
            <a:headEnd/>
            <a:tailEnd/>
          </a:ln>
        </p:spPr>
      </p:pic>
      <p:sp>
        <p:nvSpPr>
          <p:cNvPr id="80" name="직사각형 270"/>
          <p:cNvSpPr>
            <a:spLocks noChangeArrowheads="1"/>
          </p:cNvSpPr>
          <p:nvPr/>
        </p:nvSpPr>
        <p:spPr bwMode="auto">
          <a:xfrm>
            <a:off x="393700" y="3190153"/>
            <a:ext cx="1101584"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Frequency Payment</a:t>
            </a:r>
            <a:endParaRPr kumimoji="0" lang="ko-KR" altLang="en-US" sz="800" dirty="0">
              <a:latin typeface="맑은 고딕" pitchFamily="50" charset="-127"/>
              <a:ea typeface="맑은 고딕" pitchFamily="50" charset="-127"/>
            </a:endParaRPr>
          </a:p>
        </p:txBody>
      </p:sp>
      <p:grpSp>
        <p:nvGrpSpPr>
          <p:cNvPr id="81" name="그룹 300"/>
          <p:cNvGrpSpPr>
            <a:grpSpLocks/>
          </p:cNvGrpSpPr>
          <p:nvPr/>
        </p:nvGrpSpPr>
        <p:grpSpPr bwMode="auto">
          <a:xfrm>
            <a:off x="1644809" y="3174913"/>
            <a:ext cx="2012950" cy="215900"/>
            <a:chOff x="7133019" y="4307555"/>
            <a:chExt cx="2015921" cy="217261"/>
          </a:xfrm>
        </p:grpSpPr>
        <p:sp>
          <p:nvSpPr>
            <p:cNvPr id="82" name="모서리가 둥근 직사각형 258"/>
            <p:cNvSpPr>
              <a:spLocks noChangeArrowheads="1"/>
            </p:cNvSpPr>
            <p:nvPr/>
          </p:nvSpPr>
          <p:spPr bwMode="auto">
            <a:xfrm>
              <a:off x="7133019" y="4307555"/>
              <a:ext cx="2015921"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83" name="그룹 104"/>
            <p:cNvGrpSpPr>
              <a:grpSpLocks/>
            </p:cNvGrpSpPr>
            <p:nvPr/>
          </p:nvGrpSpPr>
          <p:grpSpPr bwMode="auto">
            <a:xfrm rot="2487701">
              <a:off x="9006775" y="4365089"/>
              <a:ext cx="98570" cy="105387"/>
              <a:chOff x="5456484" y="417348"/>
              <a:chExt cx="191386" cy="204618"/>
            </a:xfrm>
          </p:grpSpPr>
          <p:sp>
            <p:nvSpPr>
              <p:cNvPr id="84" name="타원 83"/>
              <p:cNvSpPr/>
              <p:nvPr/>
            </p:nvSpPr>
            <p:spPr bwMode="auto">
              <a:xfrm>
                <a:off x="5457456" y="416438"/>
                <a:ext cx="19138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85" name="1/2 액자 84"/>
              <p:cNvSpPr/>
              <p:nvPr/>
            </p:nvSpPr>
            <p:spPr bwMode="auto">
              <a:xfrm rot="11089016">
                <a:off x="5501627" y="473922"/>
                <a:ext cx="77171"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20"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39949" name="모서리가 둥근 직사각형 89"/>
          <p:cNvSpPr>
            <a:spLocks noChangeArrowheads="1"/>
          </p:cNvSpPr>
          <p:nvPr/>
        </p:nvSpPr>
        <p:spPr bwMode="auto">
          <a:xfrm>
            <a:off x="393700" y="6078538"/>
            <a:ext cx="5143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sp>
        <p:nvSpPr>
          <p:cNvPr id="40020" name="모서리가 둥근 직사각형 89"/>
          <p:cNvSpPr>
            <a:spLocks noChangeArrowheads="1"/>
          </p:cNvSpPr>
          <p:nvPr/>
        </p:nvSpPr>
        <p:spPr bwMode="auto">
          <a:xfrm>
            <a:off x="5175250" y="6078538"/>
            <a:ext cx="601663"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Reference</a:t>
            </a:r>
            <a:endParaRPr kumimoji="0" lang="ko-KR" altLang="en-US" sz="800" b="1">
              <a:latin typeface="맑은 고딕" pitchFamily="50" charset="-127"/>
              <a:ea typeface="맑은 고딕" pitchFamily="50" charset="-127"/>
            </a:endParaRPr>
          </a:p>
        </p:txBody>
      </p:sp>
      <p:sp>
        <p:nvSpPr>
          <p:cNvPr id="40021" name="모서리가 둥근 직사각형 89"/>
          <p:cNvSpPr>
            <a:spLocks noChangeArrowheads="1"/>
          </p:cNvSpPr>
          <p:nvPr/>
        </p:nvSpPr>
        <p:spPr bwMode="auto">
          <a:xfrm>
            <a:off x="5822950" y="6078538"/>
            <a:ext cx="600075"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Brochure</a:t>
            </a:r>
            <a:endParaRPr kumimoji="0" lang="ko-KR" altLang="en-US" sz="800" b="1">
              <a:latin typeface="맑은 고딕" pitchFamily="50" charset="-127"/>
              <a:ea typeface="맑은 고딕" pitchFamily="50" charset="-127"/>
            </a:endParaRPr>
          </a:p>
        </p:txBody>
      </p:sp>
      <p:pic>
        <p:nvPicPr>
          <p:cNvPr id="73" name="그림 293" descr="ico_radioOff.png"/>
          <p:cNvPicPr>
            <a:picLocks noChangeAspect="1"/>
          </p:cNvPicPr>
          <p:nvPr/>
        </p:nvPicPr>
        <p:blipFill>
          <a:blip r:embed="rId5" cstate="print"/>
          <a:srcRect/>
          <a:stretch>
            <a:fillRect/>
          </a:stretch>
        </p:blipFill>
        <p:spPr bwMode="auto">
          <a:xfrm>
            <a:off x="379413" y="5664517"/>
            <a:ext cx="190500" cy="190500"/>
          </a:xfrm>
          <a:prstGeom prst="rect">
            <a:avLst/>
          </a:prstGeom>
          <a:noFill/>
          <a:ln w="9525">
            <a:noFill/>
            <a:miter lim="800000"/>
            <a:headEnd/>
            <a:tailEnd/>
          </a:ln>
        </p:spPr>
      </p:pic>
      <p:sp>
        <p:nvSpPr>
          <p:cNvPr id="127" name="직사각형 270"/>
          <p:cNvSpPr>
            <a:spLocks noChangeArrowheads="1"/>
          </p:cNvSpPr>
          <p:nvPr/>
        </p:nvSpPr>
        <p:spPr bwMode="auto">
          <a:xfrm>
            <a:off x="3917157" y="2869319"/>
            <a:ext cx="858837"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Premium (RM)</a:t>
            </a:r>
            <a:endParaRPr kumimoji="0" lang="ko-KR" altLang="en-US" sz="800">
              <a:latin typeface="맑은 고딕" pitchFamily="50" charset="-127"/>
              <a:ea typeface="맑은 고딕" pitchFamily="50" charset="-127"/>
            </a:endParaRPr>
          </a:p>
        </p:txBody>
      </p:sp>
      <p:sp>
        <p:nvSpPr>
          <p:cNvPr id="128" name="AutoShape 318"/>
          <p:cNvSpPr>
            <a:spLocks noChangeArrowheads="1"/>
          </p:cNvSpPr>
          <p:nvPr/>
        </p:nvSpPr>
        <p:spPr bwMode="auto">
          <a:xfrm>
            <a:off x="5163344" y="2848682"/>
            <a:ext cx="2014538" cy="238125"/>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11790.50</a:t>
            </a:r>
          </a:p>
        </p:txBody>
      </p:sp>
      <p:sp>
        <p:nvSpPr>
          <p:cNvPr id="255" name="직사각형 125"/>
          <p:cNvSpPr>
            <a:spLocks noChangeArrowheads="1"/>
          </p:cNvSpPr>
          <p:nvPr/>
        </p:nvSpPr>
        <p:spPr bwMode="auto">
          <a:xfrm>
            <a:off x="292100" y="5743575"/>
            <a:ext cx="7056438" cy="303213"/>
          </a:xfrm>
          <a:prstGeom prst="rect">
            <a:avLst/>
          </a:prstGeom>
          <a:solidFill>
            <a:schemeClr val="accent1">
              <a:lumMod val="90000"/>
            </a:schemeClr>
          </a:solidFill>
          <a:ln w="6350" algn="ctr">
            <a:solidFill>
              <a:schemeClr val="tx1">
                <a:lumMod val="65000"/>
                <a:lumOff val="35000"/>
              </a:schemeClr>
            </a:solidFill>
            <a:miter lim="800000"/>
            <a:headEnd/>
            <a:tailEnd/>
          </a:ln>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40026" name="직사각형 270"/>
          <p:cNvSpPr>
            <a:spLocks noChangeArrowheads="1"/>
          </p:cNvSpPr>
          <p:nvPr/>
        </p:nvSpPr>
        <p:spPr bwMode="auto">
          <a:xfrm>
            <a:off x="2228850" y="5799138"/>
            <a:ext cx="1047750"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Half Year Payment</a:t>
            </a:r>
            <a:endParaRPr kumimoji="0" lang="ko-KR" altLang="en-US" sz="800">
              <a:latin typeface="맑은 고딕" pitchFamily="50" charset="-127"/>
              <a:ea typeface="맑은 고딕" pitchFamily="50" charset="-127"/>
            </a:endParaRPr>
          </a:p>
        </p:txBody>
      </p:sp>
      <p:sp>
        <p:nvSpPr>
          <p:cNvPr id="136" name="AutoShape 318"/>
          <p:cNvSpPr>
            <a:spLocks noChangeArrowheads="1"/>
          </p:cNvSpPr>
          <p:nvPr/>
        </p:nvSpPr>
        <p:spPr bwMode="auto">
          <a:xfrm>
            <a:off x="3200400" y="5792788"/>
            <a:ext cx="709613" cy="203200"/>
          </a:xfrm>
          <a:prstGeom prst="flowChartAlternateProcess">
            <a:avLst/>
          </a:prstGeom>
          <a:solidFill>
            <a:schemeClr val="bg1">
              <a:lumMod val="85000"/>
            </a:schemeClr>
          </a:solidFill>
          <a:ln w="9525" algn="ctr">
            <a:solidFill>
              <a:schemeClr val="bg1">
                <a:lumMod val="50000"/>
              </a:schemeClr>
            </a:solidFill>
            <a:miter lim="800000"/>
            <a:headEnd/>
            <a:tailEnd/>
          </a:ln>
        </p:spPr>
        <p:txBody>
          <a:bodyPr wrap="none" anchor="ctr"/>
          <a:lstStyle/>
          <a:p>
            <a:pPr algn="r">
              <a:defRPr/>
            </a:pPr>
            <a:r>
              <a:rPr kumimoji="0" lang="en-US" altLang="ko-KR" sz="700" dirty="0">
                <a:solidFill>
                  <a:schemeClr val="tx1"/>
                </a:solidFill>
                <a:latin typeface="Trebuchet MS"/>
                <a:ea typeface="맑은 고딕" pitchFamily="50" charset="-127"/>
              </a:rPr>
              <a:t>35000</a:t>
            </a:r>
          </a:p>
        </p:txBody>
      </p:sp>
      <p:sp>
        <p:nvSpPr>
          <p:cNvPr id="40028" name="직사각형 270"/>
          <p:cNvSpPr>
            <a:spLocks noChangeArrowheads="1"/>
          </p:cNvSpPr>
          <p:nvPr/>
        </p:nvSpPr>
        <p:spPr bwMode="auto">
          <a:xfrm>
            <a:off x="3935413" y="5802313"/>
            <a:ext cx="1057275"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Quarterly Payment</a:t>
            </a:r>
            <a:endParaRPr kumimoji="0" lang="ko-KR" altLang="en-US" sz="800" dirty="0">
              <a:latin typeface="맑은 고딕" pitchFamily="50" charset="-127"/>
              <a:ea typeface="맑은 고딕" pitchFamily="50" charset="-127"/>
            </a:endParaRPr>
          </a:p>
        </p:txBody>
      </p:sp>
      <p:sp>
        <p:nvSpPr>
          <p:cNvPr id="138" name="AutoShape 318"/>
          <p:cNvSpPr>
            <a:spLocks noChangeArrowheads="1"/>
          </p:cNvSpPr>
          <p:nvPr/>
        </p:nvSpPr>
        <p:spPr bwMode="auto">
          <a:xfrm>
            <a:off x="4919663" y="5799138"/>
            <a:ext cx="709612" cy="203200"/>
          </a:xfrm>
          <a:prstGeom prst="flowChartAlternateProcess">
            <a:avLst/>
          </a:prstGeom>
          <a:solidFill>
            <a:schemeClr val="bg1">
              <a:lumMod val="85000"/>
            </a:schemeClr>
          </a:solidFill>
          <a:ln w="9525" algn="ctr">
            <a:solidFill>
              <a:schemeClr val="bg1">
                <a:lumMod val="50000"/>
              </a:schemeClr>
            </a:solidFill>
            <a:miter lim="800000"/>
            <a:headEnd/>
            <a:tailEnd/>
          </a:ln>
        </p:spPr>
        <p:txBody>
          <a:bodyPr wrap="none" anchor="ctr"/>
          <a:lstStyle/>
          <a:p>
            <a:pPr algn="r">
              <a:defRPr/>
            </a:pPr>
            <a:r>
              <a:rPr kumimoji="0" lang="en-US" altLang="ko-KR" sz="700" dirty="0">
                <a:solidFill>
                  <a:schemeClr val="tx1"/>
                </a:solidFill>
                <a:latin typeface="Trebuchet MS"/>
                <a:ea typeface="맑은 고딕" pitchFamily="50" charset="-127"/>
              </a:rPr>
              <a:t>35000</a:t>
            </a:r>
          </a:p>
        </p:txBody>
      </p:sp>
      <p:sp>
        <p:nvSpPr>
          <p:cNvPr id="40030" name="직사각형 270"/>
          <p:cNvSpPr>
            <a:spLocks noChangeArrowheads="1"/>
          </p:cNvSpPr>
          <p:nvPr/>
        </p:nvSpPr>
        <p:spPr bwMode="auto">
          <a:xfrm>
            <a:off x="5616575" y="5802313"/>
            <a:ext cx="1011238"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Monthly Payment</a:t>
            </a:r>
            <a:endParaRPr kumimoji="0" lang="ko-KR" altLang="en-US" sz="800" dirty="0">
              <a:latin typeface="맑은 고딕" pitchFamily="50" charset="-127"/>
              <a:ea typeface="맑은 고딕" pitchFamily="50" charset="-127"/>
            </a:endParaRPr>
          </a:p>
        </p:txBody>
      </p:sp>
      <p:sp>
        <p:nvSpPr>
          <p:cNvPr id="140" name="AutoShape 318"/>
          <p:cNvSpPr>
            <a:spLocks noChangeArrowheads="1"/>
          </p:cNvSpPr>
          <p:nvPr/>
        </p:nvSpPr>
        <p:spPr bwMode="auto">
          <a:xfrm>
            <a:off x="6577013" y="5786438"/>
            <a:ext cx="709612" cy="203200"/>
          </a:xfrm>
          <a:prstGeom prst="flowChartAlternateProcess">
            <a:avLst/>
          </a:prstGeom>
          <a:solidFill>
            <a:schemeClr val="bg1">
              <a:lumMod val="85000"/>
            </a:schemeClr>
          </a:solidFill>
          <a:ln w="9525" algn="ctr">
            <a:solidFill>
              <a:schemeClr val="bg1">
                <a:lumMod val="50000"/>
              </a:schemeClr>
            </a:solidFill>
            <a:miter lim="800000"/>
            <a:headEnd/>
            <a:tailEnd/>
          </a:ln>
        </p:spPr>
        <p:txBody>
          <a:bodyPr wrap="none" anchor="ctr"/>
          <a:lstStyle/>
          <a:p>
            <a:pPr algn="r">
              <a:defRPr/>
            </a:pPr>
            <a:r>
              <a:rPr kumimoji="0" lang="en-US" altLang="ko-KR" sz="700" dirty="0">
                <a:solidFill>
                  <a:schemeClr val="tx1"/>
                </a:solidFill>
                <a:latin typeface="Trebuchet MS"/>
                <a:ea typeface="맑은 고딕" pitchFamily="50" charset="-127"/>
              </a:rPr>
              <a:t>35000</a:t>
            </a:r>
          </a:p>
        </p:txBody>
      </p:sp>
      <p:sp>
        <p:nvSpPr>
          <p:cNvPr id="40032" name="직사각형 270"/>
          <p:cNvSpPr>
            <a:spLocks noChangeArrowheads="1"/>
          </p:cNvSpPr>
          <p:nvPr/>
        </p:nvSpPr>
        <p:spPr bwMode="auto">
          <a:xfrm>
            <a:off x="352425" y="5799138"/>
            <a:ext cx="1227138"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Total Annual Premium</a:t>
            </a:r>
            <a:endParaRPr kumimoji="0" lang="ko-KR" altLang="en-US" sz="800">
              <a:latin typeface="맑은 고딕" pitchFamily="50" charset="-127"/>
              <a:ea typeface="맑은 고딕" pitchFamily="50" charset="-127"/>
            </a:endParaRPr>
          </a:p>
        </p:txBody>
      </p:sp>
      <p:sp>
        <p:nvSpPr>
          <p:cNvPr id="142" name="AutoShape 318"/>
          <p:cNvSpPr>
            <a:spLocks noChangeArrowheads="1"/>
          </p:cNvSpPr>
          <p:nvPr/>
        </p:nvSpPr>
        <p:spPr bwMode="auto">
          <a:xfrm>
            <a:off x="1533525" y="5792788"/>
            <a:ext cx="709613" cy="203200"/>
          </a:xfrm>
          <a:prstGeom prst="flowChartAlternateProcess">
            <a:avLst/>
          </a:prstGeom>
          <a:solidFill>
            <a:schemeClr val="bg1">
              <a:lumMod val="85000"/>
            </a:schemeClr>
          </a:solidFill>
          <a:ln w="9525" algn="ctr">
            <a:solidFill>
              <a:schemeClr val="bg1">
                <a:lumMod val="50000"/>
              </a:schemeClr>
            </a:solidFill>
            <a:miter lim="800000"/>
            <a:headEnd/>
            <a:tailEnd/>
          </a:ln>
        </p:spPr>
        <p:txBody>
          <a:bodyPr wrap="none" anchor="ctr"/>
          <a:lstStyle/>
          <a:p>
            <a:pPr algn="r">
              <a:defRPr/>
            </a:pPr>
            <a:r>
              <a:rPr kumimoji="0" lang="en-US" altLang="ko-KR" sz="700" dirty="0">
                <a:solidFill>
                  <a:schemeClr val="tx1"/>
                </a:solidFill>
                <a:latin typeface="Trebuchet MS"/>
                <a:ea typeface="맑은 고딕" pitchFamily="50" charset="-127"/>
              </a:rPr>
              <a:t>35000</a:t>
            </a:r>
          </a:p>
        </p:txBody>
      </p:sp>
      <p:sp>
        <p:nvSpPr>
          <p:cNvPr id="99" name="직사각형 98"/>
          <p:cNvSpPr/>
          <p:nvPr/>
        </p:nvSpPr>
        <p:spPr bwMode="auto">
          <a:xfrm>
            <a:off x="373063" y="1537758"/>
            <a:ext cx="1491584"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Basic Information</a:t>
            </a:r>
            <a:endParaRPr lang="ko-KR" altLang="en-US" sz="800" dirty="0">
              <a:ea typeface="맑은 고딕" pitchFamily="50" charset="-127"/>
            </a:endParaRPr>
          </a:p>
        </p:txBody>
      </p:sp>
      <p:sp>
        <p:nvSpPr>
          <p:cNvPr id="100" name="직사각형 99"/>
          <p:cNvSpPr/>
          <p:nvPr/>
        </p:nvSpPr>
        <p:spPr bwMode="auto">
          <a:xfrm>
            <a:off x="1903412" y="1537758"/>
            <a:ext cx="1306513"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Select Product</a:t>
            </a:r>
            <a:endParaRPr lang="ko-KR" altLang="en-US" sz="800" dirty="0">
              <a:ea typeface="맑은 고딕" pitchFamily="50" charset="-127"/>
            </a:endParaRPr>
          </a:p>
        </p:txBody>
      </p:sp>
      <p:sp>
        <p:nvSpPr>
          <p:cNvPr id="101" name="직사각형 100"/>
          <p:cNvSpPr/>
          <p:nvPr/>
        </p:nvSpPr>
        <p:spPr bwMode="auto">
          <a:xfrm>
            <a:off x="3258343" y="1537758"/>
            <a:ext cx="1306514" cy="252413"/>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Plan</a:t>
            </a:r>
            <a:endParaRPr lang="ko-KR" altLang="en-US" sz="800" dirty="0">
              <a:ea typeface="맑은 고딕" pitchFamily="50" charset="-127"/>
            </a:endParaRPr>
          </a:p>
        </p:txBody>
      </p:sp>
      <p:sp>
        <p:nvSpPr>
          <p:cNvPr id="129" name="직사각형 128"/>
          <p:cNvSpPr/>
          <p:nvPr/>
        </p:nvSpPr>
        <p:spPr bwMode="auto">
          <a:xfrm>
            <a:off x="4617243" y="1537758"/>
            <a:ext cx="1306514"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Illustration</a:t>
            </a:r>
            <a:endParaRPr lang="ko-KR" altLang="en-US" sz="800" dirty="0">
              <a:ea typeface="맑은 고딕" pitchFamily="50" charset="-127"/>
            </a:endParaRPr>
          </a:p>
        </p:txBody>
      </p:sp>
      <p:pic>
        <p:nvPicPr>
          <p:cNvPr id="130" name="그림 5"/>
          <p:cNvPicPr>
            <a:picLocks noChangeAspect="1"/>
          </p:cNvPicPr>
          <p:nvPr/>
        </p:nvPicPr>
        <p:blipFill>
          <a:blip r:embed="rId6" cstate="print"/>
          <a:srcRect/>
          <a:stretch>
            <a:fillRect/>
          </a:stretch>
        </p:blipFill>
        <p:spPr bwMode="auto">
          <a:xfrm>
            <a:off x="4333875" y="1567126"/>
            <a:ext cx="193675" cy="193675"/>
          </a:xfrm>
          <a:prstGeom prst="rect">
            <a:avLst/>
          </a:prstGeom>
          <a:noFill/>
          <a:ln w="9525">
            <a:noFill/>
            <a:miter lim="800000"/>
            <a:headEnd/>
            <a:tailEnd/>
          </a:ln>
        </p:spPr>
      </p:pic>
      <p:pic>
        <p:nvPicPr>
          <p:cNvPr id="131" name="그림 89"/>
          <p:cNvPicPr>
            <a:picLocks noChangeAspect="1"/>
          </p:cNvPicPr>
          <p:nvPr/>
        </p:nvPicPr>
        <p:blipFill>
          <a:blip r:embed="rId7" cstate="print"/>
          <a:srcRect/>
          <a:stretch>
            <a:fillRect/>
          </a:stretch>
        </p:blipFill>
        <p:spPr bwMode="auto">
          <a:xfrm>
            <a:off x="5674783" y="1556013"/>
            <a:ext cx="215900" cy="215900"/>
          </a:xfrm>
          <a:prstGeom prst="rect">
            <a:avLst/>
          </a:prstGeom>
          <a:noFill/>
          <a:ln w="9525">
            <a:noFill/>
            <a:miter lim="800000"/>
            <a:headEnd/>
            <a:tailEnd/>
          </a:ln>
        </p:spPr>
      </p:pic>
      <p:pic>
        <p:nvPicPr>
          <p:cNvPr id="132" name="그림 8"/>
          <p:cNvPicPr>
            <a:picLocks noChangeAspect="1"/>
          </p:cNvPicPr>
          <p:nvPr/>
        </p:nvPicPr>
        <p:blipFill>
          <a:blip r:embed="rId8" cstate="print"/>
          <a:srcRect/>
          <a:stretch>
            <a:fillRect/>
          </a:stretch>
        </p:blipFill>
        <p:spPr bwMode="auto">
          <a:xfrm>
            <a:off x="1637771" y="1565275"/>
            <a:ext cx="193675" cy="193675"/>
          </a:xfrm>
          <a:prstGeom prst="rect">
            <a:avLst/>
          </a:prstGeom>
          <a:noFill/>
          <a:ln w="9525">
            <a:noFill/>
            <a:miter lim="800000"/>
            <a:headEnd/>
            <a:tailEnd/>
          </a:ln>
        </p:spPr>
      </p:pic>
      <p:pic>
        <p:nvPicPr>
          <p:cNvPr id="133" name="그림 8"/>
          <p:cNvPicPr>
            <a:picLocks noChangeAspect="1"/>
          </p:cNvPicPr>
          <p:nvPr/>
        </p:nvPicPr>
        <p:blipFill>
          <a:blip r:embed="rId8" cstate="print"/>
          <a:srcRect/>
          <a:stretch>
            <a:fillRect/>
          </a:stretch>
        </p:blipFill>
        <p:spPr bwMode="auto">
          <a:xfrm>
            <a:off x="2952751" y="1565275"/>
            <a:ext cx="193675" cy="193675"/>
          </a:xfrm>
          <a:prstGeom prst="rect">
            <a:avLst/>
          </a:prstGeom>
          <a:noFill/>
          <a:ln w="9525">
            <a:noFill/>
            <a:miter lim="800000"/>
            <a:headEnd/>
            <a:tailEnd/>
          </a:ln>
        </p:spPr>
      </p:pic>
      <p:sp>
        <p:nvSpPr>
          <p:cNvPr id="62" name="직사각형 270"/>
          <p:cNvSpPr>
            <a:spLocks noChangeArrowheads="1"/>
          </p:cNvSpPr>
          <p:nvPr/>
        </p:nvSpPr>
        <p:spPr bwMode="auto">
          <a:xfrm>
            <a:off x="3917157" y="2526419"/>
            <a:ext cx="872355"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Premium Term</a:t>
            </a:r>
            <a:endParaRPr kumimoji="0" lang="ko-KR" altLang="en-US" sz="800" dirty="0">
              <a:latin typeface="맑은 고딕" pitchFamily="50" charset="-127"/>
              <a:ea typeface="맑은 고딕" pitchFamily="50" charset="-127"/>
            </a:endParaRPr>
          </a:p>
        </p:txBody>
      </p:sp>
      <p:sp>
        <p:nvSpPr>
          <p:cNvPr id="63" name="AutoShape 318"/>
          <p:cNvSpPr>
            <a:spLocks noChangeArrowheads="1"/>
          </p:cNvSpPr>
          <p:nvPr/>
        </p:nvSpPr>
        <p:spPr bwMode="auto">
          <a:xfrm>
            <a:off x="5163344" y="2505782"/>
            <a:ext cx="2014538" cy="238125"/>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smtClean="0">
                <a:solidFill>
                  <a:schemeClr val="bg1">
                    <a:lumMod val="50000"/>
                  </a:schemeClr>
                </a:solidFill>
                <a:latin typeface="Trebuchet MS"/>
                <a:ea typeface="맑은 고딕" pitchFamily="50" charset="-127"/>
              </a:rPr>
              <a:t>55</a:t>
            </a:r>
            <a:endParaRPr kumimoji="0" lang="en-US" altLang="ko-KR" sz="700" dirty="0">
              <a:solidFill>
                <a:schemeClr val="bg1">
                  <a:lumMod val="50000"/>
                </a:schemeClr>
              </a:solidFill>
              <a:latin typeface="Trebuchet MS"/>
              <a:ea typeface="맑은 고딕" pitchFamily="50" charset="-127"/>
            </a:endParaRPr>
          </a:p>
        </p:txBody>
      </p:sp>
      <p:sp>
        <p:nvSpPr>
          <p:cNvPr id="64" name="직사각형 270"/>
          <p:cNvSpPr>
            <a:spLocks noChangeArrowheads="1"/>
          </p:cNvSpPr>
          <p:nvPr/>
        </p:nvSpPr>
        <p:spPr bwMode="auto">
          <a:xfrm>
            <a:off x="403225" y="2526419"/>
            <a:ext cx="728084"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Policy Term</a:t>
            </a:r>
            <a:endParaRPr kumimoji="0" lang="ko-KR" altLang="en-US" sz="800" dirty="0">
              <a:latin typeface="맑은 고딕" pitchFamily="50" charset="-127"/>
              <a:ea typeface="맑은 고딕" pitchFamily="50" charset="-127"/>
            </a:endParaRPr>
          </a:p>
        </p:txBody>
      </p:sp>
      <p:sp>
        <p:nvSpPr>
          <p:cNvPr id="65" name="AutoShape 318"/>
          <p:cNvSpPr>
            <a:spLocks noChangeArrowheads="1"/>
          </p:cNvSpPr>
          <p:nvPr/>
        </p:nvSpPr>
        <p:spPr bwMode="auto">
          <a:xfrm>
            <a:off x="1649412" y="2505782"/>
            <a:ext cx="2014538" cy="238125"/>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smtClean="0">
                <a:solidFill>
                  <a:schemeClr val="bg1">
                    <a:lumMod val="50000"/>
                  </a:schemeClr>
                </a:solidFill>
                <a:latin typeface="Trebuchet MS"/>
                <a:ea typeface="맑은 고딕" pitchFamily="50" charset="-127"/>
              </a:rPr>
              <a:t>55</a:t>
            </a:r>
            <a:endParaRPr kumimoji="0" lang="en-US" altLang="ko-KR" sz="700" dirty="0">
              <a:solidFill>
                <a:schemeClr val="bg1">
                  <a:lumMod val="50000"/>
                </a:schemeClr>
              </a:solidFill>
              <a:latin typeface="Trebuchet MS"/>
              <a:ea typeface="맑은 고딕" pitchFamily="50" charset="-127"/>
            </a:endParaRPr>
          </a:p>
        </p:txBody>
      </p:sp>
    </p:spTree>
    <p:extLst>
      <p:ext uri="{BB962C8B-B14F-4D97-AF65-F5344CB8AC3E}">
        <p14:creationId xmlns="" xmlns:p14="http://schemas.microsoft.com/office/powerpoint/2010/main" val="133612568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5"/>
          <p:cNvSpPr txBox="1">
            <a:spLocks/>
          </p:cNvSpPr>
          <p:nvPr/>
        </p:nvSpPr>
        <p:spPr bwMode="auto">
          <a:xfrm>
            <a:off x="630238" y="2795588"/>
            <a:ext cx="7715250" cy="820737"/>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맑은 고딕"/>
              </a:defRPr>
            </a:lvl1pPr>
            <a:lvl2pPr algn="ctr" rtl="0" eaLnBrk="0" fontAlgn="base" latinLnBrk="1" hangingPunct="0">
              <a:spcBef>
                <a:spcPct val="0"/>
              </a:spcBef>
              <a:spcAft>
                <a:spcPct val="0"/>
              </a:spcAft>
              <a:defRPr sz="4400">
                <a:solidFill>
                  <a:schemeClr val="tx1"/>
                </a:solidFill>
                <a:latin typeface="Trebuchet MS" pitchFamily="34" charset="0"/>
                <a:ea typeface="맑은 고딕" pitchFamily="50" charset="-127"/>
                <a:cs typeface="맑은 고딕"/>
              </a:defRPr>
            </a:lvl2pPr>
            <a:lvl3pPr algn="ctr" rtl="0" eaLnBrk="0" fontAlgn="base" latinLnBrk="1" hangingPunct="0">
              <a:spcBef>
                <a:spcPct val="0"/>
              </a:spcBef>
              <a:spcAft>
                <a:spcPct val="0"/>
              </a:spcAft>
              <a:defRPr sz="4400">
                <a:solidFill>
                  <a:schemeClr val="tx1"/>
                </a:solidFill>
                <a:latin typeface="Trebuchet MS" pitchFamily="34" charset="0"/>
                <a:ea typeface="맑은 고딕" pitchFamily="50" charset="-127"/>
                <a:cs typeface="맑은 고딕"/>
              </a:defRPr>
            </a:lvl3pPr>
            <a:lvl4pPr algn="ctr" rtl="0" eaLnBrk="0" fontAlgn="base" latinLnBrk="1" hangingPunct="0">
              <a:spcBef>
                <a:spcPct val="0"/>
              </a:spcBef>
              <a:spcAft>
                <a:spcPct val="0"/>
              </a:spcAft>
              <a:defRPr sz="4400">
                <a:solidFill>
                  <a:schemeClr val="tx1"/>
                </a:solidFill>
                <a:latin typeface="Trebuchet MS" pitchFamily="34" charset="0"/>
                <a:ea typeface="맑은 고딕" pitchFamily="50" charset="-127"/>
                <a:cs typeface="맑은 고딕"/>
              </a:defRPr>
            </a:lvl4pPr>
            <a:lvl5pPr algn="ctr" rtl="0" eaLnBrk="0" fontAlgn="base" latinLnBrk="1" hangingPunct="0">
              <a:spcBef>
                <a:spcPct val="0"/>
              </a:spcBef>
              <a:spcAft>
                <a:spcPct val="0"/>
              </a:spcAft>
              <a:defRPr sz="4400">
                <a:solidFill>
                  <a:schemeClr val="tx1"/>
                </a:solidFill>
                <a:latin typeface="Trebuchet MS" pitchFamily="34" charset="0"/>
                <a:ea typeface="맑은 고딕" pitchFamily="50" charset="-127"/>
                <a:cs typeface="맑은 고딕"/>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a:r>
              <a:rPr kumimoji="0" lang="en-US" altLang="ko-KR" dirty="0" smtClean="0">
                <a:solidFill>
                  <a:schemeClr val="bg1"/>
                </a:solidFill>
              </a:rPr>
              <a:t>Plan – </a:t>
            </a:r>
            <a:r>
              <a:rPr kumimoji="0" lang="en-US" altLang="ko-KR" sz="3600" dirty="0" err="1">
                <a:solidFill>
                  <a:schemeClr val="bg1"/>
                </a:solidFill>
              </a:rPr>
              <a:t>AmMetLife</a:t>
            </a:r>
            <a:r>
              <a:rPr kumimoji="0" lang="en-US" altLang="ko-KR" sz="3600" dirty="0">
                <a:solidFill>
                  <a:schemeClr val="bg1"/>
                </a:solidFill>
              </a:rPr>
              <a:t> Medic Flexi</a:t>
            </a:r>
            <a:endParaRPr kumimoji="0" lang="ko-KR" altLang="ko-KR" sz="3600" dirty="0" smtClean="0">
              <a:solidFill>
                <a:schemeClr val="bg1"/>
              </a:solidFill>
            </a:endParaRPr>
          </a:p>
        </p:txBody>
      </p:sp>
    </p:spTree>
    <p:extLst>
      <p:ext uri="{BB962C8B-B14F-4D97-AF65-F5344CB8AC3E}">
        <p14:creationId xmlns="" xmlns:p14="http://schemas.microsoft.com/office/powerpoint/2010/main" val="209054749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ko-KR" sz="1800" smtClean="0"/>
              <a:t>6. Sales Illustration</a:t>
            </a:r>
            <a:endParaRPr lang="en-US" sz="1800" smtClean="0"/>
          </a:p>
        </p:txBody>
      </p:sp>
      <p:sp>
        <p:nvSpPr>
          <p:cNvPr id="39939" name="Content Placeholder 2"/>
          <p:cNvSpPr>
            <a:spLocks noGrp="1"/>
          </p:cNvSpPr>
          <p:nvPr>
            <p:ph idx="5"/>
          </p:nvPr>
        </p:nvSpPr>
        <p:spPr>
          <a:xfrm>
            <a:off x="223838" y="728663"/>
            <a:ext cx="6910387" cy="280987"/>
          </a:xfrm>
          <a:noFill/>
        </p:spPr>
        <p:txBody>
          <a:bodyPr/>
          <a:lstStyle/>
          <a:p>
            <a:pPr marL="0" indent="0">
              <a:buNone/>
            </a:pPr>
            <a:r>
              <a:rPr lang="en-US" altLang="ko-KR" dirty="0"/>
              <a:t>6.3 Plan – </a:t>
            </a:r>
            <a:r>
              <a:rPr lang="en-US" altLang="ko-KR" dirty="0" err="1"/>
              <a:t>AmMetLife</a:t>
            </a:r>
            <a:r>
              <a:rPr lang="en-US" altLang="ko-KR" dirty="0"/>
              <a:t> Medic Flexi</a:t>
            </a:r>
            <a:endParaRPr lang="en-US" altLang="ko-KR" dirty="0" smtClean="0"/>
          </a:p>
        </p:txBody>
      </p:sp>
      <p:sp>
        <p:nvSpPr>
          <p:cNvPr id="39940"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39941"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39942"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39943" name="그룹 170"/>
          <p:cNvGrpSpPr>
            <a:grpSpLocks/>
          </p:cNvGrpSpPr>
          <p:nvPr/>
        </p:nvGrpSpPr>
        <p:grpSpPr bwMode="auto">
          <a:xfrm rot="-8100000">
            <a:off x="597694" y="1234281"/>
            <a:ext cx="212725" cy="214313"/>
            <a:chOff x="3740150" y="525463"/>
            <a:chExt cx="349250" cy="350837"/>
          </a:xfrm>
        </p:grpSpPr>
        <p:cxnSp>
          <p:nvCxnSpPr>
            <p:cNvPr id="9" name="직선 연결선 8"/>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0" name="직선 연결선 9"/>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39944" name="직사각형 21"/>
          <p:cNvSpPr>
            <a:spLocks noChangeArrowheads="1"/>
          </p:cNvSpPr>
          <p:nvPr/>
        </p:nvSpPr>
        <p:spPr bwMode="auto">
          <a:xfrm>
            <a:off x="844550" y="1216025"/>
            <a:ext cx="1279525"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Sales Illustration</a:t>
            </a:r>
            <a:endParaRPr lang="ko-KR" altLang="en-US" sz="1100">
              <a:latin typeface="Trebuchet MS" pitchFamily="34" charset="0"/>
              <a:ea typeface="맑은 고딕" pitchFamily="50" charset="-127"/>
            </a:endParaRPr>
          </a:p>
        </p:txBody>
      </p:sp>
      <p:pic>
        <p:nvPicPr>
          <p:cNvPr id="39945" name="Picture 28" descr="C:\Users\08539\Downloads\1403786430_45_Menu.png"/>
          <p:cNvPicPr>
            <a:picLocks noChangeAspect="1" noChangeArrowheads="1"/>
          </p:cNvPicPr>
          <p:nvPr/>
        </p:nvPicPr>
        <p:blipFill>
          <a:blip r:embed="rId3" cstate="print"/>
          <a:srcRect/>
          <a:stretch>
            <a:fillRect/>
          </a:stretch>
        </p:blipFill>
        <p:spPr bwMode="auto">
          <a:xfrm>
            <a:off x="393700" y="1227138"/>
            <a:ext cx="234950" cy="234950"/>
          </a:xfrm>
          <a:prstGeom prst="rect">
            <a:avLst/>
          </a:prstGeom>
          <a:noFill/>
          <a:ln w="9525">
            <a:noFill/>
            <a:miter lim="800000"/>
            <a:headEnd/>
            <a:tailEnd/>
          </a:ln>
        </p:spPr>
      </p:pic>
      <p:grpSp>
        <p:nvGrpSpPr>
          <p:cNvPr id="39946" name="그룹 170"/>
          <p:cNvGrpSpPr>
            <a:grpSpLocks/>
          </p:cNvGrpSpPr>
          <p:nvPr/>
        </p:nvGrpSpPr>
        <p:grpSpPr bwMode="auto">
          <a:xfrm rot="-8100000">
            <a:off x="2108200" y="1233488"/>
            <a:ext cx="212725" cy="215900"/>
            <a:chOff x="3740150" y="525463"/>
            <a:chExt cx="349250" cy="350837"/>
          </a:xfrm>
        </p:grpSpPr>
        <p:cxnSp>
          <p:nvCxnSpPr>
            <p:cNvPr id="17" name="직선 연결선 16"/>
            <p:cNvCxnSpPr/>
            <p:nvPr/>
          </p:nvCxnSpPr>
          <p:spPr bwMode="auto">
            <a:xfrm rot="5400000">
              <a:off x="3586759" y="696322"/>
              <a:ext cx="348258"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8" name="직선 연결선 17"/>
            <p:cNvCxnSpPr/>
            <p:nvPr/>
          </p:nvCxnSpPr>
          <p:spPr bwMode="auto">
            <a:xfrm rot="10800000">
              <a:off x="3743836" y="879644"/>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19" name="직사각형 21"/>
          <p:cNvSpPr>
            <a:spLocks noChangeArrowheads="1"/>
          </p:cNvSpPr>
          <p:nvPr/>
        </p:nvSpPr>
        <p:spPr bwMode="auto">
          <a:xfrm>
            <a:off x="2447925" y="1216025"/>
            <a:ext cx="468313"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kumimoji="0" lang="en-US" altLang="ko-KR" sz="1100" b="1" kern="0" dirty="0">
                <a:solidFill>
                  <a:srgbClr val="FFFFFF"/>
                </a:solidFill>
                <a:latin typeface="Trebuchet MS"/>
                <a:ea typeface="맑은 고딕"/>
              </a:rPr>
              <a:t>Plan</a:t>
            </a:r>
          </a:p>
        </p:txBody>
      </p:sp>
      <p:graphicFrame>
        <p:nvGraphicFramePr>
          <p:cNvPr id="181" name="Group 369"/>
          <p:cNvGraphicFramePr>
            <a:graphicFrameLocks noGrp="1"/>
          </p:cNvGraphicFramePr>
          <p:nvPr>
            <p:extLst>
              <p:ext uri="{D42A27DB-BD31-4B8C-83A1-F6EECF244321}">
                <p14:modId xmlns="" xmlns:p14="http://schemas.microsoft.com/office/powerpoint/2010/main" val="88544682"/>
              </p:ext>
            </p:extLst>
          </p:nvPr>
        </p:nvGraphicFramePr>
        <p:xfrm>
          <a:off x="7534275" y="917575"/>
          <a:ext cx="2371725" cy="3727200"/>
        </p:xfrm>
        <a:graphic>
          <a:graphicData uri="http://schemas.openxmlformats.org/drawingml/2006/table">
            <a:tbl>
              <a:tblPr/>
              <a:tblGrid>
                <a:gridCol w="255588"/>
                <a:gridCol w="2116137"/>
              </a:tblGrid>
              <a:tr h="4159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p>
                  </a:txBody>
                  <a:tcPr marL="0" marR="0" marT="45701" marB="4570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[Plan Code] Text Input:</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Plan code is depend on Basic Plan selected:</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If Plan 1, plan code is AMF1</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If Plan 2, plan code is AMF2</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If Plan 3, plan code is AMF3</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If Plan 4, plan code is AMF4</a:t>
                      </a:r>
                    </a:p>
                  </a:txBody>
                  <a:tcPr marL="36000" marR="36000" marT="35984" marB="35984"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4159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p>
                  </a:txBody>
                  <a:tcPr marL="0" marR="0" marT="45701" marB="4570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8900" marR="0" lvl="0" indent="-88900" algn="l" defTabSz="941388" rtl="0" eaLnBrk="1" fontAlgn="base" latinLnBrk="0" hangingPunct="1">
                        <a:lnSpc>
                          <a:spcPct val="120000"/>
                        </a:lnSpc>
                        <a:spcBef>
                          <a:spcPct val="0"/>
                        </a:spcBef>
                        <a:spcAft>
                          <a:spcPct val="0"/>
                        </a:spcAft>
                        <a:buClr>
                          <a:srgbClr val="262673"/>
                        </a:buClr>
                        <a:buSzTx/>
                        <a:buFont typeface="Wingdings" pitchFamily="2" charset="2"/>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[Plan Type] Dropdown:</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Plan1, Plan2, Plan3, Plan4</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Plan 1 (may choose deductible level from 0, 2000, 5000, 10000, 15000)</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Plan 2 (may choose deductible level from 0, 2000, 5000, 10000, 15000, 30000, 50000)</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Plan 3 (may choose deductible level from 0, 2000, 5000, 10000, 15000, 30000, 50000)</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Plan 4 (may choose deductible level from 0, 2000, 5000, 10000, 15000, 30000, 50000)</a:t>
                      </a:r>
                    </a:p>
                  </a:txBody>
                  <a:tcPr marL="36000" marR="36000" marT="35984" marB="35984"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4159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p>
                  </a:txBody>
                  <a:tcPr marL="0" marR="0" marT="45701" marB="4570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[Deductible Level] Dropdown:</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0, 2000, 5000, 10000, 15000, 30000, 50000</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List changes based on Plan Type</a:t>
                      </a:r>
                    </a:p>
                  </a:txBody>
                  <a:tcPr marL="36000" marR="36000" marT="35984" marB="35984"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cxnSp>
        <p:nvCxnSpPr>
          <p:cNvPr id="76" name="직선 연결선 75"/>
          <p:cNvCxnSpPr/>
          <p:nvPr/>
        </p:nvCxnSpPr>
        <p:spPr bwMode="auto">
          <a:xfrm>
            <a:off x="298450" y="1792288"/>
            <a:ext cx="7038975" cy="0"/>
          </a:xfrm>
          <a:prstGeom prst="line">
            <a:avLst/>
          </a:prstGeom>
          <a:noFill/>
          <a:ln w="12700" cap="flat" cmpd="sng" algn="ctr">
            <a:solidFill>
              <a:schemeClr val="bg1">
                <a:lumMod val="50000"/>
              </a:schemeClr>
            </a:solidFill>
            <a:prstDash val="solid"/>
            <a:round/>
            <a:headEnd type="none" w="med" len="med"/>
            <a:tailEnd type="none"/>
          </a:ln>
          <a:effectLst/>
        </p:spPr>
      </p:cxnSp>
      <p:sp>
        <p:nvSpPr>
          <p:cNvPr id="238" name="직사각형 237"/>
          <p:cNvSpPr/>
          <p:nvPr/>
        </p:nvSpPr>
        <p:spPr bwMode="auto">
          <a:xfrm>
            <a:off x="293688" y="1792288"/>
            <a:ext cx="7045325" cy="276225"/>
          </a:xfrm>
          <a:prstGeom prst="rect">
            <a:avLst/>
          </a:prstGeom>
          <a:solidFill>
            <a:srgbClr val="7A93BC"/>
          </a:solidFill>
          <a:ln w="6350" algn="ctr">
            <a:solidFill>
              <a:schemeClr val="bg1">
                <a:lumMod val="50000"/>
              </a:schemeClr>
            </a:solidFill>
            <a:miter lim="800000"/>
            <a:headEnd/>
            <a:tailEnd/>
          </a:ln>
        </p:spPr>
        <p:txBody>
          <a:bodyPr wrap="none" lIns="90000" tIns="46800" rIns="90000" bIns="46800" anchor="ctr"/>
          <a:lstStyle/>
          <a:p>
            <a:pPr marL="92075" indent="-92075">
              <a:defRPr/>
            </a:pPr>
            <a:r>
              <a:rPr lang="en-US" altLang="ko-KR" sz="800">
                <a:solidFill>
                  <a:srgbClr val="FFFFFF"/>
                </a:solidFill>
                <a:latin typeface="Trebuchet MS" pitchFamily="34" charset="0"/>
                <a:ea typeface="맑은 고딕" pitchFamily="50" charset="-127"/>
              </a:rPr>
              <a:t>Basic</a:t>
            </a:r>
            <a:endParaRPr lang="ko-KR" altLang="en-US" sz="800">
              <a:solidFill>
                <a:srgbClr val="FFFFFF"/>
              </a:solidFill>
              <a:latin typeface="Trebuchet MS" pitchFamily="34" charset="0"/>
              <a:ea typeface="맑은 고딕" pitchFamily="50" charset="-127"/>
            </a:endParaRPr>
          </a:p>
        </p:txBody>
      </p:sp>
      <p:sp>
        <p:nvSpPr>
          <p:cNvPr id="39970" name="모서리가 둥근 직사각형 50"/>
          <p:cNvSpPr>
            <a:spLocks noChangeArrowheads="1"/>
          </p:cNvSpPr>
          <p:nvPr/>
        </p:nvSpPr>
        <p:spPr bwMode="auto">
          <a:xfrm>
            <a:off x="6472238" y="1808163"/>
            <a:ext cx="739775" cy="24447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Calculate</a:t>
            </a:r>
            <a:endParaRPr kumimoji="0" lang="ko-KR" altLang="en-US" sz="800" b="1">
              <a:latin typeface="맑은 고딕" pitchFamily="50" charset="-127"/>
              <a:ea typeface="맑은 고딕" pitchFamily="50" charset="-127"/>
            </a:endParaRPr>
          </a:p>
        </p:txBody>
      </p:sp>
      <p:sp>
        <p:nvSpPr>
          <p:cNvPr id="40004" name="직사각형 270"/>
          <p:cNvSpPr>
            <a:spLocks noChangeArrowheads="1"/>
          </p:cNvSpPr>
          <p:nvPr/>
        </p:nvSpPr>
        <p:spPr bwMode="auto">
          <a:xfrm>
            <a:off x="403225" y="2209800"/>
            <a:ext cx="661988"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Plan Code</a:t>
            </a:r>
            <a:endParaRPr kumimoji="0" lang="ko-KR" altLang="en-US" sz="800">
              <a:latin typeface="맑은 고딕" pitchFamily="50" charset="-127"/>
              <a:ea typeface="맑은 고딕" pitchFamily="50" charset="-127"/>
            </a:endParaRPr>
          </a:p>
        </p:txBody>
      </p:sp>
      <p:sp>
        <p:nvSpPr>
          <p:cNvPr id="296" name="AutoShape 318"/>
          <p:cNvSpPr>
            <a:spLocks noChangeArrowheads="1"/>
          </p:cNvSpPr>
          <p:nvPr/>
        </p:nvSpPr>
        <p:spPr bwMode="auto">
          <a:xfrm>
            <a:off x="1649413" y="2190750"/>
            <a:ext cx="2014537"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smtClean="0">
                <a:solidFill>
                  <a:schemeClr val="bg1">
                    <a:lumMod val="50000"/>
                  </a:schemeClr>
                </a:solidFill>
                <a:latin typeface="Trebuchet MS"/>
                <a:ea typeface="맑은 고딕" pitchFamily="50" charset="-127"/>
              </a:rPr>
              <a:t>AMF</a:t>
            </a:r>
            <a:endParaRPr kumimoji="0" lang="en-US" altLang="ko-KR" sz="700" dirty="0">
              <a:solidFill>
                <a:schemeClr val="bg1">
                  <a:lumMod val="50000"/>
                </a:schemeClr>
              </a:solidFill>
              <a:latin typeface="Trebuchet MS"/>
              <a:ea typeface="맑은 고딕" pitchFamily="50" charset="-127"/>
            </a:endParaRPr>
          </a:p>
        </p:txBody>
      </p:sp>
      <p:sp>
        <p:nvSpPr>
          <p:cNvPr id="40006" name="직사각형 270"/>
          <p:cNvSpPr>
            <a:spLocks noChangeArrowheads="1"/>
          </p:cNvSpPr>
          <p:nvPr/>
        </p:nvSpPr>
        <p:spPr bwMode="auto">
          <a:xfrm>
            <a:off x="3919538" y="2208213"/>
            <a:ext cx="693737"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Plan Name</a:t>
            </a:r>
            <a:endParaRPr kumimoji="0" lang="ko-KR" altLang="en-US" sz="800">
              <a:latin typeface="맑은 고딕" pitchFamily="50" charset="-127"/>
              <a:ea typeface="맑은 고딕" pitchFamily="50" charset="-127"/>
            </a:endParaRPr>
          </a:p>
        </p:txBody>
      </p:sp>
      <p:sp>
        <p:nvSpPr>
          <p:cNvPr id="298" name="AutoShape 318"/>
          <p:cNvSpPr>
            <a:spLocks noChangeArrowheads="1"/>
          </p:cNvSpPr>
          <p:nvPr/>
        </p:nvSpPr>
        <p:spPr bwMode="auto">
          <a:xfrm>
            <a:off x="5159375" y="2179638"/>
            <a:ext cx="2012950"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err="1">
                <a:solidFill>
                  <a:schemeClr val="bg1">
                    <a:lumMod val="50000"/>
                  </a:schemeClr>
                </a:solidFill>
                <a:latin typeface="Trebuchet MS"/>
                <a:ea typeface="맑은 고딕" pitchFamily="50" charset="-127"/>
              </a:rPr>
              <a:t>AmMetLife</a:t>
            </a:r>
            <a:r>
              <a:rPr kumimoji="0" lang="en-US" altLang="ko-KR" sz="700" dirty="0">
                <a:solidFill>
                  <a:schemeClr val="bg1">
                    <a:lumMod val="50000"/>
                  </a:schemeClr>
                </a:solidFill>
                <a:latin typeface="Trebuchet MS"/>
                <a:ea typeface="맑은 고딕" pitchFamily="50" charset="-127"/>
              </a:rPr>
              <a:t> Medic Flexi</a:t>
            </a:r>
          </a:p>
        </p:txBody>
      </p:sp>
      <p:sp>
        <p:nvSpPr>
          <p:cNvPr id="94"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sp>
        <p:nvSpPr>
          <p:cNvPr id="95" name="직사각형 2"/>
          <p:cNvSpPr>
            <a:spLocks noChangeArrowheads="1"/>
          </p:cNvSpPr>
          <p:nvPr/>
        </p:nvSpPr>
        <p:spPr bwMode="auto">
          <a:xfrm>
            <a:off x="568325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98" name="순서도: 병합 97"/>
          <p:cNvSpPr/>
          <p:nvPr/>
        </p:nvSpPr>
        <p:spPr bwMode="auto">
          <a:xfrm>
            <a:off x="6451600" y="1298575"/>
            <a:ext cx="122238"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pic>
        <p:nvPicPr>
          <p:cNvPr id="40019" name="그림 105"/>
          <p:cNvPicPr>
            <a:picLocks noChangeAspect="1"/>
          </p:cNvPicPr>
          <p:nvPr/>
        </p:nvPicPr>
        <p:blipFill>
          <a:blip r:embed="rId4" cstate="print"/>
          <a:srcRect/>
          <a:stretch>
            <a:fillRect/>
          </a:stretch>
        </p:blipFill>
        <p:spPr bwMode="auto">
          <a:xfrm>
            <a:off x="6751638" y="1216025"/>
            <a:ext cx="250825" cy="250825"/>
          </a:xfrm>
          <a:prstGeom prst="rect">
            <a:avLst/>
          </a:prstGeom>
          <a:noFill/>
          <a:ln w="9525">
            <a:noFill/>
            <a:miter lim="800000"/>
            <a:headEnd/>
            <a:tailEnd/>
          </a:ln>
        </p:spPr>
      </p:pic>
      <p:sp>
        <p:nvSpPr>
          <p:cNvPr id="80" name="직사각형 270"/>
          <p:cNvSpPr>
            <a:spLocks noChangeArrowheads="1"/>
          </p:cNvSpPr>
          <p:nvPr/>
        </p:nvSpPr>
        <p:spPr bwMode="auto">
          <a:xfrm>
            <a:off x="393700" y="2842375"/>
            <a:ext cx="639919"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u="sng" dirty="0" smtClean="0">
                <a:latin typeface="맑은 고딕" pitchFamily="50" charset="-127"/>
                <a:ea typeface="맑은 고딕" pitchFamily="50" charset="-127"/>
              </a:rPr>
              <a:t>Plan Type</a:t>
            </a:r>
            <a:endParaRPr kumimoji="0" lang="ko-KR" altLang="en-US" sz="800" u="sng" dirty="0">
              <a:latin typeface="맑은 고딕" pitchFamily="50" charset="-127"/>
              <a:ea typeface="맑은 고딕" pitchFamily="50" charset="-127"/>
            </a:endParaRPr>
          </a:p>
        </p:txBody>
      </p:sp>
      <p:grpSp>
        <p:nvGrpSpPr>
          <p:cNvPr id="81" name="그룹 300"/>
          <p:cNvGrpSpPr>
            <a:grpSpLocks/>
          </p:cNvGrpSpPr>
          <p:nvPr/>
        </p:nvGrpSpPr>
        <p:grpSpPr bwMode="auto">
          <a:xfrm>
            <a:off x="1644809" y="2827135"/>
            <a:ext cx="2012950" cy="215900"/>
            <a:chOff x="7133019" y="4307555"/>
            <a:chExt cx="2015921" cy="217261"/>
          </a:xfrm>
        </p:grpSpPr>
        <p:sp>
          <p:nvSpPr>
            <p:cNvPr id="82" name="모서리가 둥근 직사각형 258"/>
            <p:cNvSpPr>
              <a:spLocks noChangeArrowheads="1"/>
            </p:cNvSpPr>
            <p:nvPr/>
          </p:nvSpPr>
          <p:spPr bwMode="auto">
            <a:xfrm>
              <a:off x="7133019" y="4307555"/>
              <a:ext cx="2015921"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83" name="그룹 104"/>
            <p:cNvGrpSpPr>
              <a:grpSpLocks/>
            </p:cNvGrpSpPr>
            <p:nvPr/>
          </p:nvGrpSpPr>
          <p:grpSpPr bwMode="auto">
            <a:xfrm rot="2487701">
              <a:off x="9006775" y="4365089"/>
              <a:ext cx="98570" cy="105387"/>
              <a:chOff x="5456484" y="417348"/>
              <a:chExt cx="191386" cy="204618"/>
            </a:xfrm>
          </p:grpSpPr>
          <p:sp>
            <p:nvSpPr>
              <p:cNvPr id="84" name="타원 83"/>
              <p:cNvSpPr/>
              <p:nvPr/>
            </p:nvSpPr>
            <p:spPr bwMode="auto">
              <a:xfrm>
                <a:off x="5457456" y="416438"/>
                <a:ext cx="19138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85" name="1/2 액자 84"/>
              <p:cNvSpPr/>
              <p:nvPr/>
            </p:nvSpPr>
            <p:spPr bwMode="auto">
              <a:xfrm rot="11089016">
                <a:off x="5501627" y="473922"/>
                <a:ext cx="77171"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20"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39949" name="모서리가 둥근 직사각형 89"/>
          <p:cNvSpPr>
            <a:spLocks noChangeArrowheads="1"/>
          </p:cNvSpPr>
          <p:nvPr/>
        </p:nvSpPr>
        <p:spPr bwMode="auto">
          <a:xfrm>
            <a:off x="393700" y="6078538"/>
            <a:ext cx="5143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sp>
        <p:nvSpPr>
          <p:cNvPr id="40020" name="모서리가 둥근 직사각형 89"/>
          <p:cNvSpPr>
            <a:spLocks noChangeArrowheads="1"/>
          </p:cNvSpPr>
          <p:nvPr/>
        </p:nvSpPr>
        <p:spPr bwMode="auto">
          <a:xfrm>
            <a:off x="5175250" y="6078538"/>
            <a:ext cx="601663"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Reference</a:t>
            </a:r>
            <a:endParaRPr kumimoji="0" lang="ko-KR" altLang="en-US" sz="800" b="1">
              <a:latin typeface="맑은 고딕" pitchFamily="50" charset="-127"/>
              <a:ea typeface="맑은 고딕" pitchFamily="50" charset="-127"/>
            </a:endParaRPr>
          </a:p>
        </p:txBody>
      </p:sp>
      <p:sp>
        <p:nvSpPr>
          <p:cNvPr id="40021" name="모서리가 둥근 직사각형 89"/>
          <p:cNvSpPr>
            <a:spLocks noChangeArrowheads="1"/>
          </p:cNvSpPr>
          <p:nvPr/>
        </p:nvSpPr>
        <p:spPr bwMode="auto">
          <a:xfrm>
            <a:off x="5822950" y="6078538"/>
            <a:ext cx="600075"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Brochure</a:t>
            </a:r>
            <a:endParaRPr kumimoji="0" lang="ko-KR" altLang="en-US" sz="800" b="1">
              <a:latin typeface="맑은 고딕" pitchFamily="50" charset="-127"/>
              <a:ea typeface="맑은 고딕" pitchFamily="50" charset="-127"/>
            </a:endParaRPr>
          </a:p>
        </p:txBody>
      </p:sp>
      <p:pic>
        <p:nvPicPr>
          <p:cNvPr id="73" name="그림 293" descr="ico_radioOff.png"/>
          <p:cNvPicPr>
            <a:picLocks noChangeAspect="1"/>
          </p:cNvPicPr>
          <p:nvPr/>
        </p:nvPicPr>
        <p:blipFill>
          <a:blip r:embed="rId5" cstate="print"/>
          <a:srcRect/>
          <a:stretch>
            <a:fillRect/>
          </a:stretch>
        </p:blipFill>
        <p:spPr bwMode="auto">
          <a:xfrm>
            <a:off x="379413" y="5664517"/>
            <a:ext cx="190500" cy="190500"/>
          </a:xfrm>
          <a:prstGeom prst="rect">
            <a:avLst/>
          </a:prstGeom>
          <a:noFill/>
          <a:ln w="9525">
            <a:noFill/>
            <a:miter lim="800000"/>
            <a:headEnd/>
            <a:tailEnd/>
          </a:ln>
        </p:spPr>
      </p:pic>
      <p:sp>
        <p:nvSpPr>
          <p:cNvPr id="127" name="직사각형 270"/>
          <p:cNvSpPr>
            <a:spLocks noChangeArrowheads="1"/>
          </p:cNvSpPr>
          <p:nvPr/>
        </p:nvSpPr>
        <p:spPr bwMode="auto">
          <a:xfrm>
            <a:off x="397034" y="3161621"/>
            <a:ext cx="858837"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Premium (RM)</a:t>
            </a:r>
            <a:endParaRPr kumimoji="0" lang="ko-KR" altLang="en-US" sz="800" dirty="0">
              <a:latin typeface="맑은 고딕" pitchFamily="50" charset="-127"/>
              <a:ea typeface="맑은 고딕" pitchFamily="50" charset="-127"/>
            </a:endParaRPr>
          </a:p>
        </p:txBody>
      </p:sp>
      <p:sp>
        <p:nvSpPr>
          <p:cNvPr id="128" name="AutoShape 318"/>
          <p:cNvSpPr>
            <a:spLocks noChangeArrowheads="1"/>
          </p:cNvSpPr>
          <p:nvPr/>
        </p:nvSpPr>
        <p:spPr bwMode="auto">
          <a:xfrm>
            <a:off x="1643221" y="3140984"/>
            <a:ext cx="2014538" cy="238125"/>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11790.50</a:t>
            </a:r>
          </a:p>
        </p:txBody>
      </p:sp>
      <p:sp>
        <p:nvSpPr>
          <p:cNvPr id="255" name="직사각형 125"/>
          <p:cNvSpPr>
            <a:spLocks noChangeArrowheads="1"/>
          </p:cNvSpPr>
          <p:nvPr/>
        </p:nvSpPr>
        <p:spPr bwMode="auto">
          <a:xfrm>
            <a:off x="292100" y="5743575"/>
            <a:ext cx="7056438" cy="303213"/>
          </a:xfrm>
          <a:prstGeom prst="rect">
            <a:avLst/>
          </a:prstGeom>
          <a:solidFill>
            <a:schemeClr val="accent1">
              <a:lumMod val="90000"/>
            </a:schemeClr>
          </a:solidFill>
          <a:ln w="6350" algn="ctr">
            <a:solidFill>
              <a:schemeClr val="tx1">
                <a:lumMod val="65000"/>
                <a:lumOff val="35000"/>
              </a:schemeClr>
            </a:solidFill>
            <a:miter lim="800000"/>
            <a:headEnd/>
            <a:tailEnd/>
          </a:ln>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40026" name="직사각형 270"/>
          <p:cNvSpPr>
            <a:spLocks noChangeArrowheads="1"/>
          </p:cNvSpPr>
          <p:nvPr/>
        </p:nvSpPr>
        <p:spPr bwMode="auto">
          <a:xfrm>
            <a:off x="2228850" y="5799138"/>
            <a:ext cx="1047750"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Half Year Payment</a:t>
            </a:r>
            <a:endParaRPr kumimoji="0" lang="ko-KR" altLang="en-US" sz="800">
              <a:latin typeface="맑은 고딕" pitchFamily="50" charset="-127"/>
              <a:ea typeface="맑은 고딕" pitchFamily="50" charset="-127"/>
            </a:endParaRPr>
          </a:p>
        </p:txBody>
      </p:sp>
      <p:sp>
        <p:nvSpPr>
          <p:cNvPr id="136" name="AutoShape 318"/>
          <p:cNvSpPr>
            <a:spLocks noChangeArrowheads="1"/>
          </p:cNvSpPr>
          <p:nvPr/>
        </p:nvSpPr>
        <p:spPr bwMode="auto">
          <a:xfrm>
            <a:off x="3200400" y="5792788"/>
            <a:ext cx="709613" cy="203200"/>
          </a:xfrm>
          <a:prstGeom prst="flowChartAlternateProcess">
            <a:avLst/>
          </a:prstGeom>
          <a:solidFill>
            <a:schemeClr val="bg1">
              <a:lumMod val="85000"/>
            </a:schemeClr>
          </a:solidFill>
          <a:ln w="9525" algn="ctr">
            <a:solidFill>
              <a:schemeClr val="bg1">
                <a:lumMod val="50000"/>
              </a:schemeClr>
            </a:solidFill>
            <a:miter lim="800000"/>
            <a:headEnd/>
            <a:tailEnd/>
          </a:ln>
        </p:spPr>
        <p:txBody>
          <a:bodyPr wrap="none" anchor="ctr"/>
          <a:lstStyle/>
          <a:p>
            <a:pPr algn="r">
              <a:defRPr/>
            </a:pPr>
            <a:r>
              <a:rPr kumimoji="0" lang="en-US" altLang="ko-KR" sz="700" dirty="0">
                <a:solidFill>
                  <a:schemeClr val="tx1"/>
                </a:solidFill>
                <a:latin typeface="Trebuchet MS"/>
                <a:ea typeface="맑은 고딕" pitchFamily="50" charset="-127"/>
              </a:rPr>
              <a:t>35000</a:t>
            </a:r>
          </a:p>
        </p:txBody>
      </p:sp>
      <p:sp>
        <p:nvSpPr>
          <p:cNvPr id="40028" name="직사각형 270"/>
          <p:cNvSpPr>
            <a:spLocks noChangeArrowheads="1"/>
          </p:cNvSpPr>
          <p:nvPr/>
        </p:nvSpPr>
        <p:spPr bwMode="auto">
          <a:xfrm>
            <a:off x="3935413" y="5802313"/>
            <a:ext cx="1057275"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Quarterly Payment</a:t>
            </a:r>
            <a:endParaRPr kumimoji="0" lang="ko-KR" altLang="en-US" sz="800" dirty="0">
              <a:latin typeface="맑은 고딕" pitchFamily="50" charset="-127"/>
              <a:ea typeface="맑은 고딕" pitchFamily="50" charset="-127"/>
            </a:endParaRPr>
          </a:p>
        </p:txBody>
      </p:sp>
      <p:sp>
        <p:nvSpPr>
          <p:cNvPr id="138" name="AutoShape 318"/>
          <p:cNvSpPr>
            <a:spLocks noChangeArrowheads="1"/>
          </p:cNvSpPr>
          <p:nvPr/>
        </p:nvSpPr>
        <p:spPr bwMode="auto">
          <a:xfrm>
            <a:off x="4919663" y="5799138"/>
            <a:ext cx="709612" cy="203200"/>
          </a:xfrm>
          <a:prstGeom prst="flowChartAlternateProcess">
            <a:avLst/>
          </a:prstGeom>
          <a:solidFill>
            <a:schemeClr val="bg1">
              <a:lumMod val="85000"/>
            </a:schemeClr>
          </a:solidFill>
          <a:ln w="9525" algn="ctr">
            <a:solidFill>
              <a:schemeClr val="bg1">
                <a:lumMod val="50000"/>
              </a:schemeClr>
            </a:solidFill>
            <a:miter lim="800000"/>
            <a:headEnd/>
            <a:tailEnd/>
          </a:ln>
        </p:spPr>
        <p:txBody>
          <a:bodyPr wrap="none" anchor="ctr"/>
          <a:lstStyle/>
          <a:p>
            <a:pPr algn="r">
              <a:defRPr/>
            </a:pPr>
            <a:r>
              <a:rPr kumimoji="0" lang="en-US" altLang="ko-KR" sz="700" dirty="0">
                <a:solidFill>
                  <a:schemeClr val="tx1"/>
                </a:solidFill>
                <a:latin typeface="Trebuchet MS"/>
                <a:ea typeface="맑은 고딕" pitchFamily="50" charset="-127"/>
              </a:rPr>
              <a:t>35000</a:t>
            </a:r>
          </a:p>
        </p:txBody>
      </p:sp>
      <p:sp>
        <p:nvSpPr>
          <p:cNvPr id="40030" name="직사각형 270"/>
          <p:cNvSpPr>
            <a:spLocks noChangeArrowheads="1"/>
          </p:cNvSpPr>
          <p:nvPr/>
        </p:nvSpPr>
        <p:spPr bwMode="auto">
          <a:xfrm>
            <a:off x="5616575" y="5802313"/>
            <a:ext cx="1011238"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Monthly Payment</a:t>
            </a:r>
            <a:endParaRPr kumimoji="0" lang="ko-KR" altLang="en-US" sz="800" dirty="0">
              <a:latin typeface="맑은 고딕" pitchFamily="50" charset="-127"/>
              <a:ea typeface="맑은 고딕" pitchFamily="50" charset="-127"/>
            </a:endParaRPr>
          </a:p>
        </p:txBody>
      </p:sp>
      <p:sp>
        <p:nvSpPr>
          <p:cNvPr id="140" name="AutoShape 318"/>
          <p:cNvSpPr>
            <a:spLocks noChangeArrowheads="1"/>
          </p:cNvSpPr>
          <p:nvPr/>
        </p:nvSpPr>
        <p:spPr bwMode="auto">
          <a:xfrm>
            <a:off x="6577013" y="5786438"/>
            <a:ext cx="709612" cy="203200"/>
          </a:xfrm>
          <a:prstGeom prst="flowChartAlternateProcess">
            <a:avLst/>
          </a:prstGeom>
          <a:solidFill>
            <a:schemeClr val="bg1">
              <a:lumMod val="85000"/>
            </a:schemeClr>
          </a:solidFill>
          <a:ln w="9525" algn="ctr">
            <a:solidFill>
              <a:schemeClr val="bg1">
                <a:lumMod val="50000"/>
              </a:schemeClr>
            </a:solidFill>
            <a:miter lim="800000"/>
            <a:headEnd/>
            <a:tailEnd/>
          </a:ln>
        </p:spPr>
        <p:txBody>
          <a:bodyPr wrap="none" anchor="ctr"/>
          <a:lstStyle/>
          <a:p>
            <a:pPr algn="r">
              <a:defRPr/>
            </a:pPr>
            <a:r>
              <a:rPr kumimoji="0" lang="en-US" altLang="ko-KR" sz="700" dirty="0">
                <a:solidFill>
                  <a:schemeClr val="tx1"/>
                </a:solidFill>
                <a:latin typeface="Trebuchet MS"/>
                <a:ea typeface="맑은 고딕" pitchFamily="50" charset="-127"/>
              </a:rPr>
              <a:t>35000</a:t>
            </a:r>
          </a:p>
        </p:txBody>
      </p:sp>
      <p:sp>
        <p:nvSpPr>
          <p:cNvPr id="40032" name="직사각형 270"/>
          <p:cNvSpPr>
            <a:spLocks noChangeArrowheads="1"/>
          </p:cNvSpPr>
          <p:nvPr/>
        </p:nvSpPr>
        <p:spPr bwMode="auto">
          <a:xfrm>
            <a:off x="352425" y="5799138"/>
            <a:ext cx="1227138"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Total Annual Premium</a:t>
            </a:r>
            <a:endParaRPr kumimoji="0" lang="ko-KR" altLang="en-US" sz="800">
              <a:latin typeface="맑은 고딕" pitchFamily="50" charset="-127"/>
              <a:ea typeface="맑은 고딕" pitchFamily="50" charset="-127"/>
            </a:endParaRPr>
          </a:p>
        </p:txBody>
      </p:sp>
      <p:sp>
        <p:nvSpPr>
          <p:cNvPr id="142" name="AutoShape 318"/>
          <p:cNvSpPr>
            <a:spLocks noChangeArrowheads="1"/>
          </p:cNvSpPr>
          <p:nvPr/>
        </p:nvSpPr>
        <p:spPr bwMode="auto">
          <a:xfrm>
            <a:off x="1533525" y="5792788"/>
            <a:ext cx="709613" cy="203200"/>
          </a:xfrm>
          <a:prstGeom prst="flowChartAlternateProcess">
            <a:avLst/>
          </a:prstGeom>
          <a:solidFill>
            <a:schemeClr val="bg1">
              <a:lumMod val="85000"/>
            </a:schemeClr>
          </a:solidFill>
          <a:ln w="9525" algn="ctr">
            <a:solidFill>
              <a:schemeClr val="bg1">
                <a:lumMod val="50000"/>
              </a:schemeClr>
            </a:solidFill>
            <a:miter lim="800000"/>
            <a:headEnd/>
            <a:tailEnd/>
          </a:ln>
        </p:spPr>
        <p:txBody>
          <a:bodyPr wrap="none" anchor="ctr"/>
          <a:lstStyle/>
          <a:p>
            <a:pPr algn="r">
              <a:defRPr/>
            </a:pPr>
            <a:r>
              <a:rPr kumimoji="0" lang="en-US" altLang="ko-KR" sz="700" dirty="0">
                <a:solidFill>
                  <a:schemeClr val="tx1"/>
                </a:solidFill>
                <a:latin typeface="Trebuchet MS"/>
                <a:ea typeface="맑은 고딕" pitchFamily="50" charset="-127"/>
              </a:rPr>
              <a:t>35000</a:t>
            </a:r>
          </a:p>
        </p:txBody>
      </p:sp>
      <p:sp>
        <p:nvSpPr>
          <p:cNvPr id="58" name="직사각형 270"/>
          <p:cNvSpPr>
            <a:spLocks noChangeArrowheads="1"/>
          </p:cNvSpPr>
          <p:nvPr/>
        </p:nvSpPr>
        <p:spPr bwMode="auto">
          <a:xfrm>
            <a:off x="3906361" y="2842375"/>
            <a:ext cx="955711"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u="sng" dirty="0" smtClean="0">
                <a:latin typeface="맑은 고딕" pitchFamily="50" charset="-127"/>
                <a:ea typeface="맑은 고딕" pitchFamily="50" charset="-127"/>
              </a:rPr>
              <a:t>Deductible Level</a:t>
            </a:r>
            <a:endParaRPr kumimoji="0" lang="ko-KR" altLang="en-US" sz="800" u="sng" dirty="0">
              <a:latin typeface="맑은 고딕" pitchFamily="50" charset="-127"/>
              <a:ea typeface="맑은 고딕" pitchFamily="50" charset="-127"/>
            </a:endParaRPr>
          </a:p>
        </p:txBody>
      </p:sp>
      <p:grpSp>
        <p:nvGrpSpPr>
          <p:cNvPr id="59" name="그룹 300"/>
          <p:cNvGrpSpPr>
            <a:grpSpLocks/>
          </p:cNvGrpSpPr>
          <p:nvPr/>
        </p:nvGrpSpPr>
        <p:grpSpPr bwMode="auto">
          <a:xfrm>
            <a:off x="5157470" y="2827135"/>
            <a:ext cx="2012950" cy="215900"/>
            <a:chOff x="7133019" y="4307555"/>
            <a:chExt cx="2015921" cy="217261"/>
          </a:xfrm>
        </p:grpSpPr>
        <p:sp>
          <p:nvSpPr>
            <p:cNvPr id="60" name="모서리가 둥근 직사각형 258"/>
            <p:cNvSpPr>
              <a:spLocks noChangeArrowheads="1"/>
            </p:cNvSpPr>
            <p:nvPr/>
          </p:nvSpPr>
          <p:spPr bwMode="auto">
            <a:xfrm>
              <a:off x="7133019" y="4307555"/>
              <a:ext cx="2015921"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61" name="그룹 104"/>
            <p:cNvGrpSpPr>
              <a:grpSpLocks/>
            </p:cNvGrpSpPr>
            <p:nvPr/>
          </p:nvGrpSpPr>
          <p:grpSpPr bwMode="auto">
            <a:xfrm rot="2487701">
              <a:off x="9006775" y="4365089"/>
              <a:ext cx="98570" cy="105387"/>
              <a:chOff x="5456484" y="417348"/>
              <a:chExt cx="191386" cy="204618"/>
            </a:xfrm>
          </p:grpSpPr>
          <p:sp>
            <p:nvSpPr>
              <p:cNvPr id="62" name="타원 61"/>
              <p:cNvSpPr/>
              <p:nvPr/>
            </p:nvSpPr>
            <p:spPr bwMode="auto">
              <a:xfrm>
                <a:off x="5457456" y="416438"/>
                <a:ext cx="19138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63" name="1/2 액자 62"/>
              <p:cNvSpPr/>
              <p:nvPr/>
            </p:nvSpPr>
            <p:spPr bwMode="auto">
              <a:xfrm rot="11089016">
                <a:off x="5501627" y="473922"/>
                <a:ext cx="77171"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65" name="타원 726"/>
          <p:cNvSpPr>
            <a:spLocks noChangeArrowheads="1"/>
          </p:cNvSpPr>
          <p:nvPr/>
        </p:nvSpPr>
        <p:spPr bwMode="auto">
          <a:xfrm>
            <a:off x="1533525" y="276896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a:solidFill>
                  <a:srgbClr val="FFFFFF"/>
                </a:solidFill>
                <a:latin typeface="Calibri" pitchFamily="34" charset="0"/>
                <a:ea typeface="맑은 고딕" pitchFamily="50" charset="-127"/>
              </a:rPr>
              <a:t>2</a:t>
            </a:r>
          </a:p>
        </p:txBody>
      </p:sp>
      <p:sp>
        <p:nvSpPr>
          <p:cNvPr id="66" name="타원 726"/>
          <p:cNvSpPr>
            <a:spLocks noChangeArrowheads="1"/>
          </p:cNvSpPr>
          <p:nvPr/>
        </p:nvSpPr>
        <p:spPr bwMode="auto">
          <a:xfrm>
            <a:off x="5062538" y="276896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3</a:t>
            </a:r>
            <a:endParaRPr kumimoji="0" lang="en-US" altLang="ko-KR" sz="800" b="1" dirty="0">
              <a:solidFill>
                <a:srgbClr val="FFFFFF"/>
              </a:solidFill>
              <a:latin typeface="Calibri" pitchFamily="34" charset="0"/>
              <a:ea typeface="맑은 고딕" pitchFamily="50" charset="-127"/>
            </a:endParaRPr>
          </a:p>
        </p:txBody>
      </p:sp>
      <p:sp>
        <p:nvSpPr>
          <p:cNvPr id="74" name="직사각형 73"/>
          <p:cNvSpPr/>
          <p:nvPr/>
        </p:nvSpPr>
        <p:spPr bwMode="auto">
          <a:xfrm>
            <a:off x="373063" y="1537758"/>
            <a:ext cx="1491584"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Basic Information</a:t>
            </a:r>
            <a:endParaRPr lang="ko-KR" altLang="en-US" sz="800" dirty="0">
              <a:ea typeface="맑은 고딕" pitchFamily="50" charset="-127"/>
            </a:endParaRPr>
          </a:p>
        </p:txBody>
      </p:sp>
      <p:sp>
        <p:nvSpPr>
          <p:cNvPr id="75" name="직사각형 74"/>
          <p:cNvSpPr/>
          <p:nvPr/>
        </p:nvSpPr>
        <p:spPr bwMode="auto">
          <a:xfrm>
            <a:off x="1903412" y="1537758"/>
            <a:ext cx="1306513"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Select Product</a:t>
            </a:r>
            <a:endParaRPr lang="ko-KR" altLang="en-US" sz="800" dirty="0">
              <a:ea typeface="맑은 고딕" pitchFamily="50" charset="-127"/>
            </a:endParaRPr>
          </a:p>
        </p:txBody>
      </p:sp>
      <p:sp>
        <p:nvSpPr>
          <p:cNvPr id="77" name="직사각형 76"/>
          <p:cNvSpPr/>
          <p:nvPr/>
        </p:nvSpPr>
        <p:spPr bwMode="auto">
          <a:xfrm>
            <a:off x="3258343" y="1537758"/>
            <a:ext cx="1306514" cy="252413"/>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Plan</a:t>
            </a:r>
            <a:endParaRPr lang="ko-KR" altLang="en-US" sz="800" dirty="0">
              <a:ea typeface="맑은 고딕" pitchFamily="50" charset="-127"/>
            </a:endParaRPr>
          </a:p>
        </p:txBody>
      </p:sp>
      <p:sp>
        <p:nvSpPr>
          <p:cNvPr id="78" name="직사각형 77"/>
          <p:cNvSpPr/>
          <p:nvPr/>
        </p:nvSpPr>
        <p:spPr bwMode="auto">
          <a:xfrm>
            <a:off x="4617243" y="1537758"/>
            <a:ext cx="1306514"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Illustration</a:t>
            </a:r>
            <a:endParaRPr lang="ko-KR" altLang="en-US" sz="800" dirty="0">
              <a:ea typeface="맑은 고딕" pitchFamily="50" charset="-127"/>
            </a:endParaRPr>
          </a:p>
        </p:txBody>
      </p:sp>
      <p:pic>
        <p:nvPicPr>
          <p:cNvPr id="79" name="그림 5"/>
          <p:cNvPicPr>
            <a:picLocks noChangeAspect="1"/>
          </p:cNvPicPr>
          <p:nvPr/>
        </p:nvPicPr>
        <p:blipFill>
          <a:blip r:embed="rId6" cstate="print"/>
          <a:srcRect/>
          <a:stretch>
            <a:fillRect/>
          </a:stretch>
        </p:blipFill>
        <p:spPr bwMode="auto">
          <a:xfrm>
            <a:off x="4333875" y="1567126"/>
            <a:ext cx="193675" cy="193675"/>
          </a:xfrm>
          <a:prstGeom prst="rect">
            <a:avLst/>
          </a:prstGeom>
          <a:noFill/>
          <a:ln w="9525">
            <a:noFill/>
            <a:miter lim="800000"/>
            <a:headEnd/>
            <a:tailEnd/>
          </a:ln>
        </p:spPr>
      </p:pic>
      <p:pic>
        <p:nvPicPr>
          <p:cNvPr id="86" name="그림 89"/>
          <p:cNvPicPr>
            <a:picLocks noChangeAspect="1"/>
          </p:cNvPicPr>
          <p:nvPr/>
        </p:nvPicPr>
        <p:blipFill>
          <a:blip r:embed="rId7" cstate="print"/>
          <a:srcRect/>
          <a:stretch>
            <a:fillRect/>
          </a:stretch>
        </p:blipFill>
        <p:spPr bwMode="auto">
          <a:xfrm>
            <a:off x="5674783" y="1556013"/>
            <a:ext cx="215900" cy="215900"/>
          </a:xfrm>
          <a:prstGeom prst="rect">
            <a:avLst/>
          </a:prstGeom>
          <a:noFill/>
          <a:ln w="9525">
            <a:noFill/>
            <a:miter lim="800000"/>
            <a:headEnd/>
            <a:tailEnd/>
          </a:ln>
        </p:spPr>
      </p:pic>
      <p:pic>
        <p:nvPicPr>
          <p:cNvPr id="87" name="그림 8"/>
          <p:cNvPicPr>
            <a:picLocks noChangeAspect="1"/>
          </p:cNvPicPr>
          <p:nvPr/>
        </p:nvPicPr>
        <p:blipFill>
          <a:blip r:embed="rId8" cstate="print"/>
          <a:srcRect/>
          <a:stretch>
            <a:fillRect/>
          </a:stretch>
        </p:blipFill>
        <p:spPr bwMode="auto">
          <a:xfrm>
            <a:off x="1637771" y="1565275"/>
            <a:ext cx="193675" cy="193675"/>
          </a:xfrm>
          <a:prstGeom prst="rect">
            <a:avLst/>
          </a:prstGeom>
          <a:noFill/>
          <a:ln w="9525">
            <a:noFill/>
            <a:miter lim="800000"/>
            <a:headEnd/>
            <a:tailEnd/>
          </a:ln>
        </p:spPr>
      </p:pic>
      <p:pic>
        <p:nvPicPr>
          <p:cNvPr id="88" name="그림 8"/>
          <p:cNvPicPr>
            <a:picLocks noChangeAspect="1"/>
          </p:cNvPicPr>
          <p:nvPr/>
        </p:nvPicPr>
        <p:blipFill>
          <a:blip r:embed="rId8" cstate="print"/>
          <a:srcRect/>
          <a:stretch>
            <a:fillRect/>
          </a:stretch>
        </p:blipFill>
        <p:spPr bwMode="auto">
          <a:xfrm>
            <a:off x="2952751" y="1565275"/>
            <a:ext cx="193675" cy="193675"/>
          </a:xfrm>
          <a:prstGeom prst="rect">
            <a:avLst/>
          </a:prstGeom>
          <a:noFill/>
          <a:ln w="9525">
            <a:noFill/>
            <a:miter lim="800000"/>
            <a:headEnd/>
            <a:tailEnd/>
          </a:ln>
        </p:spPr>
      </p:pic>
      <p:sp>
        <p:nvSpPr>
          <p:cNvPr id="68" name="직사각형 270"/>
          <p:cNvSpPr>
            <a:spLocks noChangeArrowheads="1"/>
          </p:cNvSpPr>
          <p:nvPr/>
        </p:nvSpPr>
        <p:spPr bwMode="auto">
          <a:xfrm>
            <a:off x="3917157" y="2526419"/>
            <a:ext cx="872355"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Premium Term</a:t>
            </a:r>
            <a:endParaRPr kumimoji="0" lang="ko-KR" altLang="en-US" sz="800" dirty="0">
              <a:latin typeface="맑은 고딕" pitchFamily="50" charset="-127"/>
              <a:ea typeface="맑은 고딕" pitchFamily="50" charset="-127"/>
            </a:endParaRPr>
          </a:p>
        </p:txBody>
      </p:sp>
      <p:sp>
        <p:nvSpPr>
          <p:cNvPr id="69" name="AutoShape 318"/>
          <p:cNvSpPr>
            <a:spLocks noChangeArrowheads="1"/>
          </p:cNvSpPr>
          <p:nvPr/>
        </p:nvSpPr>
        <p:spPr bwMode="auto">
          <a:xfrm>
            <a:off x="5163344" y="2505782"/>
            <a:ext cx="2014538" cy="238125"/>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smtClean="0">
                <a:solidFill>
                  <a:schemeClr val="bg1">
                    <a:lumMod val="50000"/>
                  </a:schemeClr>
                </a:solidFill>
                <a:latin typeface="Trebuchet MS"/>
                <a:ea typeface="맑은 고딕" pitchFamily="50" charset="-127"/>
              </a:rPr>
              <a:t>55</a:t>
            </a:r>
            <a:endParaRPr kumimoji="0" lang="en-US" altLang="ko-KR" sz="700" dirty="0">
              <a:solidFill>
                <a:schemeClr val="bg1">
                  <a:lumMod val="50000"/>
                </a:schemeClr>
              </a:solidFill>
              <a:latin typeface="Trebuchet MS"/>
              <a:ea typeface="맑은 고딕" pitchFamily="50" charset="-127"/>
            </a:endParaRPr>
          </a:p>
        </p:txBody>
      </p:sp>
      <p:sp>
        <p:nvSpPr>
          <p:cNvPr id="70" name="직사각형 270"/>
          <p:cNvSpPr>
            <a:spLocks noChangeArrowheads="1"/>
          </p:cNvSpPr>
          <p:nvPr/>
        </p:nvSpPr>
        <p:spPr bwMode="auto">
          <a:xfrm>
            <a:off x="403225" y="2526419"/>
            <a:ext cx="728084"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Policy Term</a:t>
            </a:r>
            <a:endParaRPr kumimoji="0" lang="ko-KR" altLang="en-US" sz="800" dirty="0">
              <a:latin typeface="맑은 고딕" pitchFamily="50" charset="-127"/>
              <a:ea typeface="맑은 고딕" pitchFamily="50" charset="-127"/>
            </a:endParaRPr>
          </a:p>
        </p:txBody>
      </p:sp>
      <p:sp>
        <p:nvSpPr>
          <p:cNvPr id="71" name="AutoShape 318"/>
          <p:cNvSpPr>
            <a:spLocks noChangeArrowheads="1"/>
          </p:cNvSpPr>
          <p:nvPr/>
        </p:nvSpPr>
        <p:spPr bwMode="auto">
          <a:xfrm>
            <a:off x="1649412" y="2505782"/>
            <a:ext cx="2014538" cy="238125"/>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smtClean="0">
                <a:solidFill>
                  <a:schemeClr val="bg1">
                    <a:lumMod val="50000"/>
                  </a:schemeClr>
                </a:solidFill>
                <a:latin typeface="Trebuchet MS"/>
                <a:ea typeface="맑은 고딕" pitchFamily="50" charset="-127"/>
              </a:rPr>
              <a:t>55</a:t>
            </a:r>
            <a:endParaRPr kumimoji="0" lang="en-US" altLang="ko-KR" sz="700" dirty="0">
              <a:solidFill>
                <a:schemeClr val="bg1">
                  <a:lumMod val="50000"/>
                </a:schemeClr>
              </a:solidFill>
              <a:latin typeface="Trebuchet MS"/>
              <a:ea typeface="맑은 고딕" pitchFamily="50" charset="-127"/>
            </a:endParaRPr>
          </a:p>
        </p:txBody>
      </p:sp>
      <p:sp>
        <p:nvSpPr>
          <p:cNvPr id="72" name="타원 726"/>
          <p:cNvSpPr>
            <a:spLocks noChangeArrowheads="1"/>
          </p:cNvSpPr>
          <p:nvPr/>
        </p:nvSpPr>
        <p:spPr bwMode="auto">
          <a:xfrm>
            <a:off x="1533525" y="2179638"/>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1</a:t>
            </a:r>
            <a:endParaRPr kumimoji="0" lang="en-US" altLang="ko-KR" sz="800" b="1" dirty="0">
              <a:solidFill>
                <a:srgbClr val="FFFFFF"/>
              </a:solidFill>
              <a:latin typeface="Calibri" pitchFamily="34" charset="0"/>
              <a:ea typeface="맑은 고딕" pitchFamily="50" charset="-127"/>
            </a:endParaRPr>
          </a:p>
        </p:txBody>
      </p:sp>
    </p:spTree>
    <p:extLst>
      <p:ext uri="{BB962C8B-B14F-4D97-AF65-F5344CB8AC3E}">
        <p14:creationId xmlns="" xmlns:p14="http://schemas.microsoft.com/office/powerpoint/2010/main" val="15060150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pic>
        <p:nvPicPr>
          <p:cNvPr id="43011" name="Picture 3"/>
          <p:cNvPicPr>
            <a:picLocks noChangeAspect="1" noChangeArrowheads="1"/>
          </p:cNvPicPr>
          <p:nvPr/>
        </p:nvPicPr>
        <p:blipFill>
          <a:blip r:embed="rId3" cstate="print"/>
          <a:srcRect/>
          <a:stretch>
            <a:fillRect/>
          </a:stretch>
        </p:blipFill>
        <p:spPr bwMode="auto">
          <a:xfrm>
            <a:off x="339725" y="2157413"/>
            <a:ext cx="6972300" cy="4176712"/>
          </a:xfrm>
          <a:prstGeom prst="rect">
            <a:avLst/>
          </a:prstGeom>
          <a:noFill/>
          <a:ln w="9525">
            <a:noFill/>
            <a:miter lim="800000"/>
            <a:headEnd/>
            <a:tailEnd/>
          </a:ln>
        </p:spPr>
      </p:pic>
      <p:sp>
        <p:nvSpPr>
          <p:cNvPr id="43013" name="제목 1"/>
          <p:cNvSpPr>
            <a:spLocks noGrp="1"/>
          </p:cNvSpPr>
          <p:nvPr>
            <p:ph type="title"/>
          </p:nvPr>
        </p:nvSpPr>
        <p:spPr/>
        <p:txBody>
          <a:bodyPr/>
          <a:lstStyle/>
          <a:p>
            <a:r>
              <a:rPr lang="en-US" altLang="ko-KR" sz="1800" smtClean="0"/>
              <a:t>6. Illustration</a:t>
            </a:r>
            <a:endParaRPr sz="1800" smtClean="0"/>
          </a:p>
        </p:txBody>
      </p:sp>
      <p:sp>
        <p:nvSpPr>
          <p:cNvPr id="43014" name="내용 개체 틀 2"/>
          <p:cNvSpPr>
            <a:spLocks noGrp="1"/>
          </p:cNvSpPr>
          <p:nvPr>
            <p:ph idx="5"/>
          </p:nvPr>
        </p:nvSpPr>
        <p:spPr>
          <a:xfrm>
            <a:off x="223838" y="728663"/>
            <a:ext cx="6910387" cy="280987"/>
          </a:xfrm>
          <a:noFill/>
        </p:spPr>
        <p:txBody>
          <a:bodyPr/>
          <a:lstStyle/>
          <a:p>
            <a:pPr>
              <a:buFont typeface="Wingdings" pitchFamily="2" charset="2"/>
              <a:buNone/>
            </a:pPr>
            <a:r>
              <a:rPr lang="en-US" altLang="ko-KR" smtClean="0"/>
              <a:t>6.4 Illustration - Table</a:t>
            </a:r>
          </a:p>
        </p:txBody>
      </p:sp>
      <p:graphicFrame>
        <p:nvGraphicFramePr>
          <p:cNvPr id="136" name="Group 369"/>
          <p:cNvGraphicFramePr>
            <a:graphicFrameLocks noGrp="1"/>
          </p:cNvGraphicFramePr>
          <p:nvPr>
            <p:extLst>
              <p:ext uri="{D42A27DB-BD31-4B8C-83A1-F6EECF244321}">
                <p14:modId xmlns="" xmlns:p14="http://schemas.microsoft.com/office/powerpoint/2010/main" val="750427229"/>
              </p:ext>
            </p:extLst>
          </p:nvPr>
        </p:nvGraphicFramePr>
        <p:xfrm>
          <a:off x="7534275" y="919163"/>
          <a:ext cx="2371725" cy="896902"/>
        </p:xfrm>
        <a:graphic>
          <a:graphicData uri="http://schemas.openxmlformats.org/drawingml/2006/table">
            <a:tbl>
              <a:tblPr/>
              <a:tblGrid>
                <a:gridCol w="255588"/>
                <a:gridCol w="2116137"/>
              </a:tblGrid>
              <a:tr h="385762">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a:t>
                      </a:r>
                    </a:p>
                  </a:txBody>
                  <a:tcPr marL="0" marR="0" marT="45864" marB="45864"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None/>
                        <a:tabLst/>
                      </a:pPr>
                      <a:r>
                        <a:rPr lang="en-US" altLang="ko-KR" sz="800" dirty="0" smtClean="0"/>
                        <a:t>show table first before showing the graph.</a:t>
                      </a:r>
                    </a:p>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2 tables will be shown.  Default 30 years and the maturity year selected.</a:t>
                      </a:r>
                    </a:p>
                  </a:txBody>
                  <a:tcPr marL="36000" marR="36000" marT="36114" marB="36114"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85762">
                <a:tc>
                  <a:txBody>
                    <a:bodyPr/>
                    <a:lstStyle/>
                    <a:p>
                      <a:pPr marL="0" marR="0" lvl="0" indent="0" algn="ctr" defTabSz="914400" rtl="0" eaLnBrk="0" fontAlgn="base" latinLnBrk="1" hangingPunct="0">
                        <a:lnSpc>
                          <a:spcPct val="10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0" marR="0" marT="45864" marB="45864"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[View Graph] Button:</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Showing the graph.</a:t>
                      </a:r>
                    </a:p>
                  </a:txBody>
                  <a:tcPr marL="36000" marR="36000" marT="36114" marB="36114"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cxnSp>
        <p:nvCxnSpPr>
          <p:cNvPr id="67" name="직선 연결선 66"/>
          <p:cNvCxnSpPr/>
          <p:nvPr/>
        </p:nvCxnSpPr>
        <p:spPr bwMode="auto">
          <a:xfrm>
            <a:off x="307975" y="1789113"/>
            <a:ext cx="7038975" cy="0"/>
          </a:xfrm>
          <a:prstGeom prst="line">
            <a:avLst/>
          </a:prstGeom>
          <a:noFill/>
          <a:ln w="12700" cap="flat" cmpd="sng" algn="ctr">
            <a:solidFill>
              <a:schemeClr val="bg1">
                <a:lumMod val="50000"/>
              </a:schemeClr>
            </a:solidFill>
            <a:prstDash val="solid"/>
            <a:round/>
            <a:headEnd type="none" w="med" len="med"/>
            <a:tailEnd type="none"/>
          </a:ln>
          <a:effectLst/>
        </p:spPr>
      </p:cxnSp>
      <p:sp>
        <p:nvSpPr>
          <p:cNvPr id="26"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43034" name="모서리가 둥근 직사각형 27"/>
          <p:cNvSpPr>
            <a:spLocks noChangeArrowheads="1"/>
          </p:cNvSpPr>
          <p:nvPr/>
        </p:nvSpPr>
        <p:spPr bwMode="auto">
          <a:xfrm>
            <a:off x="403225" y="6065838"/>
            <a:ext cx="582613"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sp>
        <p:nvSpPr>
          <p:cNvPr id="102" name="직사각형 101"/>
          <p:cNvSpPr/>
          <p:nvPr/>
        </p:nvSpPr>
        <p:spPr bwMode="auto">
          <a:xfrm>
            <a:off x="504825" y="2532063"/>
            <a:ext cx="1897063" cy="179387"/>
          </a:xfrm>
          <a:prstGeom prst="rect">
            <a:avLst/>
          </a:prstGeom>
          <a:gradFill flip="none" rotWithShape="1">
            <a:gsLst>
              <a:gs pos="74000">
                <a:schemeClr val="accent1">
                  <a:lumMod val="75000"/>
                </a:schemeClr>
              </a:gs>
              <a:gs pos="0">
                <a:schemeClr val="accent1">
                  <a:lumMod val="50000"/>
                </a:schemeClr>
              </a:gs>
              <a:gs pos="41000">
                <a:schemeClr val="accent1">
                  <a:lumMod val="75000"/>
                </a:schemeClr>
              </a:gs>
              <a:gs pos="100000">
                <a:schemeClr val="accent1"/>
              </a:gs>
            </a:gsLst>
            <a:lin ang="0" scaled="1"/>
            <a:tileRect/>
          </a:gradFill>
          <a:ln w="6350" algn="ctr">
            <a:noFill/>
            <a:miter lim="800000"/>
            <a:headEnd/>
            <a:tailEnd/>
          </a:ln>
        </p:spPr>
        <p:txBody>
          <a:bodyPr wrap="none" lIns="90000" tIns="46800" rIns="90000" bIns="46800" anchor="ctr"/>
          <a:lstStyle/>
          <a:p>
            <a:pPr marL="92075" indent="-92075">
              <a:defRPr/>
            </a:pPr>
            <a:r>
              <a:rPr lang="en-US" altLang="ko-KR" sz="800">
                <a:solidFill>
                  <a:srgbClr val="FFFFFF"/>
                </a:solidFill>
                <a:latin typeface="Trebuchet MS" pitchFamily="34" charset="0"/>
                <a:ea typeface="맑은 고딕" pitchFamily="50" charset="-127"/>
              </a:rPr>
              <a:t>Summary Information</a:t>
            </a:r>
            <a:endParaRPr lang="ko-KR" altLang="en-US" sz="800">
              <a:solidFill>
                <a:srgbClr val="FFFFFF"/>
              </a:solidFill>
              <a:latin typeface="Trebuchet MS" pitchFamily="34" charset="0"/>
              <a:ea typeface="맑은 고딕" pitchFamily="50" charset="-127"/>
            </a:endParaRPr>
          </a:p>
        </p:txBody>
      </p:sp>
      <p:grpSp>
        <p:nvGrpSpPr>
          <p:cNvPr id="43036" name="그룹 276"/>
          <p:cNvGrpSpPr>
            <a:grpSpLocks/>
          </p:cNvGrpSpPr>
          <p:nvPr/>
        </p:nvGrpSpPr>
        <p:grpSpPr bwMode="auto">
          <a:xfrm>
            <a:off x="3175" y="1789113"/>
            <a:ext cx="271463" cy="4276725"/>
            <a:chOff x="9007" y="2570276"/>
            <a:chExt cx="271974" cy="3439998"/>
          </a:xfrm>
        </p:grpSpPr>
        <p:grpSp>
          <p:nvGrpSpPr>
            <p:cNvPr id="43044" name="그룹 77"/>
            <p:cNvGrpSpPr>
              <a:grpSpLocks/>
            </p:cNvGrpSpPr>
            <p:nvPr/>
          </p:nvGrpSpPr>
          <p:grpSpPr bwMode="auto">
            <a:xfrm>
              <a:off x="28092" y="2570276"/>
              <a:ext cx="252888" cy="3439998"/>
              <a:chOff x="7326139" y="2570276"/>
              <a:chExt cx="252888" cy="3439998"/>
            </a:xfrm>
          </p:grpSpPr>
          <p:sp>
            <p:nvSpPr>
              <p:cNvPr id="119" name="Line 12"/>
              <p:cNvSpPr>
                <a:spLocks noChangeShapeType="1"/>
              </p:cNvSpPr>
              <p:nvPr/>
            </p:nvSpPr>
            <p:spPr bwMode="auto">
              <a:xfrm>
                <a:off x="7448608" y="2584322"/>
                <a:ext cx="0" cy="3397860"/>
              </a:xfrm>
              <a:prstGeom prst="line">
                <a:avLst/>
              </a:prstGeom>
              <a:noFill/>
              <a:ln w="9525">
                <a:solidFill>
                  <a:srgbClr val="FFFFFF">
                    <a:lumMod val="50000"/>
                  </a:srgbClr>
                </a:solidFill>
                <a:round/>
                <a:headEnd type="triangle" w="sm" len="sm"/>
                <a:tailEnd type="triangle" w="sm" len="sm"/>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sp>
            <p:nvSpPr>
              <p:cNvPr id="120" name="Line 9"/>
              <p:cNvSpPr>
                <a:spLocks noChangeShapeType="1"/>
              </p:cNvSpPr>
              <p:nvPr/>
            </p:nvSpPr>
            <p:spPr bwMode="auto">
              <a:xfrm>
                <a:off x="7326140" y="6010274"/>
                <a:ext cx="252888" cy="0"/>
              </a:xfrm>
              <a:prstGeom prst="line">
                <a:avLst/>
              </a:prstGeom>
              <a:noFill/>
              <a:ln w="9525">
                <a:solidFill>
                  <a:schemeClr val="bg1">
                    <a:lumMod val="75000"/>
                  </a:schemeClr>
                </a:solidFill>
                <a:round/>
                <a:headEnd/>
                <a:tailEnd/>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sp>
            <p:nvSpPr>
              <p:cNvPr id="121" name="Line 9"/>
              <p:cNvSpPr>
                <a:spLocks noChangeShapeType="1"/>
              </p:cNvSpPr>
              <p:nvPr/>
            </p:nvSpPr>
            <p:spPr bwMode="auto">
              <a:xfrm>
                <a:off x="7326140" y="2570276"/>
                <a:ext cx="252888" cy="0"/>
              </a:xfrm>
              <a:prstGeom prst="line">
                <a:avLst/>
              </a:prstGeom>
              <a:noFill/>
              <a:ln w="9525">
                <a:solidFill>
                  <a:schemeClr val="bg1">
                    <a:lumMod val="75000"/>
                  </a:schemeClr>
                </a:solidFill>
                <a:round/>
                <a:headEnd/>
                <a:tailEnd/>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grpSp>
        <p:sp>
          <p:nvSpPr>
            <p:cNvPr id="43045" name="Text Box 14"/>
            <p:cNvSpPr txBox="1">
              <a:spLocks noChangeArrowheads="1"/>
            </p:cNvSpPr>
            <p:nvPr/>
          </p:nvSpPr>
          <p:spPr bwMode="auto">
            <a:xfrm>
              <a:off x="9007" y="4196916"/>
              <a:ext cx="271974" cy="198007"/>
            </a:xfrm>
            <a:prstGeom prst="rect">
              <a:avLst/>
            </a:prstGeom>
            <a:solidFill>
              <a:schemeClr val="bg1"/>
            </a:solidFill>
            <a:ln w="9525" algn="ctr">
              <a:noFill/>
              <a:miter lim="800000"/>
              <a:headEnd/>
              <a:tailEnd/>
            </a:ln>
          </p:spPr>
          <p:txBody>
            <a:bodyPr lIns="0" tIns="0" rIns="0" bIns="0">
              <a:spAutoFit/>
            </a:bodyPr>
            <a:lstStyle/>
            <a:p>
              <a:r>
                <a:rPr kumimoji="0" lang="en-US" altLang="ko-KR" sz="800">
                  <a:latin typeface="Trebuchet MS" pitchFamily="34" charset="0"/>
                  <a:ea typeface="맑은 고딕" pitchFamily="50" charset="-127"/>
                </a:rPr>
                <a:t>Scroll</a:t>
              </a:r>
            </a:p>
            <a:p>
              <a:r>
                <a:rPr kumimoji="0" lang="en-US" altLang="ko-KR" sz="800">
                  <a:latin typeface="Trebuchet MS" pitchFamily="34" charset="0"/>
                  <a:ea typeface="맑은 고딕" pitchFamily="50" charset="-127"/>
                </a:rPr>
                <a:t>able</a:t>
              </a:r>
              <a:endParaRPr kumimoji="0" lang="en-US" altLang="ko-KR" sz="800">
                <a:latin typeface="맑은 고딕" pitchFamily="50" charset="-127"/>
                <a:ea typeface="맑은 고딕" pitchFamily="50" charset="-127"/>
              </a:endParaRPr>
            </a:p>
          </p:txBody>
        </p:sp>
      </p:grpSp>
      <p:sp>
        <p:nvSpPr>
          <p:cNvPr id="43037" name="직사각형 270"/>
          <p:cNvSpPr>
            <a:spLocks noChangeArrowheads="1"/>
          </p:cNvSpPr>
          <p:nvPr/>
        </p:nvSpPr>
        <p:spPr bwMode="auto">
          <a:xfrm>
            <a:off x="5461000" y="1973263"/>
            <a:ext cx="1766888"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1">
                <a:latin typeface="맑은 고딕" pitchFamily="50" charset="-127"/>
                <a:ea typeface="맑은 고딕" pitchFamily="50" charset="-127"/>
              </a:rPr>
              <a:t>Illustration ID : I0000000000004</a:t>
            </a:r>
            <a:endParaRPr kumimoji="0" lang="ko-KR" altLang="en-US" sz="800" b="1">
              <a:latin typeface="맑은 고딕" pitchFamily="50" charset="-127"/>
              <a:ea typeface="맑은 고딕" pitchFamily="50" charset="-127"/>
            </a:endParaRPr>
          </a:p>
        </p:txBody>
      </p:sp>
      <p:sp>
        <p:nvSpPr>
          <p:cNvPr id="43038" name="모서리가 둥근 직사각형 122"/>
          <p:cNvSpPr>
            <a:spLocks noChangeArrowheads="1"/>
          </p:cNvSpPr>
          <p:nvPr/>
        </p:nvSpPr>
        <p:spPr bwMode="auto">
          <a:xfrm>
            <a:off x="403225" y="1911350"/>
            <a:ext cx="758825"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b"/>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1">
                <a:latin typeface="맑은 고딕" pitchFamily="50" charset="-127"/>
                <a:ea typeface="맑은 고딕" pitchFamily="50" charset="-127"/>
              </a:rPr>
              <a:t>View Graph</a:t>
            </a:r>
            <a:endParaRPr kumimoji="0" lang="ko-KR" altLang="en-US" sz="800" b="1">
              <a:latin typeface="맑은 고딕" pitchFamily="50" charset="-127"/>
              <a:ea typeface="맑은 고딕" pitchFamily="50" charset="-127"/>
            </a:endParaRPr>
          </a:p>
        </p:txBody>
      </p:sp>
      <p:sp>
        <p:nvSpPr>
          <p:cNvPr id="43039" name="모서리가 둥근 직사각형 38"/>
          <p:cNvSpPr>
            <a:spLocks noChangeArrowheads="1"/>
          </p:cNvSpPr>
          <p:nvPr/>
        </p:nvSpPr>
        <p:spPr bwMode="auto">
          <a:xfrm>
            <a:off x="6400800" y="6065838"/>
            <a:ext cx="8715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Generate PDF</a:t>
            </a:r>
            <a:endParaRPr kumimoji="0" lang="ko-KR" altLang="en-US" sz="800" b="1">
              <a:latin typeface="맑은 고딕" pitchFamily="50" charset="-127"/>
              <a:ea typeface="맑은 고딕" pitchFamily="50" charset="-127"/>
            </a:endParaRPr>
          </a:p>
        </p:txBody>
      </p:sp>
      <p:sp>
        <p:nvSpPr>
          <p:cNvPr id="45"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46"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47" name="그룹 170"/>
          <p:cNvGrpSpPr>
            <a:grpSpLocks/>
          </p:cNvGrpSpPr>
          <p:nvPr/>
        </p:nvGrpSpPr>
        <p:grpSpPr bwMode="auto">
          <a:xfrm rot="-8100000">
            <a:off x="597694" y="1234281"/>
            <a:ext cx="212725" cy="214313"/>
            <a:chOff x="3740150" y="525463"/>
            <a:chExt cx="349250" cy="350837"/>
          </a:xfrm>
        </p:grpSpPr>
        <p:cxnSp>
          <p:nvCxnSpPr>
            <p:cNvPr id="48" name="직선 연결선 47"/>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49" name="직선 연결선 48"/>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50" name="직사각형 21"/>
          <p:cNvSpPr>
            <a:spLocks noChangeArrowheads="1"/>
          </p:cNvSpPr>
          <p:nvPr/>
        </p:nvSpPr>
        <p:spPr bwMode="auto">
          <a:xfrm>
            <a:off x="844550" y="1216025"/>
            <a:ext cx="1279525"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Sales Illustration</a:t>
            </a:r>
            <a:endParaRPr lang="ko-KR" altLang="en-US" sz="1100">
              <a:latin typeface="Trebuchet MS" pitchFamily="34" charset="0"/>
              <a:ea typeface="맑은 고딕" pitchFamily="50" charset="-127"/>
            </a:endParaRPr>
          </a:p>
        </p:txBody>
      </p:sp>
      <p:pic>
        <p:nvPicPr>
          <p:cNvPr id="51" name="Picture 28" descr="C:\Users\08539\Downloads\1403786430_45_Menu.png"/>
          <p:cNvPicPr>
            <a:picLocks noChangeAspect="1" noChangeArrowheads="1"/>
          </p:cNvPicPr>
          <p:nvPr/>
        </p:nvPicPr>
        <p:blipFill>
          <a:blip r:embed="rId4" cstate="print"/>
          <a:srcRect/>
          <a:stretch>
            <a:fillRect/>
          </a:stretch>
        </p:blipFill>
        <p:spPr bwMode="auto">
          <a:xfrm>
            <a:off x="393700" y="1227138"/>
            <a:ext cx="234950" cy="234950"/>
          </a:xfrm>
          <a:prstGeom prst="rect">
            <a:avLst/>
          </a:prstGeom>
          <a:noFill/>
          <a:ln w="9525">
            <a:noFill/>
            <a:miter lim="800000"/>
            <a:headEnd/>
            <a:tailEnd/>
          </a:ln>
        </p:spPr>
      </p:pic>
      <p:grpSp>
        <p:nvGrpSpPr>
          <p:cNvPr id="52" name="그룹 170"/>
          <p:cNvGrpSpPr>
            <a:grpSpLocks/>
          </p:cNvGrpSpPr>
          <p:nvPr/>
        </p:nvGrpSpPr>
        <p:grpSpPr bwMode="auto">
          <a:xfrm rot="-8100000">
            <a:off x="2108200" y="1233488"/>
            <a:ext cx="212725" cy="215900"/>
            <a:chOff x="3740150" y="525463"/>
            <a:chExt cx="349250" cy="350837"/>
          </a:xfrm>
        </p:grpSpPr>
        <p:cxnSp>
          <p:nvCxnSpPr>
            <p:cNvPr id="53" name="직선 연결선 52"/>
            <p:cNvCxnSpPr/>
            <p:nvPr/>
          </p:nvCxnSpPr>
          <p:spPr bwMode="auto">
            <a:xfrm rot="5400000">
              <a:off x="3586759" y="696322"/>
              <a:ext cx="348258"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54" name="직선 연결선 53"/>
            <p:cNvCxnSpPr/>
            <p:nvPr/>
          </p:nvCxnSpPr>
          <p:spPr bwMode="auto">
            <a:xfrm rot="10800000">
              <a:off x="3743836" y="879644"/>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55" name="직사각형 21"/>
          <p:cNvSpPr>
            <a:spLocks noChangeArrowheads="1"/>
          </p:cNvSpPr>
          <p:nvPr/>
        </p:nvSpPr>
        <p:spPr bwMode="auto">
          <a:xfrm>
            <a:off x="2447925" y="1216025"/>
            <a:ext cx="468313"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kumimoji="0" lang="en-US" altLang="ko-KR" sz="1100" b="1" kern="0" dirty="0">
                <a:solidFill>
                  <a:srgbClr val="FFFFFF"/>
                </a:solidFill>
                <a:latin typeface="Trebuchet MS"/>
                <a:ea typeface="맑은 고딕"/>
              </a:rPr>
              <a:t>Plan</a:t>
            </a:r>
          </a:p>
        </p:txBody>
      </p:sp>
      <p:sp>
        <p:nvSpPr>
          <p:cNvPr id="56"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sp>
        <p:nvSpPr>
          <p:cNvPr id="57" name="직사각형 2"/>
          <p:cNvSpPr>
            <a:spLocks noChangeArrowheads="1"/>
          </p:cNvSpPr>
          <p:nvPr/>
        </p:nvSpPr>
        <p:spPr bwMode="auto">
          <a:xfrm>
            <a:off x="568325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58" name="순서도: 병합 57"/>
          <p:cNvSpPr/>
          <p:nvPr/>
        </p:nvSpPr>
        <p:spPr bwMode="auto">
          <a:xfrm>
            <a:off x="6451600" y="1298575"/>
            <a:ext cx="122238"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pic>
        <p:nvPicPr>
          <p:cNvPr id="59" name="그림 105"/>
          <p:cNvPicPr>
            <a:picLocks noChangeAspect="1"/>
          </p:cNvPicPr>
          <p:nvPr/>
        </p:nvPicPr>
        <p:blipFill>
          <a:blip r:embed="rId5" cstate="print"/>
          <a:srcRect/>
          <a:stretch>
            <a:fillRect/>
          </a:stretch>
        </p:blipFill>
        <p:spPr bwMode="auto">
          <a:xfrm>
            <a:off x="6751638" y="1216025"/>
            <a:ext cx="250825" cy="250825"/>
          </a:xfrm>
          <a:prstGeom prst="rect">
            <a:avLst/>
          </a:prstGeom>
          <a:noFill/>
          <a:ln w="9525">
            <a:noFill/>
            <a:miter lim="800000"/>
            <a:headEnd/>
            <a:tailEnd/>
          </a:ln>
        </p:spPr>
      </p:pic>
      <p:sp>
        <p:nvSpPr>
          <p:cNvPr id="60" name="직사각형 59"/>
          <p:cNvSpPr/>
          <p:nvPr/>
        </p:nvSpPr>
        <p:spPr bwMode="auto">
          <a:xfrm>
            <a:off x="373063" y="1537758"/>
            <a:ext cx="1491584"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Basic Information</a:t>
            </a:r>
            <a:endParaRPr lang="ko-KR" altLang="en-US" sz="800" dirty="0">
              <a:ea typeface="맑은 고딕" pitchFamily="50" charset="-127"/>
            </a:endParaRPr>
          </a:p>
        </p:txBody>
      </p:sp>
      <p:sp>
        <p:nvSpPr>
          <p:cNvPr id="61" name="직사각형 60"/>
          <p:cNvSpPr/>
          <p:nvPr/>
        </p:nvSpPr>
        <p:spPr bwMode="auto">
          <a:xfrm>
            <a:off x="1903412" y="1537758"/>
            <a:ext cx="1306513"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Select Product</a:t>
            </a:r>
            <a:endParaRPr lang="ko-KR" altLang="en-US" sz="800" dirty="0">
              <a:ea typeface="맑은 고딕" pitchFamily="50" charset="-127"/>
            </a:endParaRPr>
          </a:p>
        </p:txBody>
      </p:sp>
      <p:sp>
        <p:nvSpPr>
          <p:cNvPr id="62" name="직사각형 61"/>
          <p:cNvSpPr/>
          <p:nvPr/>
        </p:nvSpPr>
        <p:spPr bwMode="auto">
          <a:xfrm>
            <a:off x="3258343" y="1537758"/>
            <a:ext cx="1306514"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Plan</a:t>
            </a:r>
            <a:endParaRPr lang="ko-KR" altLang="en-US" sz="800" dirty="0">
              <a:ea typeface="맑은 고딕" pitchFamily="50" charset="-127"/>
            </a:endParaRPr>
          </a:p>
        </p:txBody>
      </p:sp>
      <p:sp>
        <p:nvSpPr>
          <p:cNvPr id="63" name="직사각형 62"/>
          <p:cNvSpPr/>
          <p:nvPr/>
        </p:nvSpPr>
        <p:spPr bwMode="auto">
          <a:xfrm>
            <a:off x="4617243" y="1537758"/>
            <a:ext cx="1306514" cy="252413"/>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Illustration</a:t>
            </a:r>
            <a:endParaRPr lang="ko-KR" altLang="en-US" sz="800" dirty="0">
              <a:ea typeface="맑은 고딕" pitchFamily="50" charset="-127"/>
            </a:endParaRPr>
          </a:p>
        </p:txBody>
      </p:sp>
      <p:pic>
        <p:nvPicPr>
          <p:cNvPr id="64" name="그림 8"/>
          <p:cNvPicPr>
            <a:picLocks noChangeAspect="1"/>
          </p:cNvPicPr>
          <p:nvPr/>
        </p:nvPicPr>
        <p:blipFill>
          <a:blip r:embed="rId6" cstate="print"/>
          <a:srcRect/>
          <a:stretch>
            <a:fillRect/>
          </a:stretch>
        </p:blipFill>
        <p:spPr bwMode="auto">
          <a:xfrm>
            <a:off x="1637771" y="1565275"/>
            <a:ext cx="193675" cy="193675"/>
          </a:xfrm>
          <a:prstGeom prst="rect">
            <a:avLst/>
          </a:prstGeom>
          <a:noFill/>
          <a:ln w="9525">
            <a:noFill/>
            <a:miter lim="800000"/>
            <a:headEnd/>
            <a:tailEnd/>
          </a:ln>
        </p:spPr>
      </p:pic>
      <p:pic>
        <p:nvPicPr>
          <p:cNvPr id="65" name="그림 8"/>
          <p:cNvPicPr>
            <a:picLocks noChangeAspect="1"/>
          </p:cNvPicPr>
          <p:nvPr/>
        </p:nvPicPr>
        <p:blipFill>
          <a:blip r:embed="rId6" cstate="print"/>
          <a:srcRect/>
          <a:stretch>
            <a:fillRect/>
          </a:stretch>
        </p:blipFill>
        <p:spPr bwMode="auto">
          <a:xfrm>
            <a:off x="2952751" y="1565275"/>
            <a:ext cx="193675" cy="193675"/>
          </a:xfrm>
          <a:prstGeom prst="rect">
            <a:avLst/>
          </a:prstGeom>
          <a:noFill/>
          <a:ln w="9525">
            <a:noFill/>
            <a:miter lim="800000"/>
            <a:headEnd/>
            <a:tailEnd/>
          </a:ln>
        </p:spPr>
      </p:pic>
      <p:pic>
        <p:nvPicPr>
          <p:cNvPr id="66" name="그림 8"/>
          <p:cNvPicPr>
            <a:picLocks noChangeAspect="1"/>
          </p:cNvPicPr>
          <p:nvPr/>
        </p:nvPicPr>
        <p:blipFill>
          <a:blip r:embed="rId6" cstate="print"/>
          <a:srcRect/>
          <a:stretch>
            <a:fillRect/>
          </a:stretch>
        </p:blipFill>
        <p:spPr bwMode="auto">
          <a:xfrm>
            <a:off x="4307418" y="1565275"/>
            <a:ext cx="193675" cy="193675"/>
          </a:xfrm>
          <a:prstGeom prst="rect">
            <a:avLst/>
          </a:prstGeom>
          <a:noFill/>
          <a:ln w="9525">
            <a:noFill/>
            <a:miter lim="800000"/>
            <a:headEnd/>
            <a:tailEnd/>
          </a:ln>
        </p:spPr>
      </p:pic>
      <p:pic>
        <p:nvPicPr>
          <p:cNvPr id="68" name="그림 8"/>
          <p:cNvPicPr>
            <a:picLocks noChangeAspect="1"/>
          </p:cNvPicPr>
          <p:nvPr/>
        </p:nvPicPr>
        <p:blipFill>
          <a:blip r:embed="rId6" cstate="print"/>
          <a:srcRect/>
          <a:stretch>
            <a:fillRect/>
          </a:stretch>
        </p:blipFill>
        <p:spPr bwMode="auto">
          <a:xfrm>
            <a:off x="5683250" y="1565275"/>
            <a:ext cx="193675" cy="193675"/>
          </a:xfrm>
          <a:prstGeom prst="rect">
            <a:avLst/>
          </a:prstGeom>
          <a:noFill/>
          <a:ln w="9525">
            <a:noFill/>
            <a:miter lim="800000"/>
            <a:headEnd/>
            <a:tailEnd/>
          </a:ln>
        </p:spPr>
      </p:pic>
      <p:sp>
        <p:nvSpPr>
          <p:cNvPr id="43" name="타원 726"/>
          <p:cNvSpPr>
            <a:spLocks noChangeArrowheads="1"/>
          </p:cNvSpPr>
          <p:nvPr/>
        </p:nvSpPr>
        <p:spPr bwMode="auto">
          <a:xfrm>
            <a:off x="1073150" y="188436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1</a:t>
            </a:r>
            <a:endParaRPr kumimoji="0" lang="en-US" altLang="ko-KR" sz="800" b="1" dirty="0">
              <a:solidFill>
                <a:srgbClr val="FFFFFF"/>
              </a:solidFill>
              <a:latin typeface="Calibri" pitchFamily="34" charset="0"/>
              <a:ea typeface="맑은 고딕" pitchFamily="50" charset="-127"/>
            </a:endParaRPr>
          </a:p>
        </p:txBody>
      </p:sp>
    </p:spTree>
    <p:extLst>
      <p:ext uri="{BB962C8B-B14F-4D97-AF65-F5344CB8AC3E}">
        <p14:creationId xmlns="" xmlns:p14="http://schemas.microsoft.com/office/powerpoint/2010/main" val="130095004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41988" name="제목 1"/>
          <p:cNvSpPr>
            <a:spLocks noGrp="1"/>
          </p:cNvSpPr>
          <p:nvPr>
            <p:ph type="title"/>
          </p:nvPr>
        </p:nvSpPr>
        <p:spPr/>
        <p:txBody>
          <a:bodyPr/>
          <a:lstStyle/>
          <a:p>
            <a:r>
              <a:rPr lang="en-US" altLang="ko-KR" sz="1800" smtClean="0"/>
              <a:t>6. Illustration</a:t>
            </a:r>
            <a:endParaRPr sz="1800" smtClean="0"/>
          </a:p>
        </p:txBody>
      </p:sp>
      <p:sp>
        <p:nvSpPr>
          <p:cNvPr id="41989" name="내용 개체 틀 2"/>
          <p:cNvSpPr>
            <a:spLocks noGrp="1"/>
          </p:cNvSpPr>
          <p:nvPr>
            <p:ph idx="5"/>
          </p:nvPr>
        </p:nvSpPr>
        <p:spPr>
          <a:xfrm>
            <a:off x="223838" y="728663"/>
            <a:ext cx="6910387" cy="280987"/>
          </a:xfrm>
          <a:noFill/>
        </p:spPr>
        <p:txBody>
          <a:bodyPr/>
          <a:lstStyle/>
          <a:p>
            <a:pPr>
              <a:buFont typeface="Wingdings" pitchFamily="2" charset="2"/>
              <a:buNone/>
            </a:pPr>
            <a:r>
              <a:rPr lang="en-US" altLang="ko-KR" smtClean="0"/>
              <a:t>6.4 Illustration - Graph</a:t>
            </a:r>
          </a:p>
        </p:txBody>
      </p:sp>
      <p:graphicFrame>
        <p:nvGraphicFramePr>
          <p:cNvPr id="136" name="Group 369"/>
          <p:cNvGraphicFramePr>
            <a:graphicFrameLocks noGrp="1"/>
          </p:cNvGraphicFramePr>
          <p:nvPr>
            <p:extLst>
              <p:ext uri="{D42A27DB-BD31-4B8C-83A1-F6EECF244321}">
                <p14:modId xmlns="" xmlns:p14="http://schemas.microsoft.com/office/powerpoint/2010/main" val="1575877610"/>
              </p:ext>
            </p:extLst>
          </p:nvPr>
        </p:nvGraphicFramePr>
        <p:xfrm>
          <a:off x="7534275" y="919163"/>
          <a:ext cx="2371725" cy="2005099"/>
        </p:xfrm>
        <a:graphic>
          <a:graphicData uri="http://schemas.openxmlformats.org/drawingml/2006/table">
            <a:tbl>
              <a:tblPr/>
              <a:tblGrid>
                <a:gridCol w="255588"/>
                <a:gridCol w="2116137"/>
              </a:tblGrid>
              <a:tr h="803275">
                <a:tc>
                  <a:txBody>
                    <a:bodyPr/>
                    <a:lstStyle/>
                    <a:p>
                      <a:pPr marL="0" marR="0" lvl="0" indent="0" algn="ctr" defTabSz="914400" rtl="0" eaLnBrk="0" fontAlgn="base" latinLnBrk="1" hangingPunct="0">
                        <a:lnSpc>
                          <a:spcPct val="100000"/>
                        </a:lnSpc>
                        <a:spcBef>
                          <a:spcPct val="0"/>
                        </a:spcBef>
                        <a:spcAft>
                          <a:spcPct val="0"/>
                        </a:spcAft>
                        <a:buClrTx/>
                        <a:buSzTx/>
                        <a:buFont typeface="Arial" pitchFamily="34" charset="0"/>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a:t>
                      </a:r>
                    </a:p>
                  </a:txBody>
                  <a:tcPr marL="0" marR="0" marT="45618" marB="45618"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Similar to MetLife Hong Kong tab.</a:t>
                      </a:r>
                    </a:p>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Able to view graph and table but require discussion on which program will be used to view the graph and table. Existing graph uses </a:t>
                      </a: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Highcharts</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
                      </a:r>
                    </a:p>
                  </a:txBody>
                  <a:tcPr marL="36000" marR="36000" marT="35921" marB="35921"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803275">
                <a:tc>
                  <a:txBody>
                    <a:bodyPr/>
                    <a:lstStyle/>
                    <a:p>
                      <a:pPr marL="0" marR="0" lvl="0" indent="0" algn="ctr" defTabSz="914400" rtl="0" eaLnBrk="0" fontAlgn="base" latinLnBrk="1" hangingPunct="0">
                        <a:lnSpc>
                          <a:spcPct val="100000"/>
                        </a:lnSpc>
                        <a:spcBef>
                          <a:spcPct val="0"/>
                        </a:spcBef>
                        <a:spcAft>
                          <a:spcPct val="0"/>
                        </a:spcAft>
                        <a:buClrTx/>
                        <a:buSzTx/>
                        <a:buFont typeface="Arial" pitchFamily="34" charset="0"/>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p>
                  </a:txBody>
                  <a:tcPr marL="0" marR="0" marT="45618" marB="45618"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[Customer Fact Find] Button:</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Defualt:hide</a:t>
                      </a: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Generate PDF  button is </a:t>
                      </a: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cliecked</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and viewed</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Go to CFFF</a:t>
                      </a:r>
                    </a:p>
                  </a:txBody>
                  <a:tcPr marL="36000" marR="36000" marT="35921" marB="35921"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98375">
                <a:tc>
                  <a:txBody>
                    <a:bodyPr/>
                    <a:lstStyle/>
                    <a:p>
                      <a:pPr marL="0" marR="0" lvl="0" indent="0" algn="ctr" defTabSz="914400" rtl="0" eaLnBrk="0" fontAlgn="base" latinLnBrk="1" hangingPunct="0">
                        <a:lnSpc>
                          <a:spcPct val="100000"/>
                        </a:lnSpc>
                        <a:spcBef>
                          <a:spcPct val="0"/>
                        </a:spcBef>
                        <a:spcAft>
                          <a:spcPct val="0"/>
                        </a:spcAft>
                        <a:buClrTx/>
                        <a:buSzTx/>
                        <a:buFont typeface="Arial" pitchFamily="34" charset="0"/>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p>
                  </a:txBody>
                  <a:tcPr marL="0" marR="0" marT="45618" marB="45618"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[Generate] Button:</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After SIS PDF generation, go to </a:t>
                      </a: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pdf</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viewer</a:t>
                      </a:r>
                    </a:p>
                  </a:txBody>
                  <a:tcPr marL="36000" marR="36000" marT="35921" marB="35921"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cxnSp>
        <p:nvCxnSpPr>
          <p:cNvPr id="67" name="직선 연결선 66"/>
          <p:cNvCxnSpPr/>
          <p:nvPr/>
        </p:nvCxnSpPr>
        <p:spPr bwMode="auto">
          <a:xfrm>
            <a:off x="307975" y="1789113"/>
            <a:ext cx="7038975" cy="0"/>
          </a:xfrm>
          <a:prstGeom prst="line">
            <a:avLst/>
          </a:prstGeom>
          <a:noFill/>
          <a:ln w="12700" cap="flat" cmpd="sng" algn="ctr">
            <a:solidFill>
              <a:schemeClr val="bg1">
                <a:lumMod val="50000"/>
              </a:schemeClr>
            </a:solidFill>
            <a:prstDash val="solid"/>
            <a:round/>
            <a:headEnd type="none" w="med" len="med"/>
            <a:tailEnd type="none"/>
          </a:ln>
          <a:effectLst/>
        </p:spPr>
      </p:cxnSp>
      <p:sp>
        <p:nvSpPr>
          <p:cNvPr id="26"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42009" name="모서리가 둥근 직사각형 27"/>
          <p:cNvSpPr>
            <a:spLocks noChangeArrowheads="1"/>
          </p:cNvSpPr>
          <p:nvPr/>
        </p:nvSpPr>
        <p:spPr bwMode="auto">
          <a:xfrm>
            <a:off x="403225" y="6065838"/>
            <a:ext cx="582613"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sp>
        <p:nvSpPr>
          <p:cNvPr id="42010" name="모서리가 둥근 직사각형 38"/>
          <p:cNvSpPr>
            <a:spLocks noChangeArrowheads="1"/>
          </p:cNvSpPr>
          <p:nvPr/>
        </p:nvSpPr>
        <p:spPr bwMode="auto">
          <a:xfrm>
            <a:off x="6400800" y="6065838"/>
            <a:ext cx="8715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Generate PDF</a:t>
            </a:r>
            <a:endParaRPr kumimoji="0" lang="ko-KR" altLang="en-US" sz="800" b="1">
              <a:latin typeface="맑은 고딕" pitchFamily="50" charset="-127"/>
              <a:ea typeface="맑은 고딕" pitchFamily="50" charset="-127"/>
            </a:endParaRPr>
          </a:p>
        </p:txBody>
      </p:sp>
      <p:pic>
        <p:nvPicPr>
          <p:cNvPr id="42011" name="Picture 2" descr="D:\MLHK파일\31.UserManual\Screenshot\IMG_1317.png"/>
          <p:cNvPicPr>
            <a:picLocks noChangeAspect="1" noChangeArrowheads="1"/>
          </p:cNvPicPr>
          <p:nvPr/>
        </p:nvPicPr>
        <p:blipFill>
          <a:blip r:embed="rId3" cstate="print"/>
          <a:srcRect t="17291" b="7170"/>
          <a:stretch>
            <a:fillRect/>
          </a:stretch>
        </p:blipFill>
        <p:spPr bwMode="auto">
          <a:xfrm>
            <a:off x="327025" y="1979613"/>
            <a:ext cx="6986588" cy="3956050"/>
          </a:xfrm>
          <a:prstGeom prst="rect">
            <a:avLst/>
          </a:prstGeom>
          <a:noFill/>
          <a:ln w="9525">
            <a:noFill/>
            <a:miter lim="800000"/>
            <a:headEnd/>
            <a:tailEnd/>
          </a:ln>
        </p:spPr>
      </p:pic>
      <p:sp>
        <p:nvSpPr>
          <p:cNvPr id="36" name="직사각형 35"/>
          <p:cNvSpPr/>
          <p:nvPr/>
        </p:nvSpPr>
        <p:spPr bwMode="auto">
          <a:xfrm>
            <a:off x="373063" y="1537758"/>
            <a:ext cx="1491584"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Basic Information</a:t>
            </a:r>
            <a:endParaRPr lang="ko-KR" altLang="en-US" sz="800" dirty="0">
              <a:ea typeface="맑은 고딕" pitchFamily="50" charset="-127"/>
            </a:endParaRPr>
          </a:p>
        </p:txBody>
      </p:sp>
      <p:sp>
        <p:nvSpPr>
          <p:cNvPr id="37" name="직사각형 36"/>
          <p:cNvSpPr/>
          <p:nvPr/>
        </p:nvSpPr>
        <p:spPr bwMode="auto">
          <a:xfrm>
            <a:off x="1903412" y="1537758"/>
            <a:ext cx="1306513"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Select Product</a:t>
            </a:r>
            <a:endParaRPr lang="ko-KR" altLang="en-US" sz="800" dirty="0">
              <a:ea typeface="맑은 고딕" pitchFamily="50" charset="-127"/>
            </a:endParaRPr>
          </a:p>
        </p:txBody>
      </p:sp>
      <p:sp>
        <p:nvSpPr>
          <p:cNvPr id="38" name="직사각형 37"/>
          <p:cNvSpPr/>
          <p:nvPr/>
        </p:nvSpPr>
        <p:spPr bwMode="auto">
          <a:xfrm>
            <a:off x="3258343" y="1537758"/>
            <a:ext cx="1306514"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Plan</a:t>
            </a:r>
            <a:endParaRPr lang="ko-KR" altLang="en-US" sz="800" dirty="0">
              <a:ea typeface="맑은 고딕" pitchFamily="50" charset="-127"/>
            </a:endParaRPr>
          </a:p>
        </p:txBody>
      </p:sp>
      <p:sp>
        <p:nvSpPr>
          <p:cNvPr id="39" name="직사각형 38"/>
          <p:cNvSpPr/>
          <p:nvPr/>
        </p:nvSpPr>
        <p:spPr bwMode="auto">
          <a:xfrm>
            <a:off x="4617243" y="1537758"/>
            <a:ext cx="1306514" cy="252413"/>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Illustration</a:t>
            </a:r>
            <a:endParaRPr lang="ko-KR" altLang="en-US" sz="800" dirty="0">
              <a:ea typeface="맑은 고딕" pitchFamily="50" charset="-127"/>
            </a:endParaRPr>
          </a:p>
        </p:txBody>
      </p:sp>
      <p:pic>
        <p:nvPicPr>
          <p:cNvPr id="42" name="그림 8"/>
          <p:cNvPicPr>
            <a:picLocks noChangeAspect="1"/>
          </p:cNvPicPr>
          <p:nvPr/>
        </p:nvPicPr>
        <p:blipFill>
          <a:blip r:embed="rId4" cstate="print"/>
          <a:srcRect/>
          <a:stretch>
            <a:fillRect/>
          </a:stretch>
        </p:blipFill>
        <p:spPr bwMode="auto">
          <a:xfrm>
            <a:off x="1637771" y="1565275"/>
            <a:ext cx="193675" cy="193675"/>
          </a:xfrm>
          <a:prstGeom prst="rect">
            <a:avLst/>
          </a:prstGeom>
          <a:noFill/>
          <a:ln w="9525">
            <a:noFill/>
            <a:miter lim="800000"/>
            <a:headEnd/>
            <a:tailEnd/>
          </a:ln>
        </p:spPr>
      </p:pic>
      <p:pic>
        <p:nvPicPr>
          <p:cNvPr id="43" name="그림 8"/>
          <p:cNvPicPr>
            <a:picLocks noChangeAspect="1"/>
          </p:cNvPicPr>
          <p:nvPr/>
        </p:nvPicPr>
        <p:blipFill>
          <a:blip r:embed="rId4" cstate="print"/>
          <a:srcRect/>
          <a:stretch>
            <a:fillRect/>
          </a:stretch>
        </p:blipFill>
        <p:spPr bwMode="auto">
          <a:xfrm>
            <a:off x="2952751" y="1565275"/>
            <a:ext cx="193675" cy="193675"/>
          </a:xfrm>
          <a:prstGeom prst="rect">
            <a:avLst/>
          </a:prstGeom>
          <a:noFill/>
          <a:ln w="9525">
            <a:noFill/>
            <a:miter lim="800000"/>
            <a:headEnd/>
            <a:tailEnd/>
          </a:ln>
        </p:spPr>
      </p:pic>
      <p:pic>
        <p:nvPicPr>
          <p:cNvPr id="44" name="그림 8"/>
          <p:cNvPicPr>
            <a:picLocks noChangeAspect="1"/>
          </p:cNvPicPr>
          <p:nvPr/>
        </p:nvPicPr>
        <p:blipFill>
          <a:blip r:embed="rId4" cstate="print"/>
          <a:srcRect/>
          <a:stretch>
            <a:fillRect/>
          </a:stretch>
        </p:blipFill>
        <p:spPr bwMode="auto">
          <a:xfrm>
            <a:off x="4307418" y="1565275"/>
            <a:ext cx="193675" cy="193675"/>
          </a:xfrm>
          <a:prstGeom prst="rect">
            <a:avLst/>
          </a:prstGeom>
          <a:noFill/>
          <a:ln w="9525">
            <a:noFill/>
            <a:miter lim="800000"/>
            <a:headEnd/>
            <a:tailEnd/>
          </a:ln>
        </p:spPr>
      </p:pic>
      <p:pic>
        <p:nvPicPr>
          <p:cNvPr id="45" name="그림 8"/>
          <p:cNvPicPr>
            <a:picLocks noChangeAspect="1"/>
          </p:cNvPicPr>
          <p:nvPr/>
        </p:nvPicPr>
        <p:blipFill>
          <a:blip r:embed="rId4" cstate="print"/>
          <a:srcRect/>
          <a:stretch>
            <a:fillRect/>
          </a:stretch>
        </p:blipFill>
        <p:spPr bwMode="auto">
          <a:xfrm>
            <a:off x="5683250" y="1565275"/>
            <a:ext cx="193675" cy="193675"/>
          </a:xfrm>
          <a:prstGeom prst="rect">
            <a:avLst/>
          </a:prstGeom>
          <a:noFill/>
          <a:ln w="9525">
            <a:noFill/>
            <a:miter lim="800000"/>
            <a:headEnd/>
            <a:tailEnd/>
          </a:ln>
        </p:spPr>
      </p:pic>
      <p:sp>
        <p:nvSpPr>
          <p:cNvPr id="46"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47"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48" name="그룹 170"/>
          <p:cNvGrpSpPr>
            <a:grpSpLocks/>
          </p:cNvGrpSpPr>
          <p:nvPr/>
        </p:nvGrpSpPr>
        <p:grpSpPr bwMode="auto">
          <a:xfrm rot="-8100000">
            <a:off x="597694" y="1234281"/>
            <a:ext cx="212725" cy="214313"/>
            <a:chOff x="3740150" y="525463"/>
            <a:chExt cx="349250" cy="350837"/>
          </a:xfrm>
        </p:grpSpPr>
        <p:cxnSp>
          <p:nvCxnSpPr>
            <p:cNvPr id="49" name="직선 연결선 48"/>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50" name="직선 연결선 49"/>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51" name="직사각형 21"/>
          <p:cNvSpPr>
            <a:spLocks noChangeArrowheads="1"/>
          </p:cNvSpPr>
          <p:nvPr/>
        </p:nvSpPr>
        <p:spPr bwMode="auto">
          <a:xfrm>
            <a:off x="844550" y="1216025"/>
            <a:ext cx="1279525"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Sales Illustration</a:t>
            </a:r>
            <a:endParaRPr lang="ko-KR" altLang="en-US" sz="1100">
              <a:latin typeface="Trebuchet MS" pitchFamily="34" charset="0"/>
              <a:ea typeface="맑은 고딕" pitchFamily="50" charset="-127"/>
            </a:endParaRPr>
          </a:p>
        </p:txBody>
      </p:sp>
      <p:pic>
        <p:nvPicPr>
          <p:cNvPr id="52" name="Picture 28" descr="C:\Users\08539\Downloads\1403786430_45_Menu.png"/>
          <p:cNvPicPr>
            <a:picLocks noChangeAspect="1" noChangeArrowheads="1"/>
          </p:cNvPicPr>
          <p:nvPr/>
        </p:nvPicPr>
        <p:blipFill>
          <a:blip r:embed="rId5" cstate="print"/>
          <a:srcRect/>
          <a:stretch>
            <a:fillRect/>
          </a:stretch>
        </p:blipFill>
        <p:spPr bwMode="auto">
          <a:xfrm>
            <a:off x="393700" y="1227138"/>
            <a:ext cx="234950" cy="234950"/>
          </a:xfrm>
          <a:prstGeom prst="rect">
            <a:avLst/>
          </a:prstGeom>
          <a:noFill/>
          <a:ln w="9525">
            <a:noFill/>
            <a:miter lim="800000"/>
            <a:headEnd/>
            <a:tailEnd/>
          </a:ln>
        </p:spPr>
      </p:pic>
      <p:grpSp>
        <p:nvGrpSpPr>
          <p:cNvPr id="53" name="그룹 170"/>
          <p:cNvGrpSpPr>
            <a:grpSpLocks/>
          </p:cNvGrpSpPr>
          <p:nvPr/>
        </p:nvGrpSpPr>
        <p:grpSpPr bwMode="auto">
          <a:xfrm rot="-8100000">
            <a:off x="2108200" y="1233488"/>
            <a:ext cx="212725" cy="215900"/>
            <a:chOff x="3740150" y="525463"/>
            <a:chExt cx="349250" cy="350837"/>
          </a:xfrm>
        </p:grpSpPr>
        <p:cxnSp>
          <p:nvCxnSpPr>
            <p:cNvPr id="54" name="직선 연결선 53"/>
            <p:cNvCxnSpPr/>
            <p:nvPr/>
          </p:nvCxnSpPr>
          <p:spPr bwMode="auto">
            <a:xfrm rot="5400000">
              <a:off x="3586759" y="696322"/>
              <a:ext cx="348258"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55" name="직선 연결선 54"/>
            <p:cNvCxnSpPr/>
            <p:nvPr/>
          </p:nvCxnSpPr>
          <p:spPr bwMode="auto">
            <a:xfrm rot="10800000">
              <a:off x="3743836" y="879644"/>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56" name="직사각형 21"/>
          <p:cNvSpPr>
            <a:spLocks noChangeArrowheads="1"/>
          </p:cNvSpPr>
          <p:nvPr/>
        </p:nvSpPr>
        <p:spPr bwMode="auto">
          <a:xfrm>
            <a:off x="2447925" y="1216025"/>
            <a:ext cx="468313"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kumimoji="0" lang="en-US" altLang="ko-KR" sz="1100" b="1" kern="0" dirty="0">
                <a:solidFill>
                  <a:srgbClr val="FFFFFF"/>
                </a:solidFill>
                <a:latin typeface="Trebuchet MS"/>
                <a:ea typeface="맑은 고딕"/>
              </a:rPr>
              <a:t>Plan</a:t>
            </a:r>
          </a:p>
        </p:txBody>
      </p:sp>
      <p:sp>
        <p:nvSpPr>
          <p:cNvPr id="57"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sp>
        <p:nvSpPr>
          <p:cNvPr id="58" name="직사각형 2"/>
          <p:cNvSpPr>
            <a:spLocks noChangeArrowheads="1"/>
          </p:cNvSpPr>
          <p:nvPr/>
        </p:nvSpPr>
        <p:spPr bwMode="auto">
          <a:xfrm>
            <a:off x="568325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59" name="순서도: 병합 58"/>
          <p:cNvSpPr/>
          <p:nvPr/>
        </p:nvSpPr>
        <p:spPr bwMode="auto">
          <a:xfrm>
            <a:off x="6451600" y="1298575"/>
            <a:ext cx="122238"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pic>
        <p:nvPicPr>
          <p:cNvPr id="60" name="그림 105"/>
          <p:cNvPicPr>
            <a:picLocks noChangeAspect="1"/>
          </p:cNvPicPr>
          <p:nvPr/>
        </p:nvPicPr>
        <p:blipFill>
          <a:blip r:embed="rId6" cstate="print"/>
          <a:srcRect/>
          <a:stretch>
            <a:fillRect/>
          </a:stretch>
        </p:blipFill>
        <p:spPr bwMode="auto">
          <a:xfrm>
            <a:off x="6751638" y="1216025"/>
            <a:ext cx="250825" cy="250825"/>
          </a:xfrm>
          <a:prstGeom prst="rect">
            <a:avLst/>
          </a:prstGeom>
          <a:noFill/>
          <a:ln w="9525">
            <a:noFill/>
            <a:miter lim="800000"/>
            <a:headEnd/>
            <a:tailEnd/>
          </a:ln>
        </p:spPr>
      </p:pic>
      <p:sp>
        <p:nvSpPr>
          <p:cNvPr id="34" name="모서리가 둥근 직사각형 38"/>
          <p:cNvSpPr>
            <a:spLocks noChangeArrowheads="1"/>
          </p:cNvSpPr>
          <p:nvPr/>
        </p:nvSpPr>
        <p:spPr bwMode="auto">
          <a:xfrm>
            <a:off x="5181600" y="6065838"/>
            <a:ext cx="1034256"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dirty="0" smtClean="0">
                <a:latin typeface="맑은 고딕" pitchFamily="50" charset="-127"/>
                <a:ea typeface="맑은 고딕" pitchFamily="50" charset="-127"/>
              </a:rPr>
              <a:t>Customer Fact Find</a:t>
            </a:r>
            <a:endParaRPr kumimoji="0" lang="ko-KR" altLang="en-US" sz="800" b="1" dirty="0">
              <a:latin typeface="맑은 고딕" pitchFamily="50" charset="-127"/>
              <a:ea typeface="맑은 고딕" pitchFamily="50" charset="-127"/>
            </a:endParaRPr>
          </a:p>
        </p:txBody>
      </p:sp>
      <p:sp>
        <p:nvSpPr>
          <p:cNvPr id="35" name="타원 726"/>
          <p:cNvSpPr>
            <a:spLocks noChangeArrowheads="1"/>
          </p:cNvSpPr>
          <p:nvPr/>
        </p:nvSpPr>
        <p:spPr bwMode="auto">
          <a:xfrm>
            <a:off x="5095875" y="5976938"/>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1</a:t>
            </a:r>
            <a:endParaRPr kumimoji="0" lang="en-US" altLang="ko-KR" sz="800" b="1" dirty="0">
              <a:solidFill>
                <a:srgbClr val="FFFFFF"/>
              </a:solidFill>
              <a:latin typeface="Calibri" pitchFamily="34" charset="0"/>
              <a:ea typeface="맑은 고딕" pitchFamily="50" charset="-127"/>
            </a:endParaRPr>
          </a:p>
        </p:txBody>
      </p:sp>
      <p:sp>
        <p:nvSpPr>
          <p:cNvPr id="40" name="타원 726"/>
          <p:cNvSpPr>
            <a:spLocks noChangeArrowheads="1"/>
          </p:cNvSpPr>
          <p:nvPr/>
        </p:nvSpPr>
        <p:spPr bwMode="auto">
          <a:xfrm>
            <a:off x="6334919" y="5976938"/>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2</a:t>
            </a:r>
            <a:endParaRPr kumimoji="0" lang="en-US" altLang="ko-KR" sz="800" b="1" dirty="0">
              <a:solidFill>
                <a:srgbClr val="FFFFFF"/>
              </a:solidFill>
              <a:latin typeface="Calibri" pitchFamily="34" charset="0"/>
              <a:ea typeface="맑은 고딕" pitchFamily="50" charset="-127"/>
            </a:endParaRPr>
          </a:p>
        </p:txBody>
      </p:sp>
    </p:spTree>
    <p:extLst>
      <p:ext uri="{BB962C8B-B14F-4D97-AF65-F5344CB8AC3E}">
        <p14:creationId xmlns="" xmlns:p14="http://schemas.microsoft.com/office/powerpoint/2010/main" val="65230845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제목 1"/>
          <p:cNvSpPr>
            <a:spLocks noGrp="1"/>
          </p:cNvSpPr>
          <p:nvPr>
            <p:ph type="title"/>
          </p:nvPr>
        </p:nvSpPr>
        <p:spPr/>
        <p:txBody>
          <a:bodyPr/>
          <a:lstStyle/>
          <a:p>
            <a:r>
              <a:rPr lang="en-US" altLang="ko-KR" sz="1800" dirty="0"/>
              <a:t>6. Illustration</a:t>
            </a:r>
            <a:endParaRPr sz="1800" dirty="0" smtClean="0"/>
          </a:p>
        </p:txBody>
      </p:sp>
      <p:sp>
        <p:nvSpPr>
          <p:cNvPr id="66563" name="내용 개체 틀 2"/>
          <p:cNvSpPr>
            <a:spLocks noGrp="1"/>
          </p:cNvSpPr>
          <p:nvPr>
            <p:ph idx="5"/>
          </p:nvPr>
        </p:nvSpPr>
        <p:spPr>
          <a:xfrm>
            <a:off x="223838" y="728663"/>
            <a:ext cx="6910387" cy="280987"/>
          </a:xfrm>
          <a:noFill/>
        </p:spPr>
        <p:txBody>
          <a:bodyPr/>
          <a:lstStyle/>
          <a:p>
            <a:pPr>
              <a:buNone/>
            </a:pPr>
            <a:r>
              <a:rPr lang="en-US" altLang="ko-KR" dirty="0" smtClean="0"/>
              <a:t>6.4 Illustration – If client is unregistered</a:t>
            </a:r>
            <a:endParaRPr lang="en-US" altLang="ko-KR" dirty="0"/>
          </a:p>
        </p:txBody>
      </p:sp>
      <p:graphicFrame>
        <p:nvGraphicFramePr>
          <p:cNvPr id="26710" name="Group 86"/>
          <p:cNvGraphicFramePr>
            <a:graphicFrameLocks noGrp="1"/>
          </p:cNvGraphicFramePr>
          <p:nvPr>
            <p:extLst>
              <p:ext uri="{D42A27DB-BD31-4B8C-83A1-F6EECF244321}">
                <p14:modId xmlns="" xmlns:p14="http://schemas.microsoft.com/office/powerpoint/2010/main" val="505443338"/>
              </p:ext>
            </p:extLst>
          </p:nvPr>
        </p:nvGraphicFramePr>
        <p:xfrm>
          <a:off x="7534275" y="915988"/>
          <a:ext cx="2371725" cy="765300"/>
        </p:xfrm>
        <a:graphic>
          <a:graphicData uri="http://schemas.openxmlformats.org/drawingml/2006/table">
            <a:tbl>
              <a:tblPr/>
              <a:tblGrid>
                <a:gridCol w="255588"/>
                <a:gridCol w="2116137"/>
              </a:tblGrid>
              <a:tr h="212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
                      </a:r>
                    </a:p>
                  </a:txBody>
                  <a:tcPr marL="0" marR="0" marT="45404" marB="45404"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5725" marR="0" lvl="0" indent="-85725" algn="l" defTabSz="914400" rtl="0" eaLnBrk="0" fontAlgn="base" latinLnBrk="1" hangingPunct="0">
                        <a:lnSpc>
                          <a:spcPct val="110000"/>
                        </a:lnSpc>
                        <a:spcBef>
                          <a:spcPct val="0"/>
                        </a:spcBef>
                        <a:spcAft>
                          <a:spcPct val="0"/>
                        </a:spcAft>
                        <a:buClrTx/>
                        <a:buSzTx/>
                        <a:buFont typeface="Arial" pitchFamily="34" charset="0"/>
                        <a:buChar char="•"/>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Ask to register customer.</a:t>
                      </a:r>
                    </a:p>
                  </a:txBody>
                  <a:tcPr marL="36000" marR="36000" marT="35810" marB="3581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212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1</a:t>
                      </a:r>
                    </a:p>
                  </a:txBody>
                  <a:tcPr marL="0" marR="0" marT="45404" marB="45404"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5725" marR="0" lvl="0" indent="-85725" algn="l" defTabSz="914400" rtl="0" eaLnBrk="0" fontAlgn="base" latinLnBrk="1" hangingPunct="0">
                        <a:lnSpc>
                          <a:spcPct val="110000"/>
                        </a:lnSpc>
                        <a:spcBef>
                          <a:spcPct val="0"/>
                        </a:spcBef>
                        <a:spcAft>
                          <a:spcPct val="0"/>
                        </a:spcAft>
                        <a:buClrTx/>
                        <a:buSzTx/>
                        <a:buFont typeface="Arial" pitchFamily="34" charset="0"/>
                        <a:buChar char="•"/>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If no, client is not registered.</a:t>
                      </a:r>
                      <a:endParaRPr kumimoji="0" lang="en-US" altLang="ko-KR" sz="800" b="0" i="0" u="none" strike="noStrike" kern="1200" cap="none" normalizeH="0" baseline="0" dirty="0" smtClean="0">
                        <a:ln>
                          <a:noFill/>
                        </a:ln>
                        <a:solidFill>
                          <a:srgbClr val="FF0000"/>
                        </a:solidFill>
                        <a:effectLst/>
                        <a:latin typeface="Trebuchet MS" pitchFamily="34" charset="0"/>
                        <a:ea typeface="맑은 고딕" pitchFamily="50" charset="-127"/>
                        <a:cs typeface="+mn-cs"/>
                        <a:sym typeface="Wingdings 2" pitchFamily="18" charset="2"/>
                      </a:endParaRPr>
                    </a:p>
                  </a:txBody>
                  <a:tcPr marL="36000" marR="36000" marT="35810" marB="3581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212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2</a:t>
                      </a:r>
                    </a:p>
                  </a:txBody>
                  <a:tcPr marL="0" marR="0" marT="45404" marB="45404"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5725" marR="0" lvl="0" indent="-85725" algn="l" defTabSz="914400" rtl="0" eaLnBrk="0" fontAlgn="base" latinLnBrk="1" hangingPunct="0">
                        <a:lnSpc>
                          <a:spcPct val="110000"/>
                        </a:lnSpc>
                        <a:spcBef>
                          <a:spcPct val="0"/>
                        </a:spcBef>
                        <a:spcAft>
                          <a:spcPct val="0"/>
                        </a:spcAft>
                        <a:buClrTx/>
                        <a:buSzTx/>
                        <a:buFont typeface="Arial" pitchFamily="34" charset="0"/>
                        <a:buChar char="•"/>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If yes, client is registered and make new profile that linked to this SIS.</a:t>
                      </a:r>
                    </a:p>
                  </a:txBody>
                  <a:tcPr marL="36000" marR="36000" marT="35810" marB="3581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66571" name="그룹 211"/>
          <p:cNvGrpSpPr>
            <a:grpSpLocks/>
          </p:cNvGrpSpPr>
          <p:nvPr/>
        </p:nvGrpSpPr>
        <p:grpSpPr bwMode="auto">
          <a:xfrm>
            <a:off x="306388" y="1066800"/>
            <a:ext cx="7056437" cy="5292725"/>
            <a:chOff x="573088" y="1447793"/>
            <a:chExt cx="4939200" cy="4939182"/>
          </a:xfrm>
        </p:grpSpPr>
        <p:sp>
          <p:nvSpPr>
            <p:cNvPr id="103" name="직사각형 102"/>
            <p:cNvSpPr>
              <a:spLocks/>
            </p:cNvSpPr>
            <p:nvPr/>
          </p:nvSpPr>
          <p:spPr bwMode="auto">
            <a:xfrm rot="10800000" flipV="1">
              <a:off x="573088" y="1447793"/>
              <a:ext cx="4939200" cy="4939182"/>
            </a:xfrm>
            <a:prstGeom prst="rect">
              <a:avLst/>
            </a:prstGeom>
            <a:solidFill>
              <a:schemeClr val="bg1">
                <a:lumMod val="85000"/>
              </a:schemeClr>
            </a:solidFill>
            <a:ln w="12700" cap="flat" cmpd="sng" algn="ctr">
              <a:solidFill>
                <a:srgbClr val="808080">
                  <a:lumMod val="75000"/>
                </a:srgbClr>
              </a:solidFill>
              <a:prstDash val="solid"/>
              <a:round/>
              <a:headEnd type="none" w="med" len="med"/>
              <a:tailEnd type="none" w="med" len="med"/>
            </a:ln>
            <a:effectLst>
              <a:outerShdw dist="38100" dir="2700000" algn="ctr" rotWithShape="0">
                <a:srgbClr val="FFFFFF">
                  <a:lumMod val="75000"/>
                </a:srgbClr>
              </a:outerShdw>
            </a:effectLst>
          </p:spPr>
          <p:txBody>
            <a:bodyPr/>
            <a:lstStyle/>
            <a:p>
              <a:pPr latinLnBrk="0">
                <a:defRPr/>
              </a:pPr>
              <a:endParaRPr kumimoji="0" lang="ko-KR" altLang="en-US">
                <a:latin typeface="Trebuchet MS" pitchFamily="34" charset="0"/>
                <a:ea typeface="맑은 고딕" pitchFamily="50" charset="-127"/>
              </a:endParaRPr>
            </a:p>
          </p:txBody>
        </p:sp>
        <p:sp>
          <p:nvSpPr>
            <p:cNvPr id="66577" name="직사각형 168"/>
            <p:cNvSpPr>
              <a:spLocks noChangeArrowheads="1"/>
            </p:cNvSpPr>
            <p:nvPr/>
          </p:nvSpPr>
          <p:spPr bwMode="auto">
            <a:xfrm>
              <a:off x="573088" y="1447793"/>
              <a:ext cx="4936978" cy="108147"/>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grpSp>
      <p:sp>
        <p:nvSpPr>
          <p:cNvPr id="105" name="모서리가 둥근 직사각형 104"/>
          <p:cNvSpPr/>
          <p:nvPr/>
        </p:nvSpPr>
        <p:spPr bwMode="auto">
          <a:xfrm>
            <a:off x="2819400" y="2946400"/>
            <a:ext cx="2009775" cy="1149349"/>
          </a:xfrm>
          <a:prstGeom prst="roundRect">
            <a:avLst>
              <a:gd name="adj" fmla="val 7292"/>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endParaRPr lang="ko-KR" altLang="en-US" sz="800" dirty="0">
              <a:solidFill>
                <a:srgbClr val="FFFFFF"/>
              </a:solidFill>
              <a:latin typeface="Trebuchet MS"/>
            </a:endParaRPr>
          </a:p>
        </p:txBody>
      </p:sp>
      <p:cxnSp>
        <p:nvCxnSpPr>
          <p:cNvPr id="106" name="직선 연결선 105"/>
          <p:cNvCxnSpPr/>
          <p:nvPr/>
        </p:nvCxnSpPr>
        <p:spPr bwMode="auto">
          <a:xfrm>
            <a:off x="2819400" y="3732213"/>
            <a:ext cx="2009775" cy="0"/>
          </a:xfrm>
          <a:prstGeom prst="line">
            <a:avLst/>
          </a:prstGeom>
          <a:noFill/>
          <a:ln w="3175" cap="flat" cmpd="sng" algn="ctr">
            <a:solidFill>
              <a:schemeClr val="bg1">
                <a:lumMod val="75000"/>
              </a:schemeClr>
            </a:solidFill>
            <a:prstDash val="solid"/>
            <a:round/>
            <a:headEnd type="none" w="med" len="med"/>
            <a:tailEnd type="none"/>
          </a:ln>
          <a:effectLst/>
        </p:spPr>
      </p:cxnSp>
      <p:sp>
        <p:nvSpPr>
          <p:cNvPr id="66574" name="TextBox 4"/>
          <p:cNvSpPr txBox="1">
            <a:spLocks noChangeArrowheads="1"/>
          </p:cNvSpPr>
          <p:nvPr/>
        </p:nvSpPr>
        <p:spPr bwMode="auto">
          <a:xfrm>
            <a:off x="2828925" y="3043238"/>
            <a:ext cx="2009775" cy="600164"/>
          </a:xfrm>
          <a:prstGeom prst="rect">
            <a:avLst/>
          </a:prstGeom>
          <a:noFill/>
          <a:ln w="9525">
            <a:noFill/>
            <a:miter lim="800000"/>
            <a:headEnd/>
            <a:tailEnd/>
          </a:ln>
        </p:spPr>
        <p:txBody>
          <a:bodyPr>
            <a:spAutoFit/>
          </a:bodyPr>
          <a:lstStyle/>
          <a:p>
            <a:r>
              <a:rPr lang="en-US" altLang="ko-KR" sz="1100" dirty="0"/>
              <a:t>Unregistered customers. Would you like to register a new customer?</a:t>
            </a:r>
            <a:endParaRPr lang="ko-KR" altLang="en-US" sz="1100" dirty="0"/>
          </a:p>
        </p:txBody>
      </p:sp>
      <p:sp>
        <p:nvSpPr>
          <p:cNvPr id="66575" name="TextBox 21"/>
          <p:cNvSpPr txBox="1">
            <a:spLocks noChangeArrowheads="1"/>
          </p:cNvSpPr>
          <p:nvPr/>
        </p:nvSpPr>
        <p:spPr bwMode="auto">
          <a:xfrm>
            <a:off x="2819400" y="3786188"/>
            <a:ext cx="1013619" cy="261938"/>
          </a:xfrm>
          <a:prstGeom prst="rect">
            <a:avLst/>
          </a:prstGeom>
          <a:noFill/>
          <a:ln w="9525">
            <a:noFill/>
            <a:miter lim="800000"/>
            <a:headEnd/>
            <a:tailEnd/>
          </a:ln>
        </p:spPr>
        <p:txBody>
          <a:bodyPr wrap="square">
            <a:spAutoFit/>
          </a:bodyPr>
          <a:lstStyle/>
          <a:p>
            <a:pPr algn="ctr"/>
            <a:r>
              <a:rPr lang="en-US" altLang="ko-KR" sz="1100" dirty="0" smtClean="0"/>
              <a:t>No</a:t>
            </a:r>
            <a:endParaRPr lang="ko-KR" altLang="en-US" sz="1100" dirty="0"/>
          </a:p>
        </p:txBody>
      </p:sp>
      <p:sp>
        <p:nvSpPr>
          <p:cNvPr id="12" name="TextBox 21"/>
          <p:cNvSpPr txBox="1">
            <a:spLocks noChangeArrowheads="1"/>
          </p:cNvSpPr>
          <p:nvPr/>
        </p:nvSpPr>
        <p:spPr bwMode="auto">
          <a:xfrm>
            <a:off x="3833019" y="3786188"/>
            <a:ext cx="1013619" cy="261938"/>
          </a:xfrm>
          <a:prstGeom prst="rect">
            <a:avLst/>
          </a:prstGeom>
          <a:noFill/>
          <a:ln w="9525">
            <a:noFill/>
            <a:miter lim="800000"/>
            <a:headEnd/>
            <a:tailEnd/>
          </a:ln>
        </p:spPr>
        <p:txBody>
          <a:bodyPr wrap="square">
            <a:spAutoFit/>
          </a:bodyPr>
          <a:lstStyle/>
          <a:p>
            <a:pPr algn="ctr"/>
            <a:r>
              <a:rPr lang="en-US" altLang="ko-KR" sz="1100" dirty="0" smtClean="0"/>
              <a:t>Yes</a:t>
            </a:r>
            <a:endParaRPr lang="ko-KR" altLang="en-US" sz="1100" dirty="0"/>
          </a:p>
        </p:txBody>
      </p:sp>
      <p:cxnSp>
        <p:nvCxnSpPr>
          <p:cNvPr id="13" name="직선 연결선 12"/>
          <p:cNvCxnSpPr>
            <a:endCxn id="105" idx="2"/>
          </p:cNvCxnSpPr>
          <p:nvPr/>
        </p:nvCxnSpPr>
        <p:spPr bwMode="auto">
          <a:xfrm>
            <a:off x="3824287" y="3732213"/>
            <a:ext cx="1" cy="363536"/>
          </a:xfrm>
          <a:prstGeom prst="line">
            <a:avLst/>
          </a:prstGeom>
          <a:noFill/>
          <a:ln w="3175" cap="flat" cmpd="sng" algn="ctr">
            <a:solidFill>
              <a:schemeClr val="bg1">
                <a:lumMod val="75000"/>
              </a:schemeClr>
            </a:solidFill>
            <a:prstDash val="solid"/>
            <a:round/>
            <a:headEnd type="none" w="med" len="med"/>
            <a:tailEnd type="none"/>
          </a:ln>
          <a:effectLst/>
        </p:spPr>
      </p:cxnSp>
      <p:sp>
        <p:nvSpPr>
          <p:cNvPr id="14" name="타원 726"/>
          <p:cNvSpPr>
            <a:spLocks noChangeArrowheads="1"/>
          </p:cNvSpPr>
          <p:nvPr/>
        </p:nvSpPr>
        <p:spPr bwMode="auto">
          <a:xfrm>
            <a:off x="3937794" y="3786188"/>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2</a:t>
            </a:r>
            <a:endParaRPr kumimoji="0" lang="en-US" altLang="ko-KR" sz="800" b="1" dirty="0">
              <a:solidFill>
                <a:srgbClr val="FFFFFF"/>
              </a:solidFill>
              <a:latin typeface="Calibri" pitchFamily="34" charset="0"/>
              <a:ea typeface="맑은 고딕" pitchFamily="50" charset="-127"/>
            </a:endParaRPr>
          </a:p>
        </p:txBody>
      </p:sp>
      <p:sp>
        <p:nvSpPr>
          <p:cNvPr id="15" name="타원 726"/>
          <p:cNvSpPr>
            <a:spLocks noChangeArrowheads="1"/>
          </p:cNvSpPr>
          <p:nvPr/>
        </p:nvSpPr>
        <p:spPr bwMode="auto">
          <a:xfrm>
            <a:off x="2845594" y="3786188"/>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1</a:t>
            </a:r>
            <a:endParaRPr kumimoji="0" lang="en-US" altLang="ko-KR" sz="800" b="1" dirty="0">
              <a:solidFill>
                <a:srgbClr val="FFFFFF"/>
              </a:solidFill>
              <a:latin typeface="Calibri" pitchFamily="34" charset="0"/>
              <a:ea typeface="맑은 고딕" pitchFamily="50" charset="-127"/>
            </a:endParaRPr>
          </a:p>
        </p:txBody>
      </p:sp>
    </p:spTree>
    <p:extLst>
      <p:ext uri="{BB962C8B-B14F-4D97-AF65-F5344CB8AC3E}">
        <p14:creationId xmlns="" xmlns:p14="http://schemas.microsoft.com/office/powerpoint/2010/main" val="291564016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ko-KR" sz="1800" dirty="0" smtClean="0"/>
              <a:t>6. Illustration</a:t>
            </a:r>
            <a:endParaRPr lang="en-US" sz="1800" dirty="0" smtClean="0"/>
          </a:p>
        </p:txBody>
      </p:sp>
      <p:sp>
        <p:nvSpPr>
          <p:cNvPr id="44035" name="Content Placeholder 2"/>
          <p:cNvSpPr>
            <a:spLocks noGrp="1"/>
          </p:cNvSpPr>
          <p:nvPr>
            <p:ph idx="5"/>
          </p:nvPr>
        </p:nvSpPr>
        <p:spPr>
          <a:xfrm>
            <a:off x="223838" y="728663"/>
            <a:ext cx="6910387" cy="280987"/>
          </a:xfrm>
          <a:noFill/>
        </p:spPr>
        <p:txBody>
          <a:bodyPr/>
          <a:lstStyle/>
          <a:p>
            <a:pPr>
              <a:buFont typeface="Wingdings" pitchFamily="2" charset="2"/>
              <a:buNone/>
            </a:pPr>
            <a:r>
              <a:rPr lang="en-US" altLang="ko-KR" dirty="0" smtClean="0"/>
              <a:t>6.5 Illustration PDF</a:t>
            </a:r>
          </a:p>
        </p:txBody>
      </p:sp>
      <p:sp>
        <p:nvSpPr>
          <p:cNvPr id="44036"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44037"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graphicFrame>
        <p:nvGraphicFramePr>
          <p:cNvPr id="60" name="Group 369"/>
          <p:cNvGraphicFramePr>
            <a:graphicFrameLocks noGrp="1"/>
          </p:cNvGraphicFramePr>
          <p:nvPr/>
        </p:nvGraphicFramePr>
        <p:xfrm>
          <a:off x="7534275" y="917575"/>
          <a:ext cx="2371725" cy="339738"/>
        </p:xfrm>
        <a:graphic>
          <a:graphicData uri="http://schemas.openxmlformats.org/drawingml/2006/table">
            <a:tbl>
              <a:tblPr/>
              <a:tblGrid>
                <a:gridCol w="255588"/>
                <a:gridCol w="2116137"/>
              </a:tblGrid>
              <a:tr h="339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a:t>
                      </a:r>
                    </a:p>
                  </a:txBody>
                  <a:tcPr marL="0" marR="0" marT="45414" marB="45414"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5725" marR="0" lvl="0" indent="-85725" algn="l" defTabSz="914400" rtl="0" eaLnBrk="0" fontAlgn="base" latinLnBrk="1" hangingPunct="0">
                        <a:lnSpc>
                          <a:spcPct val="110000"/>
                        </a:lnSpc>
                        <a:spcBef>
                          <a:spcPct val="0"/>
                        </a:spcBef>
                        <a:spcAft>
                          <a:spcPct val="0"/>
                        </a:spcAft>
                        <a:buClrTx/>
                        <a:buSzTx/>
                        <a:buFont typeface="Wingdings" pitchFamily="2" charset="2"/>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pitchFamily="2" charset="2"/>
                        </a:rPr>
                        <a:t>Equivalent to the existing project screen.</a:t>
                      </a:r>
                    </a:p>
                    <a:p>
                      <a:pPr marL="85725" marR="0" lvl="0" indent="-85725" algn="l" defTabSz="914400" rtl="0" eaLnBrk="0" fontAlgn="base" latinLnBrk="1" hangingPunct="0">
                        <a:lnSpc>
                          <a:spcPct val="110000"/>
                        </a:lnSpc>
                        <a:spcBef>
                          <a:spcPct val="0"/>
                        </a:spcBef>
                        <a:spcAft>
                          <a:spcPct val="0"/>
                        </a:spcAft>
                        <a:buClrTx/>
                        <a:buSzTx/>
                        <a:buFont typeface="Wingdings" pitchFamily="2" charset="2"/>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pitchFamily="2" charset="2"/>
                        </a:rPr>
                        <a:t>Able to send generated PDF via email.</a:t>
                      </a:r>
                    </a:p>
                  </a:txBody>
                  <a:tcPr marL="36000" marR="36000" marT="35757" marB="35757"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44045" name="그룹 276"/>
          <p:cNvGrpSpPr>
            <a:grpSpLocks/>
          </p:cNvGrpSpPr>
          <p:nvPr/>
        </p:nvGrpSpPr>
        <p:grpSpPr bwMode="auto">
          <a:xfrm>
            <a:off x="0" y="1511300"/>
            <a:ext cx="271463" cy="4857750"/>
            <a:chOff x="9007" y="2570276"/>
            <a:chExt cx="271973" cy="3439998"/>
          </a:xfrm>
        </p:grpSpPr>
        <p:grpSp>
          <p:nvGrpSpPr>
            <p:cNvPr id="44050" name="그룹 77"/>
            <p:cNvGrpSpPr>
              <a:grpSpLocks/>
            </p:cNvGrpSpPr>
            <p:nvPr/>
          </p:nvGrpSpPr>
          <p:grpSpPr bwMode="auto">
            <a:xfrm>
              <a:off x="28092" y="2570276"/>
              <a:ext cx="252888" cy="3439998"/>
              <a:chOff x="7326139" y="2570276"/>
              <a:chExt cx="252888" cy="3439998"/>
            </a:xfrm>
          </p:grpSpPr>
          <p:sp>
            <p:nvSpPr>
              <p:cNvPr id="23" name="Line 12"/>
              <p:cNvSpPr>
                <a:spLocks noChangeShapeType="1"/>
              </p:cNvSpPr>
              <p:nvPr/>
            </p:nvSpPr>
            <p:spPr bwMode="auto">
              <a:xfrm>
                <a:off x="7448608" y="2584891"/>
                <a:ext cx="0" cy="3397279"/>
              </a:xfrm>
              <a:prstGeom prst="line">
                <a:avLst/>
              </a:prstGeom>
              <a:noFill/>
              <a:ln w="9525">
                <a:solidFill>
                  <a:srgbClr val="FFFFFF">
                    <a:lumMod val="50000"/>
                  </a:srgbClr>
                </a:solidFill>
                <a:round/>
                <a:headEnd type="triangle" w="sm" len="sm"/>
                <a:tailEnd type="triangle" w="sm" len="sm"/>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sp>
            <p:nvSpPr>
              <p:cNvPr id="24" name="Line 9"/>
              <p:cNvSpPr>
                <a:spLocks noChangeShapeType="1"/>
              </p:cNvSpPr>
              <p:nvPr/>
            </p:nvSpPr>
            <p:spPr bwMode="auto">
              <a:xfrm>
                <a:off x="7326140" y="6010274"/>
                <a:ext cx="252887" cy="0"/>
              </a:xfrm>
              <a:prstGeom prst="line">
                <a:avLst/>
              </a:prstGeom>
              <a:noFill/>
              <a:ln w="9525">
                <a:solidFill>
                  <a:schemeClr val="bg1">
                    <a:lumMod val="75000"/>
                  </a:schemeClr>
                </a:solidFill>
                <a:round/>
                <a:headEnd/>
                <a:tailEnd/>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sp>
            <p:nvSpPr>
              <p:cNvPr id="25" name="Line 9"/>
              <p:cNvSpPr>
                <a:spLocks noChangeShapeType="1"/>
              </p:cNvSpPr>
              <p:nvPr/>
            </p:nvSpPr>
            <p:spPr bwMode="auto">
              <a:xfrm>
                <a:off x="7326140" y="2570276"/>
                <a:ext cx="252887" cy="0"/>
              </a:xfrm>
              <a:prstGeom prst="line">
                <a:avLst/>
              </a:prstGeom>
              <a:noFill/>
              <a:ln w="9525">
                <a:solidFill>
                  <a:schemeClr val="bg1">
                    <a:lumMod val="75000"/>
                  </a:schemeClr>
                </a:solidFill>
                <a:round/>
                <a:headEnd/>
                <a:tailEnd/>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grpSp>
        <p:sp>
          <p:nvSpPr>
            <p:cNvPr id="44051" name="Text Box 14"/>
            <p:cNvSpPr txBox="1">
              <a:spLocks noChangeArrowheads="1"/>
            </p:cNvSpPr>
            <p:nvPr/>
          </p:nvSpPr>
          <p:spPr bwMode="auto">
            <a:xfrm>
              <a:off x="9007" y="4190243"/>
              <a:ext cx="271973" cy="198588"/>
            </a:xfrm>
            <a:prstGeom prst="rect">
              <a:avLst/>
            </a:prstGeom>
            <a:solidFill>
              <a:schemeClr val="bg1"/>
            </a:solidFill>
            <a:ln w="9525" algn="ctr">
              <a:noFill/>
              <a:miter lim="800000"/>
              <a:headEnd/>
              <a:tailEnd/>
            </a:ln>
          </p:spPr>
          <p:txBody>
            <a:bodyPr lIns="0" tIns="0" rIns="0" bIns="0">
              <a:spAutoFit/>
            </a:bodyPr>
            <a:lstStyle/>
            <a:p>
              <a:r>
                <a:rPr kumimoji="0" lang="en-US" altLang="ko-KR" sz="800">
                  <a:latin typeface="Trebuchet MS" pitchFamily="34" charset="0"/>
                  <a:ea typeface="맑은 고딕" pitchFamily="50" charset="-127"/>
                </a:rPr>
                <a:t>Scroll</a:t>
              </a:r>
            </a:p>
            <a:p>
              <a:r>
                <a:rPr kumimoji="0" lang="en-US" altLang="ko-KR" sz="800">
                  <a:latin typeface="Trebuchet MS" pitchFamily="34" charset="0"/>
                  <a:ea typeface="맑은 고딕" pitchFamily="50" charset="-127"/>
                </a:rPr>
                <a:t>able</a:t>
              </a:r>
              <a:endParaRPr kumimoji="0" lang="en-US" altLang="ko-KR" sz="800">
                <a:latin typeface="맑은 고딕" pitchFamily="50" charset="-127"/>
                <a:ea typeface="맑은 고딕" pitchFamily="50" charset="-127"/>
              </a:endParaRPr>
            </a:p>
          </p:txBody>
        </p:sp>
      </p:grpSp>
      <p:sp>
        <p:nvSpPr>
          <p:cNvPr id="44046" name="직사각형 65"/>
          <p:cNvSpPr>
            <a:spLocks noChangeArrowheads="1"/>
          </p:cNvSpPr>
          <p:nvPr/>
        </p:nvSpPr>
        <p:spPr bwMode="auto">
          <a:xfrm>
            <a:off x="306388" y="1195388"/>
            <a:ext cx="7045325" cy="315912"/>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en-US" altLang="ko-KR" sz="1100" b="1">
              <a:solidFill>
                <a:srgbClr val="FFFFFF"/>
              </a:solidFill>
              <a:latin typeface="Trebuchet MS" pitchFamily="34" charset="0"/>
              <a:ea typeface="맑은 고딕" pitchFamily="50" charset="-127"/>
            </a:endParaRPr>
          </a:p>
        </p:txBody>
      </p:sp>
      <p:sp>
        <p:nvSpPr>
          <p:cNvPr id="44047" name="모서리가 둥근 직사각형 66"/>
          <p:cNvSpPr>
            <a:spLocks noChangeArrowheads="1"/>
          </p:cNvSpPr>
          <p:nvPr/>
        </p:nvSpPr>
        <p:spPr bwMode="auto">
          <a:xfrm>
            <a:off x="411163" y="1214438"/>
            <a:ext cx="581025"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sp>
        <p:nvSpPr>
          <p:cNvPr id="28" name="직사각형 27"/>
          <p:cNvSpPr/>
          <p:nvPr/>
        </p:nvSpPr>
        <p:spPr bwMode="auto">
          <a:xfrm>
            <a:off x="404813" y="1600200"/>
            <a:ext cx="6848475" cy="4673600"/>
          </a:xfrm>
          <a:prstGeom prst="rect">
            <a:avLst/>
          </a:prstGeom>
          <a:no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2000" dirty="0">
                <a:ea typeface="맑은 고딕" pitchFamily="50" charset="-127"/>
              </a:rPr>
              <a:t>Illustration PDF</a:t>
            </a:r>
          </a:p>
        </p:txBody>
      </p:sp>
      <p:sp>
        <p:nvSpPr>
          <p:cNvPr id="44049" name="모서리가 둥근 직사각형 69"/>
          <p:cNvSpPr>
            <a:spLocks noChangeArrowheads="1"/>
          </p:cNvSpPr>
          <p:nvPr/>
        </p:nvSpPr>
        <p:spPr bwMode="auto">
          <a:xfrm>
            <a:off x="6510338" y="1209675"/>
            <a:ext cx="7429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Open In..</a:t>
            </a:r>
            <a:endParaRPr kumimoji="0" lang="ko-KR" altLang="en-US" sz="800" b="1">
              <a:latin typeface="맑은 고딕" pitchFamily="50" charset="-127"/>
              <a:ea typeface="맑은 고딕" pitchFamily="50" charset="-127"/>
            </a:endParaRPr>
          </a:p>
        </p:txBody>
      </p:sp>
    </p:spTree>
    <p:extLst>
      <p:ext uri="{BB962C8B-B14F-4D97-AF65-F5344CB8AC3E}">
        <p14:creationId xmlns="" xmlns:p14="http://schemas.microsoft.com/office/powerpoint/2010/main" val="37198502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35843"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35844" name="제목 1"/>
          <p:cNvSpPr>
            <a:spLocks noGrp="1"/>
          </p:cNvSpPr>
          <p:nvPr>
            <p:ph type="title"/>
          </p:nvPr>
        </p:nvSpPr>
        <p:spPr/>
        <p:txBody>
          <a:bodyPr/>
          <a:lstStyle/>
          <a:p>
            <a:r>
              <a:rPr lang="en-US" altLang="ko-KR" sz="1800" smtClean="0"/>
              <a:t>2. Home page</a:t>
            </a:r>
            <a:endParaRPr sz="1800" smtClean="0"/>
          </a:p>
        </p:txBody>
      </p:sp>
      <p:sp>
        <p:nvSpPr>
          <p:cNvPr id="35845" name="내용 개체 틀 2"/>
          <p:cNvSpPr>
            <a:spLocks noGrp="1"/>
          </p:cNvSpPr>
          <p:nvPr>
            <p:ph idx="5"/>
          </p:nvPr>
        </p:nvSpPr>
        <p:spPr>
          <a:xfrm>
            <a:off x="223838" y="728663"/>
            <a:ext cx="6910387" cy="280987"/>
          </a:xfrm>
          <a:noFill/>
        </p:spPr>
        <p:txBody>
          <a:bodyPr/>
          <a:lstStyle/>
          <a:p>
            <a:pPr>
              <a:buFont typeface="Wingdings" pitchFamily="2" charset="2"/>
              <a:buNone/>
            </a:pPr>
            <a:r>
              <a:rPr lang="en-US" altLang="ko-KR" smtClean="0"/>
              <a:t>2.1 First Page</a:t>
            </a:r>
          </a:p>
        </p:txBody>
      </p:sp>
      <p:graphicFrame>
        <p:nvGraphicFramePr>
          <p:cNvPr id="136" name="Group 369"/>
          <p:cNvGraphicFramePr>
            <a:graphicFrameLocks noGrp="1"/>
          </p:cNvGraphicFramePr>
          <p:nvPr>
            <p:extLst>
              <p:ext uri="{D42A27DB-BD31-4B8C-83A1-F6EECF244321}">
                <p14:modId xmlns="" xmlns:p14="http://schemas.microsoft.com/office/powerpoint/2010/main" val="3873854400"/>
              </p:ext>
            </p:extLst>
          </p:nvPr>
        </p:nvGraphicFramePr>
        <p:xfrm>
          <a:off x="7534275" y="915988"/>
          <a:ext cx="2371725" cy="1664692"/>
        </p:xfrm>
        <a:graphic>
          <a:graphicData uri="http://schemas.openxmlformats.org/drawingml/2006/table">
            <a:tbl>
              <a:tblPr/>
              <a:tblGrid>
                <a:gridCol w="255588"/>
                <a:gridCol w="2116137"/>
              </a:tblGrid>
              <a:tr h="393048">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1</a:t>
                      </a:r>
                    </a:p>
                  </a:txBody>
                  <a:tcPr marL="0" marR="0" marT="45683" marB="45683"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[Advertisement] area: </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Contents will be sent by MetLife.</a:t>
                      </a:r>
                    </a:p>
                  </a:txBody>
                  <a:tcPr marL="36000" marR="36000" marT="35971" marB="35971"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2</a:t>
                      </a:r>
                    </a:p>
                  </a:txBody>
                  <a:tcPr marL="0" marR="0" marT="45683" marB="45683"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Current page title is displayed</a:t>
                      </a:r>
                    </a:p>
                  </a:txBody>
                  <a:tcPr marL="36000" marR="36000" marT="35971" marB="35971"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3</a:t>
                      </a:r>
                    </a:p>
                  </a:txBody>
                  <a:tcPr marL="0" marR="0" marT="45683" marB="45683"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Flicking page function is provided.</a:t>
                      </a:r>
                    </a:p>
                  </a:txBody>
                  <a:tcPr marL="36000" marR="36000" marT="35971" marB="35971"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4</a:t>
                      </a:r>
                    </a:p>
                  </a:txBody>
                  <a:tcPr marL="0" marR="0" marT="45683" marB="45683"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1" i="0" u="none" strike="noStrike" cap="none" normalizeH="0" baseline="0" dirty="0" smtClean="0">
                          <a:ln>
                            <a:noFill/>
                          </a:ln>
                          <a:solidFill>
                            <a:srgbClr val="FF0000"/>
                          </a:solidFill>
                          <a:effectLst/>
                          <a:latin typeface="Trebuchet MS" pitchFamily="34" charset="0"/>
                          <a:ea typeface="맑은 고딕" pitchFamily="50" charset="-127"/>
                          <a:sym typeface="Wingdings 2" pitchFamily="18" charset="2"/>
                        </a:rPr>
                        <a:t>If more than 2 ads, it will auto-run.  How many seconds for each ad is configurable.</a:t>
                      </a:r>
                    </a:p>
                  </a:txBody>
                  <a:tcPr marL="36000" marR="36000" marT="35971" marB="35971"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5</a:t>
                      </a:r>
                    </a:p>
                  </a:txBody>
                  <a:tcPr marL="0" marR="0" marT="45683" marB="45683"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1" i="0" u="none" strike="noStrike" cap="none" normalizeH="0" baseline="0" dirty="0" smtClean="0">
                          <a:ln>
                            <a:noFill/>
                          </a:ln>
                          <a:solidFill>
                            <a:srgbClr val="FF0000"/>
                          </a:solidFill>
                          <a:effectLst/>
                          <a:latin typeface="Trebuchet MS" pitchFamily="34" charset="0"/>
                          <a:ea typeface="맑은 고딕" pitchFamily="50" charset="-127"/>
                          <a:sym typeface="Wingdings 2" pitchFamily="18" charset="2"/>
                        </a:rPr>
                        <a:t>User can directly go to specific ad.  Once ad is selected, auto-run will still navigate to next ad.</a:t>
                      </a:r>
                    </a:p>
                  </a:txBody>
                  <a:tcPr marL="36000" marR="36000" marT="35971" marB="35971"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21" name="모서리가 둥근 직사각형 20"/>
          <p:cNvSpPr/>
          <p:nvPr/>
        </p:nvSpPr>
        <p:spPr bwMode="auto">
          <a:xfrm>
            <a:off x="1417638" y="2814638"/>
            <a:ext cx="4878387" cy="1903412"/>
          </a:xfrm>
          <a:prstGeom prst="roundRect">
            <a:avLst>
              <a:gd name="adj" fmla="val 6882"/>
            </a:avLst>
          </a:prstGeom>
          <a:solidFill>
            <a:schemeClr val="bg1">
              <a:lumMod val="9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1400" dirty="0">
                <a:solidFill>
                  <a:schemeClr val="tx1">
                    <a:lumMod val="75000"/>
                    <a:lumOff val="25000"/>
                  </a:schemeClr>
                </a:solidFill>
                <a:latin typeface="Trebuchet MS" pitchFamily="34" charset="0"/>
                <a:ea typeface="맑은 고딕" pitchFamily="50" charset="-127"/>
              </a:rPr>
              <a:t>Advertisement contents</a:t>
            </a:r>
          </a:p>
        </p:txBody>
      </p:sp>
      <p:sp>
        <p:nvSpPr>
          <p:cNvPr id="22" name="타원 21"/>
          <p:cNvSpPr/>
          <p:nvPr/>
        </p:nvSpPr>
        <p:spPr bwMode="auto">
          <a:xfrm>
            <a:off x="3416300" y="5408613"/>
            <a:ext cx="153988" cy="153987"/>
          </a:xfrm>
          <a:prstGeom prst="ellipse">
            <a:avLst/>
          </a:prstGeom>
          <a:solidFill>
            <a:schemeClr val="bg1">
              <a:lumMod val="6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sp>
        <p:nvSpPr>
          <p:cNvPr id="23" name="타원 22"/>
          <p:cNvSpPr/>
          <p:nvPr/>
        </p:nvSpPr>
        <p:spPr bwMode="auto">
          <a:xfrm>
            <a:off x="3924300" y="5408613"/>
            <a:ext cx="153988" cy="153987"/>
          </a:xfrm>
          <a:prstGeom prst="ellipse">
            <a:avLst/>
          </a:prstGeom>
          <a:solidFill>
            <a:schemeClr val="bg1"/>
          </a:solidFill>
          <a:ln w="6350" algn="ctr">
            <a:solidFill>
              <a:schemeClr val="bg1">
                <a:lumMod val="65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sp>
        <p:nvSpPr>
          <p:cNvPr id="35863"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35864" name="그룹 170"/>
          <p:cNvGrpSpPr>
            <a:grpSpLocks/>
          </p:cNvGrpSpPr>
          <p:nvPr/>
        </p:nvGrpSpPr>
        <p:grpSpPr bwMode="auto">
          <a:xfrm rot="-8100000">
            <a:off x="597694" y="1234281"/>
            <a:ext cx="212725" cy="214313"/>
            <a:chOff x="3740150" y="525463"/>
            <a:chExt cx="349250" cy="350837"/>
          </a:xfrm>
        </p:grpSpPr>
        <p:cxnSp>
          <p:nvCxnSpPr>
            <p:cNvPr id="42" name="직선 연결선 41"/>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43" name="직선 연결선 42"/>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35865" name="직사각형 21"/>
          <p:cNvSpPr>
            <a:spLocks noChangeArrowheads="1"/>
          </p:cNvSpPr>
          <p:nvPr/>
        </p:nvSpPr>
        <p:spPr bwMode="auto">
          <a:xfrm>
            <a:off x="844550" y="1216025"/>
            <a:ext cx="919163"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Home Page</a:t>
            </a:r>
            <a:endParaRPr lang="ko-KR" altLang="en-US">
              <a:latin typeface="Trebuchet MS" pitchFamily="34" charset="0"/>
              <a:ea typeface="맑은 고딕" pitchFamily="50" charset="-127"/>
            </a:endParaRPr>
          </a:p>
        </p:txBody>
      </p:sp>
      <p:sp>
        <p:nvSpPr>
          <p:cNvPr id="15"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pic>
        <p:nvPicPr>
          <p:cNvPr id="35867" name="Picture 28" descr="C:\Users\08539\Downloads\1403786430_45_Menu.png"/>
          <p:cNvPicPr>
            <a:picLocks noChangeAspect="1" noChangeArrowheads="1"/>
          </p:cNvPicPr>
          <p:nvPr/>
        </p:nvPicPr>
        <p:blipFill>
          <a:blip r:embed="rId3" cstate="print"/>
          <a:srcRect/>
          <a:stretch>
            <a:fillRect/>
          </a:stretch>
        </p:blipFill>
        <p:spPr bwMode="auto">
          <a:xfrm>
            <a:off x="393700" y="1227138"/>
            <a:ext cx="234950" cy="234950"/>
          </a:xfrm>
          <a:prstGeom prst="rect">
            <a:avLst/>
          </a:prstGeom>
          <a:noFill/>
          <a:ln w="9525">
            <a:noFill/>
            <a:miter lim="800000"/>
            <a:headEnd/>
            <a:tailEnd/>
          </a:ln>
        </p:spPr>
      </p:pic>
      <p:sp>
        <p:nvSpPr>
          <p:cNvPr id="35868" name="타원 726"/>
          <p:cNvSpPr>
            <a:spLocks noChangeArrowheads="1"/>
          </p:cNvSpPr>
          <p:nvPr/>
        </p:nvSpPr>
        <p:spPr bwMode="auto">
          <a:xfrm>
            <a:off x="1417638" y="282257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1</a:t>
            </a:r>
          </a:p>
        </p:txBody>
      </p:sp>
      <p:sp>
        <p:nvSpPr>
          <p:cNvPr id="35869" name="타원 726"/>
          <p:cNvSpPr>
            <a:spLocks noChangeArrowheads="1"/>
          </p:cNvSpPr>
          <p:nvPr/>
        </p:nvSpPr>
        <p:spPr bwMode="auto">
          <a:xfrm>
            <a:off x="3117850" y="523081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2</a:t>
            </a:r>
          </a:p>
        </p:txBody>
      </p:sp>
      <p:sp>
        <p:nvSpPr>
          <p:cNvPr id="2" name="오른쪽 화살표 1"/>
          <p:cNvSpPr/>
          <p:nvPr/>
        </p:nvSpPr>
        <p:spPr bwMode="auto">
          <a:xfrm>
            <a:off x="5199063" y="3500438"/>
            <a:ext cx="1355725" cy="531812"/>
          </a:xfrm>
          <a:prstGeom prst="rightArrow">
            <a:avLst/>
          </a:prstGeom>
          <a:solidFill>
            <a:schemeClr val="accent2">
              <a:lumMod val="40000"/>
              <a:lumOff val="60000"/>
              <a:alpha val="50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sp>
        <p:nvSpPr>
          <p:cNvPr id="24" name="오른쪽 화살표 23"/>
          <p:cNvSpPr/>
          <p:nvPr/>
        </p:nvSpPr>
        <p:spPr bwMode="auto">
          <a:xfrm rot="10800000">
            <a:off x="1160463" y="3500438"/>
            <a:ext cx="1357312" cy="531812"/>
          </a:xfrm>
          <a:prstGeom prst="rightArrow">
            <a:avLst/>
          </a:prstGeom>
          <a:solidFill>
            <a:schemeClr val="accent2">
              <a:lumMod val="40000"/>
              <a:lumOff val="60000"/>
              <a:alpha val="50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sp>
        <p:nvSpPr>
          <p:cNvPr id="35872" name="타원 726"/>
          <p:cNvSpPr>
            <a:spLocks noChangeArrowheads="1"/>
          </p:cNvSpPr>
          <p:nvPr/>
        </p:nvSpPr>
        <p:spPr bwMode="auto">
          <a:xfrm>
            <a:off x="2116138" y="3678238"/>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3</a:t>
            </a:r>
          </a:p>
        </p:txBody>
      </p:sp>
      <p:sp>
        <p:nvSpPr>
          <p:cNvPr id="35873" name="타원 726"/>
          <p:cNvSpPr>
            <a:spLocks noChangeArrowheads="1"/>
          </p:cNvSpPr>
          <p:nvPr/>
        </p:nvSpPr>
        <p:spPr bwMode="auto">
          <a:xfrm>
            <a:off x="5876925" y="3678238"/>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3</a:t>
            </a:r>
          </a:p>
        </p:txBody>
      </p:sp>
      <p:sp>
        <p:nvSpPr>
          <p:cNvPr id="26" name="직사각형 2"/>
          <p:cNvSpPr>
            <a:spLocks noChangeArrowheads="1"/>
          </p:cNvSpPr>
          <p:nvPr/>
        </p:nvSpPr>
        <p:spPr bwMode="auto">
          <a:xfrm>
            <a:off x="568325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27" name="순서도: 병합 26"/>
          <p:cNvSpPr/>
          <p:nvPr/>
        </p:nvSpPr>
        <p:spPr bwMode="auto">
          <a:xfrm>
            <a:off x="6451600" y="1298575"/>
            <a:ext cx="122238"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pic>
        <p:nvPicPr>
          <p:cNvPr id="35876" name="그림 27"/>
          <p:cNvPicPr>
            <a:picLocks noChangeAspect="1"/>
          </p:cNvPicPr>
          <p:nvPr/>
        </p:nvPicPr>
        <p:blipFill>
          <a:blip r:embed="rId4" cstate="print"/>
          <a:srcRect/>
          <a:stretch>
            <a:fillRect/>
          </a:stretch>
        </p:blipFill>
        <p:spPr bwMode="auto">
          <a:xfrm>
            <a:off x="6751638" y="1216025"/>
            <a:ext cx="250825" cy="250825"/>
          </a:xfrm>
          <a:prstGeom prst="rect">
            <a:avLst/>
          </a:prstGeom>
          <a:noFill/>
          <a:ln w="9525">
            <a:noFill/>
            <a:miter lim="800000"/>
            <a:headEnd/>
            <a:tailEnd/>
          </a:ln>
        </p:spPr>
      </p:pic>
      <p:sp>
        <p:nvSpPr>
          <p:cNvPr id="3" name="직사각형 2"/>
          <p:cNvSpPr/>
          <p:nvPr/>
        </p:nvSpPr>
        <p:spPr bwMode="auto">
          <a:xfrm>
            <a:off x="5991225" y="4775200"/>
            <a:ext cx="304800" cy="304800"/>
          </a:xfrm>
          <a:prstGeom prst="rect">
            <a:avLst/>
          </a:prstGeom>
          <a:solidFill>
            <a:schemeClr val="bg1"/>
          </a:solidFill>
          <a:ln w="6350" algn="ctr">
            <a:solidFill>
              <a:schemeClr val="bg1">
                <a:lumMod val="50000"/>
              </a:schemeClr>
            </a:solidFill>
            <a:miter lim="800000"/>
            <a:headEnd/>
            <a:tailEnd/>
          </a:ln>
        </p:spPr>
        <p:txBody>
          <a:bodyPr wrap="none" lIns="90000" tIns="46800" rIns="90000" bIns="46800" rtlCol="0" anchor="ctr"/>
          <a:lstStyle/>
          <a:p>
            <a:pPr marL="92075" indent="-92075" algn="ctr"/>
            <a:r>
              <a:rPr lang="en-US" altLang="ko-KR" dirty="0" smtClean="0">
                <a:solidFill>
                  <a:schemeClr val="tx1"/>
                </a:solidFill>
                <a:latin typeface="Trebuchet MS"/>
              </a:rPr>
              <a:t>3</a:t>
            </a:r>
            <a:endParaRPr lang="ko-KR" altLang="en-US" dirty="0" smtClean="0">
              <a:solidFill>
                <a:schemeClr val="tx1"/>
              </a:solidFill>
              <a:latin typeface="Trebuchet MS"/>
            </a:endParaRPr>
          </a:p>
        </p:txBody>
      </p:sp>
      <p:sp>
        <p:nvSpPr>
          <p:cNvPr id="28" name="직사각형 27"/>
          <p:cNvSpPr/>
          <p:nvPr/>
        </p:nvSpPr>
        <p:spPr bwMode="auto">
          <a:xfrm>
            <a:off x="5572125" y="4775200"/>
            <a:ext cx="304800" cy="304800"/>
          </a:xfrm>
          <a:prstGeom prst="rect">
            <a:avLst/>
          </a:prstGeom>
          <a:solidFill>
            <a:schemeClr val="bg1"/>
          </a:solidFill>
          <a:ln w="6350" algn="ctr">
            <a:solidFill>
              <a:schemeClr val="bg1">
                <a:lumMod val="50000"/>
              </a:schemeClr>
            </a:solidFill>
            <a:miter lim="800000"/>
            <a:headEnd/>
            <a:tailEnd/>
          </a:ln>
        </p:spPr>
        <p:txBody>
          <a:bodyPr wrap="none" lIns="90000" tIns="46800" rIns="90000" bIns="46800" rtlCol="0" anchor="ctr"/>
          <a:lstStyle/>
          <a:p>
            <a:pPr marL="92075" indent="-92075" algn="ctr"/>
            <a:r>
              <a:rPr lang="en-US" altLang="ko-KR" dirty="0" smtClean="0">
                <a:solidFill>
                  <a:schemeClr val="tx1"/>
                </a:solidFill>
                <a:latin typeface="Trebuchet MS"/>
              </a:rPr>
              <a:t>2</a:t>
            </a:r>
            <a:endParaRPr lang="ko-KR" altLang="en-US" dirty="0" smtClean="0">
              <a:solidFill>
                <a:schemeClr val="tx1"/>
              </a:solidFill>
              <a:latin typeface="Trebuchet MS"/>
            </a:endParaRPr>
          </a:p>
        </p:txBody>
      </p:sp>
      <p:sp>
        <p:nvSpPr>
          <p:cNvPr id="29" name="직사각형 28"/>
          <p:cNvSpPr/>
          <p:nvPr/>
        </p:nvSpPr>
        <p:spPr bwMode="auto">
          <a:xfrm>
            <a:off x="5124450" y="4775200"/>
            <a:ext cx="304800" cy="304800"/>
          </a:xfrm>
          <a:prstGeom prst="rect">
            <a:avLst/>
          </a:prstGeom>
          <a:solidFill>
            <a:schemeClr val="bg1">
              <a:lumMod val="75000"/>
            </a:schemeClr>
          </a:solidFill>
          <a:ln w="6350" algn="ctr">
            <a:solidFill>
              <a:schemeClr val="bg1">
                <a:lumMod val="50000"/>
              </a:schemeClr>
            </a:solidFill>
            <a:miter lim="800000"/>
            <a:headEnd/>
            <a:tailEnd/>
          </a:ln>
        </p:spPr>
        <p:txBody>
          <a:bodyPr wrap="none" lIns="90000" tIns="46800" rIns="90000" bIns="46800" rtlCol="0" anchor="ctr"/>
          <a:lstStyle/>
          <a:p>
            <a:pPr marL="92075" indent="-92075" algn="ctr"/>
            <a:r>
              <a:rPr lang="en-US" altLang="ko-KR" dirty="0" smtClean="0">
                <a:solidFill>
                  <a:schemeClr val="tx1"/>
                </a:solidFill>
                <a:latin typeface="Trebuchet MS"/>
              </a:rPr>
              <a:t>1</a:t>
            </a:r>
            <a:endParaRPr lang="ko-KR" altLang="en-US" dirty="0" smtClean="0">
              <a:solidFill>
                <a:schemeClr val="tx1"/>
              </a:solidFill>
              <a:latin typeface="Trebuchet MS"/>
            </a:endParaRPr>
          </a:p>
        </p:txBody>
      </p:sp>
      <p:sp>
        <p:nvSpPr>
          <p:cNvPr id="30" name="타원 726"/>
          <p:cNvSpPr>
            <a:spLocks noChangeArrowheads="1"/>
          </p:cNvSpPr>
          <p:nvPr/>
        </p:nvSpPr>
        <p:spPr bwMode="auto">
          <a:xfrm>
            <a:off x="5021263" y="4343400"/>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4</a:t>
            </a:r>
            <a:endParaRPr kumimoji="0" lang="en-US" altLang="ko-KR" sz="800" b="1" dirty="0">
              <a:solidFill>
                <a:srgbClr val="FFFFFF"/>
              </a:solidFill>
              <a:latin typeface="Calibri" pitchFamily="34" charset="0"/>
              <a:ea typeface="맑은 고딕" pitchFamily="50" charset="-127"/>
            </a:endParaRPr>
          </a:p>
        </p:txBody>
      </p:sp>
      <p:sp>
        <p:nvSpPr>
          <p:cNvPr id="31" name="타원 726"/>
          <p:cNvSpPr>
            <a:spLocks noChangeArrowheads="1"/>
          </p:cNvSpPr>
          <p:nvPr/>
        </p:nvSpPr>
        <p:spPr bwMode="auto">
          <a:xfrm>
            <a:off x="5340350" y="498316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5</a:t>
            </a:r>
            <a:endParaRPr kumimoji="0" lang="en-US" altLang="ko-KR" sz="800" b="1" dirty="0">
              <a:solidFill>
                <a:srgbClr val="FFFFFF"/>
              </a:solidFill>
              <a:latin typeface="Calibri" pitchFamily="34" charset="0"/>
              <a:ea typeface="맑은 고딕" pitchFamily="50" charset="-127"/>
            </a:endParaRPr>
          </a:p>
        </p:txBody>
      </p:sp>
      <p:sp>
        <p:nvSpPr>
          <p:cNvPr id="32" name="TextBox 127"/>
          <p:cNvSpPr txBox="1">
            <a:spLocks noChangeArrowheads="1"/>
          </p:cNvSpPr>
          <p:nvPr/>
        </p:nvSpPr>
        <p:spPr bwMode="auto">
          <a:xfrm>
            <a:off x="1417638" y="2357438"/>
            <a:ext cx="2787650" cy="338137"/>
          </a:xfrm>
          <a:prstGeom prst="rect">
            <a:avLst/>
          </a:prstGeom>
          <a:noFill/>
          <a:ln w="9525">
            <a:noFill/>
            <a:miter lim="800000"/>
            <a:headEnd/>
            <a:tailEnd/>
          </a:ln>
        </p:spPr>
        <p:txBody>
          <a:bodyPr>
            <a:spAutoFit/>
          </a:bodyPr>
          <a:lstStyle/>
          <a:p>
            <a:r>
              <a:rPr lang="en-US" altLang="ko-KR" sz="1600" dirty="0">
                <a:ea typeface="맑은 고딕" pitchFamily="50" charset="-127"/>
              </a:rPr>
              <a:t>Welcome </a:t>
            </a:r>
            <a:r>
              <a:rPr lang="en-US" altLang="ko-KR" sz="1600" dirty="0" smtClean="0">
                <a:ea typeface="맑은 고딕" pitchFamily="50" charset="-127"/>
              </a:rPr>
              <a:t>to</a:t>
            </a:r>
            <a:endParaRPr lang="ko-KR" altLang="en-US" sz="1600" dirty="0">
              <a:ea typeface="맑은 고딕" pitchFamily="50" charset="-127"/>
            </a:endParaRPr>
          </a:p>
        </p:txBody>
      </p:sp>
      <p:pic>
        <p:nvPicPr>
          <p:cNvPr id="33" name="그림 1"/>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2589214" y="2206625"/>
            <a:ext cx="1876364" cy="617537"/>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36867"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36868" name="제목 1"/>
          <p:cNvSpPr>
            <a:spLocks noGrp="1"/>
          </p:cNvSpPr>
          <p:nvPr>
            <p:ph type="title"/>
          </p:nvPr>
        </p:nvSpPr>
        <p:spPr/>
        <p:txBody>
          <a:bodyPr/>
          <a:lstStyle/>
          <a:p>
            <a:r>
              <a:rPr lang="en-US" altLang="ko-KR" sz="1800" smtClean="0"/>
              <a:t>2. Home page</a:t>
            </a:r>
            <a:endParaRPr sz="1800" smtClean="0"/>
          </a:p>
        </p:txBody>
      </p:sp>
      <p:sp>
        <p:nvSpPr>
          <p:cNvPr id="36869" name="내용 개체 틀 2"/>
          <p:cNvSpPr>
            <a:spLocks noGrp="1"/>
          </p:cNvSpPr>
          <p:nvPr>
            <p:ph idx="5"/>
          </p:nvPr>
        </p:nvSpPr>
        <p:spPr>
          <a:xfrm>
            <a:off x="223838" y="728663"/>
            <a:ext cx="6910387" cy="280987"/>
          </a:xfrm>
          <a:noFill/>
        </p:spPr>
        <p:txBody>
          <a:bodyPr/>
          <a:lstStyle/>
          <a:p>
            <a:pPr>
              <a:buFont typeface="Wingdings" pitchFamily="2" charset="2"/>
              <a:buNone/>
            </a:pPr>
            <a:r>
              <a:rPr lang="en-US" altLang="ko-KR" smtClean="0"/>
              <a:t>2.2 Second Page</a:t>
            </a:r>
          </a:p>
        </p:txBody>
      </p:sp>
      <p:graphicFrame>
        <p:nvGraphicFramePr>
          <p:cNvPr id="136" name="Group 369"/>
          <p:cNvGraphicFramePr>
            <a:graphicFrameLocks noGrp="1"/>
          </p:cNvGraphicFramePr>
          <p:nvPr/>
        </p:nvGraphicFramePr>
        <p:xfrm>
          <a:off x="7534275" y="915988"/>
          <a:ext cx="2371725" cy="1062038"/>
        </p:xfrm>
        <a:graphic>
          <a:graphicData uri="http://schemas.openxmlformats.org/drawingml/2006/table">
            <a:tbl>
              <a:tblPr/>
              <a:tblGrid>
                <a:gridCol w="255588"/>
                <a:gridCol w="2116137"/>
              </a:tblGrid>
              <a:tr h="357188">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1</a:t>
                      </a:r>
                    </a:p>
                  </a:txBody>
                  <a:tcPr marL="0" marR="0" marT="45658" marB="45658"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[Sales Presenter] Button:</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Go to ‘Sales Presenter’ page</a:t>
                      </a:r>
                    </a:p>
                  </a:txBody>
                  <a:tcPr marL="36000" marR="36000" marT="35952" marB="35952"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524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2</a:t>
                      </a:r>
                    </a:p>
                  </a:txBody>
                  <a:tcPr marL="0" marR="0" marT="45658" marB="45658"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[Brochure] Button:</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Go to ‘Brochure’ page</a:t>
                      </a:r>
                    </a:p>
                  </a:txBody>
                  <a:tcPr marL="36000" marR="36000" marT="35952" marB="35952"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524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3</a:t>
                      </a:r>
                    </a:p>
                  </a:txBody>
                  <a:tcPr marL="0" marR="0" marT="45658" marB="45658"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[Reference] Button:</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Go to ‘Reference’ page</a:t>
                      </a:r>
                    </a:p>
                  </a:txBody>
                  <a:tcPr marL="36000" marR="36000" marT="35952" marB="35952"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36883"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36884" name="그룹 170"/>
          <p:cNvGrpSpPr>
            <a:grpSpLocks/>
          </p:cNvGrpSpPr>
          <p:nvPr/>
        </p:nvGrpSpPr>
        <p:grpSpPr bwMode="auto">
          <a:xfrm rot="-8100000">
            <a:off x="597694" y="1234281"/>
            <a:ext cx="212725" cy="214313"/>
            <a:chOff x="3740150" y="525463"/>
            <a:chExt cx="349250" cy="350837"/>
          </a:xfrm>
        </p:grpSpPr>
        <p:cxnSp>
          <p:nvCxnSpPr>
            <p:cNvPr id="42" name="직선 연결선 41"/>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43" name="직선 연결선 42"/>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36885" name="직사각형 21"/>
          <p:cNvSpPr>
            <a:spLocks noChangeArrowheads="1"/>
          </p:cNvSpPr>
          <p:nvPr/>
        </p:nvSpPr>
        <p:spPr bwMode="auto">
          <a:xfrm>
            <a:off x="844550" y="1216025"/>
            <a:ext cx="919163"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Home Page</a:t>
            </a:r>
            <a:endParaRPr lang="ko-KR" altLang="en-US">
              <a:latin typeface="Trebuchet MS" pitchFamily="34" charset="0"/>
              <a:ea typeface="맑은 고딕" pitchFamily="50" charset="-127"/>
            </a:endParaRPr>
          </a:p>
        </p:txBody>
      </p:sp>
      <p:sp>
        <p:nvSpPr>
          <p:cNvPr id="15"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pic>
        <p:nvPicPr>
          <p:cNvPr id="36887" name="Picture 28" descr="C:\Users\08539\Downloads\1403786430_45_Menu.png"/>
          <p:cNvPicPr>
            <a:picLocks noChangeAspect="1" noChangeArrowheads="1"/>
          </p:cNvPicPr>
          <p:nvPr/>
        </p:nvPicPr>
        <p:blipFill>
          <a:blip r:embed="rId3" cstate="print"/>
          <a:srcRect/>
          <a:stretch>
            <a:fillRect/>
          </a:stretch>
        </p:blipFill>
        <p:spPr bwMode="auto">
          <a:xfrm>
            <a:off x="393700" y="1227138"/>
            <a:ext cx="234950" cy="234950"/>
          </a:xfrm>
          <a:prstGeom prst="rect">
            <a:avLst/>
          </a:prstGeom>
          <a:noFill/>
          <a:ln w="9525">
            <a:noFill/>
            <a:miter lim="800000"/>
            <a:headEnd/>
            <a:tailEnd/>
          </a:ln>
        </p:spPr>
      </p:pic>
      <p:sp>
        <p:nvSpPr>
          <p:cNvPr id="29" name="모서리가 둥근 직사각형 28"/>
          <p:cNvSpPr/>
          <p:nvPr/>
        </p:nvSpPr>
        <p:spPr bwMode="auto">
          <a:xfrm>
            <a:off x="2851150" y="2598738"/>
            <a:ext cx="1887538" cy="1903412"/>
          </a:xfrm>
          <a:prstGeom prst="roundRect">
            <a:avLst>
              <a:gd name="adj" fmla="val 6327"/>
            </a:avLst>
          </a:prstGeom>
          <a:solidFill>
            <a:schemeClr val="bg1">
              <a:lumMod val="9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1400" dirty="0">
                <a:solidFill>
                  <a:schemeClr val="tx1">
                    <a:lumMod val="75000"/>
                    <a:lumOff val="25000"/>
                  </a:schemeClr>
                </a:solidFill>
                <a:latin typeface="Trebuchet MS" pitchFamily="34" charset="0"/>
                <a:ea typeface="맑은 고딕" pitchFamily="50" charset="-127"/>
              </a:rPr>
              <a:t>Brochure</a:t>
            </a:r>
          </a:p>
        </p:txBody>
      </p:sp>
      <p:sp>
        <p:nvSpPr>
          <p:cNvPr id="30" name="모서리가 둥근 직사각형 29"/>
          <p:cNvSpPr/>
          <p:nvPr/>
        </p:nvSpPr>
        <p:spPr bwMode="auto">
          <a:xfrm>
            <a:off x="5114925" y="2598738"/>
            <a:ext cx="1889125" cy="1903412"/>
          </a:xfrm>
          <a:prstGeom prst="roundRect">
            <a:avLst>
              <a:gd name="adj" fmla="val 6871"/>
            </a:avLst>
          </a:prstGeom>
          <a:solidFill>
            <a:schemeClr val="bg1">
              <a:lumMod val="9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1400" dirty="0">
                <a:solidFill>
                  <a:schemeClr val="tx1">
                    <a:lumMod val="75000"/>
                    <a:lumOff val="25000"/>
                  </a:schemeClr>
                </a:solidFill>
                <a:latin typeface="Trebuchet MS" pitchFamily="34" charset="0"/>
                <a:ea typeface="맑은 고딕" pitchFamily="50" charset="-127"/>
              </a:rPr>
              <a:t>Reference</a:t>
            </a:r>
          </a:p>
        </p:txBody>
      </p:sp>
      <p:sp>
        <p:nvSpPr>
          <p:cNvPr id="31" name="모서리가 둥근 직사각형 30"/>
          <p:cNvSpPr/>
          <p:nvPr/>
        </p:nvSpPr>
        <p:spPr bwMode="auto">
          <a:xfrm>
            <a:off x="627063" y="2598738"/>
            <a:ext cx="1889125" cy="1903412"/>
          </a:xfrm>
          <a:prstGeom prst="roundRect">
            <a:avLst>
              <a:gd name="adj" fmla="val 6882"/>
            </a:avLst>
          </a:prstGeom>
          <a:solidFill>
            <a:schemeClr val="bg1">
              <a:lumMod val="9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1400" dirty="0" smtClean="0">
                <a:solidFill>
                  <a:schemeClr val="tx1">
                    <a:lumMod val="75000"/>
                    <a:lumOff val="25000"/>
                  </a:schemeClr>
                </a:solidFill>
                <a:latin typeface="Trebuchet MS" pitchFamily="34" charset="0"/>
                <a:ea typeface="맑은 고딕" pitchFamily="50" charset="-127"/>
              </a:rPr>
              <a:t>Presentation</a:t>
            </a:r>
            <a:endParaRPr lang="en-US" altLang="ko-KR" sz="1400" dirty="0">
              <a:solidFill>
                <a:schemeClr val="tx1">
                  <a:lumMod val="75000"/>
                  <a:lumOff val="25000"/>
                </a:schemeClr>
              </a:solidFill>
              <a:latin typeface="Trebuchet MS" pitchFamily="34" charset="0"/>
              <a:ea typeface="맑은 고딕" pitchFamily="50" charset="-127"/>
            </a:endParaRPr>
          </a:p>
        </p:txBody>
      </p:sp>
      <p:sp>
        <p:nvSpPr>
          <p:cNvPr id="32" name="타원 31"/>
          <p:cNvSpPr/>
          <p:nvPr/>
        </p:nvSpPr>
        <p:spPr bwMode="auto">
          <a:xfrm>
            <a:off x="3416300" y="5408613"/>
            <a:ext cx="153988" cy="153987"/>
          </a:xfrm>
          <a:prstGeom prst="ellipse">
            <a:avLst/>
          </a:prstGeom>
          <a:solidFill>
            <a:schemeClr val="bg1"/>
          </a:solidFill>
          <a:ln w="6350" algn="ctr">
            <a:solidFill>
              <a:schemeClr val="bg1">
                <a:lumMod val="65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sp>
        <p:nvSpPr>
          <p:cNvPr id="33" name="타원 32"/>
          <p:cNvSpPr/>
          <p:nvPr/>
        </p:nvSpPr>
        <p:spPr bwMode="auto">
          <a:xfrm>
            <a:off x="3924300" y="5408613"/>
            <a:ext cx="153988" cy="153987"/>
          </a:xfrm>
          <a:prstGeom prst="ellipse">
            <a:avLst/>
          </a:prstGeom>
          <a:solidFill>
            <a:schemeClr val="bg1">
              <a:lumMod val="6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sp>
        <p:nvSpPr>
          <p:cNvPr id="36893" name="타원 726"/>
          <p:cNvSpPr>
            <a:spLocks noChangeArrowheads="1"/>
          </p:cNvSpPr>
          <p:nvPr/>
        </p:nvSpPr>
        <p:spPr bwMode="auto">
          <a:xfrm>
            <a:off x="687388" y="268446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1</a:t>
            </a:r>
          </a:p>
        </p:txBody>
      </p:sp>
      <p:sp>
        <p:nvSpPr>
          <p:cNvPr id="36894" name="타원 726"/>
          <p:cNvSpPr>
            <a:spLocks noChangeArrowheads="1"/>
          </p:cNvSpPr>
          <p:nvPr/>
        </p:nvSpPr>
        <p:spPr bwMode="auto">
          <a:xfrm>
            <a:off x="2940050" y="268446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2</a:t>
            </a:r>
          </a:p>
        </p:txBody>
      </p:sp>
      <p:sp>
        <p:nvSpPr>
          <p:cNvPr id="36895" name="타원 726"/>
          <p:cNvSpPr>
            <a:spLocks noChangeArrowheads="1"/>
          </p:cNvSpPr>
          <p:nvPr/>
        </p:nvSpPr>
        <p:spPr bwMode="auto">
          <a:xfrm>
            <a:off x="5202238" y="268446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3</a:t>
            </a:r>
          </a:p>
        </p:txBody>
      </p:sp>
      <p:sp>
        <p:nvSpPr>
          <p:cNvPr id="24" name="직사각형 2"/>
          <p:cNvSpPr>
            <a:spLocks noChangeArrowheads="1"/>
          </p:cNvSpPr>
          <p:nvPr/>
        </p:nvSpPr>
        <p:spPr bwMode="auto">
          <a:xfrm>
            <a:off x="568325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25" name="순서도: 병합 24"/>
          <p:cNvSpPr/>
          <p:nvPr/>
        </p:nvSpPr>
        <p:spPr bwMode="auto">
          <a:xfrm>
            <a:off x="6451600" y="1298575"/>
            <a:ext cx="122238"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pic>
        <p:nvPicPr>
          <p:cNvPr id="36898" name="그림 25"/>
          <p:cNvPicPr>
            <a:picLocks noChangeAspect="1"/>
          </p:cNvPicPr>
          <p:nvPr/>
        </p:nvPicPr>
        <p:blipFill>
          <a:blip r:embed="rId4" cstate="print"/>
          <a:srcRect/>
          <a:stretch>
            <a:fillRect/>
          </a:stretch>
        </p:blipFill>
        <p:spPr bwMode="auto">
          <a:xfrm>
            <a:off x="6751638" y="1216025"/>
            <a:ext cx="250825" cy="250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37891"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37892" name="제목 1"/>
          <p:cNvSpPr>
            <a:spLocks noGrp="1"/>
          </p:cNvSpPr>
          <p:nvPr>
            <p:ph type="title"/>
          </p:nvPr>
        </p:nvSpPr>
        <p:spPr/>
        <p:txBody>
          <a:bodyPr/>
          <a:lstStyle/>
          <a:p>
            <a:r>
              <a:rPr lang="en-US" altLang="ko-KR" sz="1800" smtClean="0"/>
              <a:t>2. Home page</a:t>
            </a:r>
            <a:endParaRPr sz="1800" smtClean="0"/>
          </a:p>
        </p:txBody>
      </p:sp>
      <p:sp>
        <p:nvSpPr>
          <p:cNvPr id="37893" name="내용 개체 틀 2"/>
          <p:cNvSpPr>
            <a:spLocks noGrp="1"/>
          </p:cNvSpPr>
          <p:nvPr>
            <p:ph idx="5"/>
          </p:nvPr>
        </p:nvSpPr>
        <p:spPr>
          <a:xfrm>
            <a:off x="223838" y="728663"/>
            <a:ext cx="6910387" cy="280987"/>
          </a:xfrm>
          <a:noFill/>
        </p:spPr>
        <p:txBody>
          <a:bodyPr/>
          <a:lstStyle/>
          <a:p>
            <a:pPr>
              <a:buFont typeface="Wingdings" pitchFamily="2" charset="2"/>
              <a:buNone/>
            </a:pPr>
            <a:r>
              <a:rPr lang="en-US" altLang="ko-KR" dirty="0" smtClean="0"/>
              <a:t>2.3 Presentation</a:t>
            </a:r>
          </a:p>
        </p:txBody>
      </p:sp>
      <p:graphicFrame>
        <p:nvGraphicFramePr>
          <p:cNvPr id="136" name="Group 369"/>
          <p:cNvGraphicFramePr>
            <a:graphicFrameLocks noGrp="1"/>
          </p:cNvGraphicFramePr>
          <p:nvPr>
            <p:extLst>
              <p:ext uri="{D42A27DB-BD31-4B8C-83A1-F6EECF244321}">
                <p14:modId xmlns="" xmlns:p14="http://schemas.microsoft.com/office/powerpoint/2010/main" val="3541864917"/>
              </p:ext>
            </p:extLst>
          </p:nvPr>
        </p:nvGraphicFramePr>
        <p:xfrm>
          <a:off x="7534275" y="915988"/>
          <a:ext cx="2371725" cy="3592788"/>
        </p:xfrm>
        <a:graphic>
          <a:graphicData uri="http://schemas.openxmlformats.org/drawingml/2006/table">
            <a:tbl>
              <a:tblPr/>
              <a:tblGrid>
                <a:gridCol w="255588"/>
                <a:gridCol w="2116137"/>
              </a:tblGrid>
              <a:tr h="255588">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
                      </a:r>
                    </a:p>
                  </a:txBody>
                  <a:tcPr marL="0" marR="0" marT="45729" marB="45729"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This module shows Presenter Video.</a:t>
                      </a:r>
                    </a:p>
                  </a:txBody>
                  <a:tcPr marL="36000" marR="36000" marT="36008" marB="36008"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57188">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1</a:t>
                      </a:r>
                    </a:p>
                  </a:txBody>
                  <a:tcPr marL="0" marR="0" marT="45729" marB="45729"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1" i="0" u="none" strike="noStrike" cap="none" normalizeH="0" baseline="0" dirty="0" smtClean="0">
                          <a:ln>
                            <a:noFill/>
                          </a:ln>
                          <a:solidFill>
                            <a:srgbClr val="FF0000"/>
                          </a:solidFill>
                          <a:effectLst/>
                          <a:latin typeface="Trebuchet MS" pitchFamily="34" charset="0"/>
                          <a:ea typeface="맑은 고딕" pitchFamily="50" charset="-127"/>
                          <a:sym typeface="Wingdings 2" pitchFamily="18" charset="2"/>
                        </a:rPr>
                        <a:t>[Presentation Video] List:</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1" i="0" u="none" strike="noStrike" cap="none" normalizeH="0" baseline="0" dirty="0" smtClean="0">
                          <a:ln>
                            <a:noFill/>
                          </a:ln>
                          <a:solidFill>
                            <a:srgbClr val="FF0000"/>
                          </a:solidFill>
                          <a:effectLst/>
                          <a:latin typeface="Trebuchet MS" pitchFamily="34" charset="0"/>
                          <a:ea typeface="맑은 고딕" pitchFamily="50" charset="-127"/>
                          <a:sym typeface="Wingdings 2" pitchFamily="18" charset="2"/>
                        </a:rPr>
                        <a:t>Video list</a:t>
                      </a:r>
                      <a:r>
                        <a:rPr kumimoji="0" lang="ko-KR" altLang="en-US" sz="800" b="1" i="0" u="none" strike="noStrike" cap="none" normalizeH="0" baseline="0" dirty="0" smtClean="0">
                          <a:ln>
                            <a:noFill/>
                          </a:ln>
                          <a:solidFill>
                            <a:srgbClr val="FF0000"/>
                          </a:solidFill>
                          <a:effectLst/>
                          <a:latin typeface="Trebuchet MS" pitchFamily="34" charset="0"/>
                          <a:ea typeface="맑은 고딕" pitchFamily="50" charset="-127"/>
                          <a:sym typeface="Wingdings 2" pitchFamily="18" charset="2"/>
                        </a:rPr>
                        <a:t> </a:t>
                      </a:r>
                      <a:r>
                        <a:rPr kumimoji="0" lang="en-US" altLang="ko-KR" sz="800" b="1" i="0" u="none" strike="noStrike" cap="none" normalizeH="0" baseline="0" dirty="0" smtClean="0">
                          <a:ln>
                            <a:noFill/>
                          </a:ln>
                          <a:solidFill>
                            <a:srgbClr val="FF0000"/>
                          </a:solidFill>
                          <a:effectLst/>
                          <a:latin typeface="Trebuchet MS" pitchFamily="34" charset="0"/>
                          <a:ea typeface="맑은 고딕" pitchFamily="50" charset="-127"/>
                          <a:sym typeface="Wingdings 2" pitchFamily="18" charset="2"/>
                        </a:rPr>
                        <a:t>is displayed.</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1" i="0" u="none" strike="noStrike" cap="none" normalizeH="0" baseline="0" dirty="0" smtClean="0">
                          <a:ln>
                            <a:noFill/>
                          </a:ln>
                          <a:solidFill>
                            <a:srgbClr val="FF0000"/>
                          </a:solidFill>
                          <a:effectLst/>
                          <a:latin typeface="Trebuchet MS" pitchFamily="34" charset="0"/>
                          <a:ea typeface="맑은 고딕" pitchFamily="50" charset="-127"/>
                          <a:sym typeface="Wingdings 2" pitchFamily="18" charset="2"/>
                        </a:rPr>
                        <a:t> User can click on the title to select video to be viewed</a:t>
                      </a:r>
                    </a:p>
                  </a:txBody>
                  <a:tcPr marL="36000" marR="36000" marT="36008" marB="36008"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57188">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2</a:t>
                      </a:r>
                    </a:p>
                  </a:txBody>
                  <a:tcPr marL="0" marR="0" marT="45729" marB="45729"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1" i="0" u="none" strike="noStrike" cap="none" normalizeH="0" baseline="0" dirty="0" smtClean="0">
                          <a:ln>
                            <a:noFill/>
                          </a:ln>
                          <a:solidFill>
                            <a:srgbClr val="FF0000"/>
                          </a:solidFill>
                          <a:effectLst/>
                          <a:latin typeface="Trebuchet MS" pitchFamily="34" charset="0"/>
                          <a:ea typeface="맑은 고딕" pitchFamily="50" charset="-127"/>
                          <a:sym typeface="Wingdings 2" pitchFamily="18" charset="2"/>
                        </a:rPr>
                        <a:t>Video contents:</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1" i="0" u="none" strike="noStrike" cap="none" normalizeH="0" baseline="0" dirty="0" smtClean="0">
                          <a:ln>
                            <a:noFill/>
                          </a:ln>
                          <a:solidFill>
                            <a:srgbClr val="FF0000"/>
                          </a:solidFill>
                          <a:effectLst/>
                          <a:latin typeface="Trebuchet MS" pitchFamily="34" charset="0"/>
                          <a:ea typeface="맑은 고딕" pitchFamily="50" charset="-127"/>
                          <a:sym typeface="Wingdings 2" pitchFamily="18" charset="2"/>
                        </a:rPr>
                        <a:t> If video content is not downloaded before, MOS will prompt user to download the contents first.  </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1" i="0" u="none" strike="noStrike" cap="none" normalizeH="0" baseline="0" dirty="0" smtClean="0">
                          <a:ln>
                            <a:noFill/>
                          </a:ln>
                          <a:solidFill>
                            <a:srgbClr val="FF0000"/>
                          </a:solidFill>
                          <a:effectLst/>
                          <a:latin typeface="Trebuchet MS" pitchFamily="34" charset="0"/>
                          <a:ea typeface="맑은 고딕" pitchFamily="50" charset="-127"/>
                          <a:sym typeface="Wingdings 2" pitchFamily="18" charset="2"/>
                        </a:rPr>
                        <a:t> If user selects yes, progress bar will appear to show download percentage. </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1" i="0" u="none" strike="noStrike" cap="none" normalizeH="0" baseline="0" dirty="0" smtClean="0">
                          <a:ln>
                            <a:noFill/>
                          </a:ln>
                          <a:solidFill>
                            <a:srgbClr val="FF0000"/>
                          </a:solidFill>
                          <a:effectLst/>
                          <a:latin typeface="Trebuchet MS" pitchFamily="34" charset="0"/>
                          <a:ea typeface="맑은 고딕" pitchFamily="50" charset="-127"/>
                          <a:sym typeface="Wingdings 2" pitchFamily="18" charset="2"/>
                        </a:rPr>
                        <a:t> If video content already exist in app, then popup will not be displayed.  User can view the video file without download</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1" i="0" u="none" strike="noStrike" cap="none" normalizeH="0" baseline="0" dirty="0" smtClean="0">
                          <a:ln>
                            <a:noFill/>
                          </a:ln>
                          <a:solidFill>
                            <a:srgbClr val="FF0000"/>
                          </a:solidFill>
                          <a:effectLst/>
                          <a:latin typeface="Trebuchet MS" pitchFamily="34" charset="0"/>
                          <a:ea typeface="맑은 고딕" pitchFamily="50" charset="-127"/>
                          <a:sym typeface="Wingdings 2" pitchFamily="18" charset="2"/>
                        </a:rPr>
                        <a:t> If user selects cancel, download prompt popup will disappear and video title will be unselected.  User needs to  re-select the video they want to view.</a:t>
                      </a:r>
                    </a:p>
                  </a:txBody>
                  <a:tcPr marL="36000" marR="36000" marT="36008" marB="36008"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57188">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3</a:t>
                      </a:r>
                    </a:p>
                  </a:txBody>
                  <a:tcPr marL="0" marR="0" marT="45729" marB="45729"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1" i="0" u="none" strike="noStrike" cap="none" normalizeH="0" baseline="0" dirty="0" smtClean="0">
                          <a:ln>
                            <a:noFill/>
                          </a:ln>
                          <a:solidFill>
                            <a:srgbClr val="FF0000"/>
                          </a:solidFill>
                          <a:effectLst/>
                          <a:latin typeface="Trebuchet MS" pitchFamily="34" charset="0"/>
                          <a:ea typeface="맑은 고딕" pitchFamily="50" charset="-127"/>
                          <a:sym typeface="Wingdings 2" pitchFamily="18" charset="2"/>
                        </a:rPr>
                        <a:t>Video clip play window:</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1" i="0" u="none" strike="noStrike" cap="none" normalizeH="0" baseline="0" dirty="0" smtClean="0">
                          <a:ln>
                            <a:noFill/>
                          </a:ln>
                          <a:solidFill>
                            <a:srgbClr val="FF0000"/>
                          </a:solidFill>
                          <a:effectLst/>
                          <a:latin typeface="Trebuchet MS" pitchFamily="34" charset="0"/>
                          <a:ea typeface="맑은 고딕" pitchFamily="50" charset="-127"/>
                          <a:sym typeface="Wingdings 2" pitchFamily="18" charset="2"/>
                        </a:rPr>
                        <a:t> Once download is complete, user can play video file.</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1" i="0" u="none" strike="noStrike" cap="none" normalizeH="0" baseline="0" dirty="0" smtClean="0">
                          <a:ln>
                            <a:noFill/>
                          </a:ln>
                          <a:solidFill>
                            <a:srgbClr val="FF0000"/>
                          </a:solidFill>
                          <a:effectLst/>
                          <a:latin typeface="Trebuchet MS" pitchFamily="34" charset="0"/>
                          <a:ea typeface="맑은 고딕" pitchFamily="50" charset="-127"/>
                          <a:sym typeface="Wingdings 2" pitchFamily="18" charset="2"/>
                        </a:rPr>
                        <a:t> Video file will be played in the yellow shaded window.  (NOT entire device screen)</a:t>
                      </a:r>
                    </a:p>
                  </a:txBody>
                  <a:tcPr marL="36000" marR="36000" marT="36008" marB="36008"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37907"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37908" name="그룹 170"/>
          <p:cNvGrpSpPr>
            <a:grpSpLocks/>
          </p:cNvGrpSpPr>
          <p:nvPr/>
        </p:nvGrpSpPr>
        <p:grpSpPr bwMode="auto">
          <a:xfrm rot="-8100000">
            <a:off x="597694" y="1234281"/>
            <a:ext cx="212725" cy="214313"/>
            <a:chOff x="3740150" y="525463"/>
            <a:chExt cx="349250" cy="350837"/>
          </a:xfrm>
        </p:grpSpPr>
        <p:cxnSp>
          <p:nvCxnSpPr>
            <p:cNvPr id="42" name="직선 연결선 41"/>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43" name="직선 연결선 42"/>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37909" name="직사각형 21"/>
          <p:cNvSpPr>
            <a:spLocks noChangeArrowheads="1"/>
          </p:cNvSpPr>
          <p:nvPr/>
        </p:nvSpPr>
        <p:spPr bwMode="auto">
          <a:xfrm>
            <a:off x="844550" y="1216025"/>
            <a:ext cx="919163"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Home Page</a:t>
            </a:r>
            <a:endParaRPr lang="ko-KR" altLang="en-US">
              <a:latin typeface="Trebuchet MS" pitchFamily="34" charset="0"/>
              <a:ea typeface="맑은 고딕" pitchFamily="50" charset="-127"/>
            </a:endParaRPr>
          </a:p>
        </p:txBody>
      </p:sp>
      <p:sp>
        <p:nvSpPr>
          <p:cNvPr id="15"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pic>
        <p:nvPicPr>
          <p:cNvPr id="37911" name="Picture 28" descr="C:\Users\08539\Downloads\1403786430_45_Menu.png"/>
          <p:cNvPicPr>
            <a:picLocks noChangeAspect="1" noChangeArrowheads="1"/>
          </p:cNvPicPr>
          <p:nvPr/>
        </p:nvPicPr>
        <p:blipFill>
          <a:blip r:embed="rId3" cstate="print"/>
          <a:srcRect/>
          <a:stretch>
            <a:fillRect/>
          </a:stretch>
        </p:blipFill>
        <p:spPr bwMode="auto">
          <a:xfrm>
            <a:off x="393700" y="1227138"/>
            <a:ext cx="234950" cy="234950"/>
          </a:xfrm>
          <a:prstGeom prst="rect">
            <a:avLst/>
          </a:prstGeom>
          <a:noFill/>
          <a:ln w="9525">
            <a:noFill/>
            <a:miter lim="800000"/>
            <a:headEnd/>
            <a:tailEnd/>
          </a:ln>
        </p:spPr>
      </p:pic>
      <p:grpSp>
        <p:nvGrpSpPr>
          <p:cNvPr id="37912" name="그룹 170"/>
          <p:cNvGrpSpPr>
            <a:grpSpLocks/>
          </p:cNvGrpSpPr>
          <p:nvPr/>
        </p:nvGrpSpPr>
        <p:grpSpPr bwMode="auto">
          <a:xfrm rot="-8100000">
            <a:off x="1685131" y="1234282"/>
            <a:ext cx="212725" cy="214312"/>
            <a:chOff x="3740150" y="525463"/>
            <a:chExt cx="349250" cy="350837"/>
          </a:xfrm>
        </p:grpSpPr>
        <p:cxnSp>
          <p:nvCxnSpPr>
            <p:cNvPr id="25" name="직선 연결선 24"/>
            <p:cNvCxnSpPr/>
            <p:nvPr/>
          </p:nvCxnSpPr>
          <p:spPr bwMode="auto">
            <a:xfrm rot="5400000">
              <a:off x="3568338" y="696288"/>
              <a:ext cx="348239"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26" name="직선 연결선 25"/>
            <p:cNvCxnSpPr/>
            <p:nvPr/>
          </p:nvCxnSpPr>
          <p:spPr bwMode="auto">
            <a:xfrm rot="10800000">
              <a:off x="3741072" y="876375"/>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37913" name="직사각형 21"/>
          <p:cNvSpPr>
            <a:spLocks noChangeArrowheads="1"/>
          </p:cNvSpPr>
          <p:nvPr/>
        </p:nvSpPr>
        <p:spPr bwMode="auto">
          <a:xfrm>
            <a:off x="1931988" y="1216025"/>
            <a:ext cx="1029449" cy="261610"/>
          </a:xfrm>
          <a:prstGeom prst="rect">
            <a:avLst/>
          </a:prstGeom>
          <a:noFill/>
          <a:ln w="9525">
            <a:noFill/>
            <a:miter lim="800000"/>
            <a:headEnd/>
            <a:tailEnd/>
          </a:ln>
        </p:spPr>
        <p:txBody>
          <a:bodyPr wrap="none">
            <a:spAutoFit/>
          </a:bodyPr>
          <a:lstStyle/>
          <a:p>
            <a:r>
              <a:rPr kumimoji="0" lang="en-US" altLang="ko-KR" sz="1100" b="1" dirty="0" smtClean="0">
                <a:solidFill>
                  <a:srgbClr val="FFFFFF"/>
                </a:solidFill>
                <a:latin typeface="Trebuchet MS" pitchFamily="34" charset="0"/>
                <a:ea typeface="맑은 고딕" pitchFamily="50" charset="-127"/>
              </a:rPr>
              <a:t>Presentation</a:t>
            </a:r>
            <a:endParaRPr lang="ko-KR" altLang="en-US" dirty="0">
              <a:latin typeface="Trebuchet MS" pitchFamily="34" charset="0"/>
              <a:ea typeface="맑은 고딕" pitchFamily="50" charset="-127"/>
            </a:endParaRPr>
          </a:p>
        </p:txBody>
      </p:sp>
      <p:sp>
        <p:nvSpPr>
          <p:cNvPr id="28"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37915" name="모서리가 둥근 직사각형 40"/>
          <p:cNvSpPr>
            <a:spLocks noChangeArrowheads="1"/>
          </p:cNvSpPr>
          <p:nvPr/>
        </p:nvSpPr>
        <p:spPr bwMode="auto">
          <a:xfrm>
            <a:off x="403225" y="6075363"/>
            <a:ext cx="582613"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sp>
        <p:nvSpPr>
          <p:cNvPr id="37916" name="타원 726"/>
          <p:cNvSpPr>
            <a:spLocks noChangeArrowheads="1"/>
          </p:cNvSpPr>
          <p:nvPr/>
        </p:nvSpPr>
        <p:spPr bwMode="auto">
          <a:xfrm>
            <a:off x="357188" y="6026150"/>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3</a:t>
            </a:r>
            <a:endParaRPr kumimoji="0" lang="en-US" altLang="ko-KR" sz="800" b="1" dirty="0">
              <a:solidFill>
                <a:srgbClr val="FFFFFF"/>
              </a:solidFill>
              <a:latin typeface="Calibri" pitchFamily="34" charset="0"/>
              <a:ea typeface="맑은 고딕" pitchFamily="50" charset="-127"/>
            </a:endParaRPr>
          </a:p>
        </p:txBody>
      </p:sp>
      <p:sp>
        <p:nvSpPr>
          <p:cNvPr id="24" name="직사각형 2"/>
          <p:cNvSpPr>
            <a:spLocks noChangeArrowheads="1"/>
          </p:cNvSpPr>
          <p:nvPr/>
        </p:nvSpPr>
        <p:spPr bwMode="auto">
          <a:xfrm>
            <a:off x="568325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27" name="순서도: 병합 26"/>
          <p:cNvSpPr/>
          <p:nvPr/>
        </p:nvSpPr>
        <p:spPr bwMode="auto">
          <a:xfrm>
            <a:off x="6451600" y="1298575"/>
            <a:ext cx="122238"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pic>
        <p:nvPicPr>
          <p:cNvPr id="37920" name="그림 28"/>
          <p:cNvPicPr>
            <a:picLocks noChangeAspect="1"/>
          </p:cNvPicPr>
          <p:nvPr/>
        </p:nvPicPr>
        <p:blipFill>
          <a:blip r:embed="rId4" cstate="print"/>
          <a:srcRect/>
          <a:stretch>
            <a:fillRect/>
          </a:stretch>
        </p:blipFill>
        <p:spPr bwMode="auto">
          <a:xfrm>
            <a:off x="6751638" y="1216025"/>
            <a:ext cx="250825" cy="250825"/>
          </a:xfrm>
          <a:prstGeom prst="rect">
            <a:avLst/>
          </a:prstGeom>
          <a:noFill/>
          <a:ln w="9525">
            <a:noFill/>
            <a:miter lim="800000"/>
            <a:headEnd/>
            <a:tailEnd/>
          </a:ln>
        </p:spPr>
      </p:pic>
      <p:graphicFrame>
        <p:nvGraphicFramePr>
          <p:cNvPr id="30" name="Group 381"/>
          <p:cNvGraphicFramePr>
            <a:graphicFrameLocks noGrp="1"/>
          </p:cNvGraphicFramePr>
          <p:nvPr>
            <p:extLst>
              <p:ext uri="{D42A27DB-BD31-4B8C-83A1-F6EECF244321}">
                <p14:modId xmlns="" xmlns:p14="http://schemas.microsoft.com/office/powerpoint/2010/main" val="1151076171"/>
              </p:ext>
            </p:extLst>
          </p:nvPr>
        </p:nvGraphicFramePr>
        <p:xfrm>
          <a:off x="307975" y="1495425"/>
          <a:ext cx="7037705" cy="4543425"/>
        </p:xfrm>
        <a:graphic>
          <a:graphicData uri="http://schemas.openxmlformats.org/drawingml/2006/table">
            <a:tbl>
              <a:tblPr/>
              <a:tblGrid>
                <a:gridCol w="1718945"/>
                <a:gridCol w="5318760"/>
              </a:tblGrid>
              <a:tr h="319088">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List</a:t>
                      </a:r>
                    </a:p>
                  </a:txBody>
                  <a:tcPr marL="36000" marR="36000" marT="45713" marB="45713"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Video</a:t>
                      </a:r>
                    </a:p>
                  </a:txBody>
                  <a:tcPr marL="36000" marR="36000" marT="45713" marB="45713"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r>
              <a:tr h="319088">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Introduction video</a:t>
                      </a:r>
                    </a:p>
                  </a:txBody>
                  <a:tcPr marL="36000" marR="36000" marT="45713" marB="45713"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accent1"/>
                    </a:solidFill>
                  </a:tcPr>
                </a:tc>
                <a:tc rowSpan="3">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36000" marR="36000" marT="45713" marB="45713"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319088">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Testimony video</a:t>
                      </a:r>
                    </a:p>
                  </a:txBody>
                  <a:tcPr marL="36000" marR="36000" marT="45713" marB="45713"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vMerge="1">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36000" marR="36000" marT="45713" marB="45713"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r>
              <a:tr h="3586161">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36000" marR="36000" marT="45713" marB="45713"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vMerge="1">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36000" marR="36000" marT="45713" marB="45713"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r>
            </a:tbl>
          </a:graphicData>
        </a:graphic>
      </p:graphicFrame>
      <p:sp>
        <p:nvSpPr>
          <p:cNvPr id="40" name="모서리가 둥근 직사각형 39"/>
          <p:cNvSpPr/>
          <p:nvPr/>
        </p:nvSpPr>
        <p:spPr bwMode="auto">
          <a:xfrm>
            <a:off x="2088697" y="1865811"/>
            <a:ext cx="5197474" cy="4109085"/>
          </a:xfrm>
          <a:prstGeom prst="roundRect">
            <a:avLst>
              <a:gd name="adj" fmla="val 1113"/>
            </a:avLst>
          </a:prstGeom>
          <a:solidFill>
            <a:srgbClr val="FFFF99"/>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endParaRPr lang="en-US" altLang="ko-KR" sz="1400" dirty="0" smtClean="0">
              <a:solidFill>
                <a:schemeClr val="tx1">
                  <a:lumMod val="75000"/>
                  <a:lumOff val="25000"/>
                </a:schemeClr>
              </a:solidFill>
              <a:latin typeface="Trebuchet MS" pitchFamily="34" charset="0"/>
              <a:ea typeface="맑은 고딕" pitchFamily="50" charset="-127"/>
            </a:endParaRPr>
          </a:p>
          <a:p>
            <a:pPr marL="92075" indent="-92075" algn="ctr">
              <a:defRPr/>
            </a:pPr>
            <a:endParaRPr lang="en-US" altLang="ko-KR" sz="1400" dirty="0">
              <a:solidFill>
                <a:schemeClr val="tx1">
                  <a:lumMod val="75000"/>
                  <a:lumOff val="25000"/>
                </a:schemeClr>
              </a:solidFill>
              <a:latin typeface="Trebuchet MS" pitchFamily="34" charset="0"/>
              <a:ea typeface="맑은 고딕" pitchFamily="50" charset="-127"/>
            </a:endParaRPr>
          </a:p>
          <a:p>
            <a:pPr marL="92075" indent="-92075" algn="ctr">
              <a:defRPr/>
            </a:pPr>
            <a:endParaRPr lang="en-US" altLang="ko-KR" sz="1400" dirty="0" smtClean="0">
              <a:solidFill>
                <a:schemeClr val="tx1">
                  <a:lumMod val="75000"/>
                  <a:lumOff val="25000"/>
                </a:schemeClr>
              </a:solidFill>
              <a:latin typeface="Trebuchet MS" pitchFamily="34" charset="0"/>
              <a:ea typeface="맑은 고딕" pitchFamily="50" charset="-127"/>
            </a:endParaRPr>
          </a:p>
          <a:p>
            <a:pPr marL="92075" indent="-92075" algn="ctr">
              <a:defRPr/>
            </a:pPr>
            <a:endParaRPr lang="en-US" altLang="ko-KR" sz="1400" dirty="0">
              <a:solidFill>
                <a:schemeClr val="tx1">
                  <a:lumMod val="75000"/>
                  <a:lumOff val="25000"/>
                </a:schemeClr>
              </a:solidFill>
              <a:latin typeface="Trebuchet MS" pitchFamily="34" charset="0"/>
              <a:ea typeface="맑은 고딕" pitchFamily="50" charset="-127"/>
            </a:endParaRPr>
          </a:p>
          <a:p>
            <a:pPr marL="92075" indent="-92075" algn="ctr">
              <a:defRPr/>
            </a:pPr>
            <a:endParaRPr lang="en-US" altLang="ko-KR" sz="1400" dirty="0" smtClean="0">
              <a:solidFill>
                <a:schemeClr val="tx1">
                  <a:lumMod val="75000"/>
                  <a:lumOff val="25000"/>
                </a:schemeClr>
              </a:solidFill>
              <a:latin typeface="Trebuchet MS" pitchFamily="34" charset="0"/>
              <a:ea typeface="맑은 고딕" pitchFamily="50" charset="-127"/>
            </a:endParaRPr>
          </a:p>
          <a:p>
            <a:pPr marL="92075" indent="-92075" algn="ctr">
              <a:defRPr/>
            </a:pPr>
            <a:endParaRPr lang="en-US" altLang="ko-KR" sz="1400" dirty="0">
              <a:solidFill>
                <a:schemeClr val="tx1">
                  <a:lumMod val="75000"/>
                  <a:lumOff val="25000"/>
                </a:schemeClr>
              </a:solidFill>
              <a:latin typeface="Trebuchet MS" pitchFamily="34" charset="0"/>
              <a:ea typeface="맑은 고딕" pitchFamily="50" charset="-127"/>
            </a:endParaRPr>
          </a:p>
          <a:p>
            <a:pPr marL="92075" indent="-92075" algn="ctr">
              <a:defRPr/>
            </a:pPr>
            <a:r>
              <a:rPr lang="en-US" altLang="ko-KR" sz="1400" dirty="0" smtClean="0">
                <a:solidFill>
                  <a:schemeClr val="tx1">
                    <a:lumMod val="75000"/>
                    <a:lumOff val="25000"/>
                  </a:schemeClr>
                </a:solidFill>
                <a:latin typeface="Trebuchet MS" pitchFamily="34" charset="0"/>
                <a:ea typeface="맑은 고딕" pitchFamily="50" charset="-127"/>
              </a:rPr>
              <a:t>Video contents</a:t>
            </a:r>
            <a:endParaRPr lang="en-US" altLang="ko-KR" sz="1400" dirty="0">
              <a:solidFill>
                <a:schemeClr val="tx1">
                  <a:lumMod val="75000"/>
                  <a:lumOff val="25000"/>
                </a:schemeClr>
              </a:solidFill>
              <a:latin typeface="Trebuchet MS" pitchFamily="34" charset="0"/>
              <a:ea typeface="맑은 고딕" pitchFamily="50" charset="-127"/>
            </a:endParaRPr>
          </a:p>
        </p:txBody>
      </p:sp>
      <p:sp>
        <p:nvSpPr>
          <p:cNvPr id="31" name="타원 726"/>
          <p:cNvSpPr>
            <a:spLocks noChangeArrowheads="1"/>
          </p:cNvSpPr>
          <p:nvPr/>
        </p:nvSpPr>
        <p:spPr bwMode="auto">
          <a:xfrm>
            <a:off x="392113" y="1719761"/>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1</a:t>
            </a:r>
          </a:p>
        </p:txBody>
      </p:sp>
      <p:sp>
        <p:nvSpPr>
          <p:cNvPr id="32" name="타원 726"/>
          <p:cNvSpPr>
            <a:spLocks noChangeArrowheads="1"/>
          </p:cNvSpPr>
          <p:nvPr/>
        </p:nvSpPr>
        <p:spPr bwMode="auto">
          <a:xfrm>
            <a:off x="2267325" y="1776911"/>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a:solidFill>
                  <a:srgbClr val="FFFFFF"/>
                </a:solidFill>
                <a:latin typeface="Calibri" pitchFamily="34" charset="0"/>
                <a:ea typeface="맑은 고딕" pitchFamily="50" charset="-127"/>
              </a:rPr>
              <a:t>3</a:t>
            </a:r>
          </a:p>
        </p:txBody>
      </p:sp>
      <p:grpSp>
        <p:nvGrpSpPr>
          <p:cNvPr id="33" name="그룹 276"/>
          <p:cNvGrpSpPr>
            <a:grpSpLocks/>
          </p:cNvGrpSpPr>
          <p:nvPr/>
        </p:nvGrpSpPr>
        <p:grpSpPr bwMode="auto">
          <a:xfrm>
            <a:off x="9525" y="1790700"/>
            <a:ext cx="276225" cy="4265613"/>
            <a:chOff x="9006" y="2570276"/>
            <a:chExt cx="276744" cy="3439998"/>
          </a:xfrm>
        </p:grpSpPr>
        <p:grpSp>
          <p:nvGrpSpPr>
            <p:cNvPr id="34" name="그룹 77"/>
            <p:cNvGrpSpPr>
              <a:grpSpLocks/>
            </p:cNvGrpSpPr>
            <p:nvPr/>
          </p:nvGrpSpPr>
          <p:grpSpPr bwMode="auto">
            <a:xfrm>
              <a:off x="28092" y="2570276"/>
              <a:ext cx="252888" cy="3439998"/>
              <a:chOff x="7326139" y="2570276"/>
              <a:chExt cx="252888" cy="3439998"/>
            </a:xfrm>
          </p:grpSpPr>
          <p:sp>
            <p:nvSpPr>
              <p:cNvPr id="36" name="Line 12"/>
              <p:cNvSpPr>
                <a:spLocks noChangeShapeType="1"/>
              </p:cNvSpPr>
              <p:nvPr/>
            </p:nvSpPr>
            <p:spPr bwMode="auto">
              <a:xfrm>
                <a:off x="7448607" y="2584359"/>
                <a:ext cx="0" cy="3397750"/>
              </a:xfrm>
              <a:prstGeom prst="line">
                <a:avLst/>
              </a:prstGeom>
              <a:noFill/>
              <a:ln w="9525">
                <a:solidFill>
                  <a:srgbClr val="FFFFFF">
                    <a:lumMod val="50000"/>
                  </a:srgbClr>
                </a:solidFill>
                <a:round/>
                <a:headEnd type="triangle" w="sm" len="sm"/>
                <a:tailEnd type="triangle" w="sm" len="sm"/>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sp>
            <p:nvSpPr>
              <p:cNvPr id="37" name="Line 9"/>
              <p:cNvSpPr>
                <a:spLocks noChangeShapeType="1"/>
              </p:cNvSpPr>
              <p:nvPr/>
            </p:nvSpPr>
            <p:spPr bwMode="auto">
              <a:xfrm>
                <a:off x="7326139" y="6010274"/>
                <a:ext cx="252887" cy="0"/>
              </a:xfrm>
              <a:prstGeom prst="line">
                <a:avLst/>
              </a:prstGeom>
              <a:noFill/>
              <a:ln w="9525">
                <a:solidFill>
                  <a:schemeClr val="bg1">
                    <a:lumMod val="75000"/>
                  </a:schemeClr>
                </a:solidFill>
                <a:round/>
                <a:headEnd/>
                <a:tailEnd/>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sp>
            <p:nvSpPr>
              <p:cNvPr id="38" name="Line 9"/>
              <p:cNvSpPr>
                <a:spLocks noChangeShapeType="1"/>
              </p:cNvSpPr>
              <p:nvPr/>
            </p:nvSpPr>
            <p:spPr bwMode="auto">
              <a:xfrm>
                <a:off x="7326139" y="2570276"/>
                <a:ext cx="252887" cy="0"/>
              </a:xfrm>
              <a:prstGeom prst="line">
                <a:avLst/>
              </a:prstGeom>
              <a:noFill/>
              <a:ln w="9525">
                <a:solidFill>
                  <a:schemeClr val="bg1">
                    <a:lumMod val="75000"/>
                  </a:schemeClr>
                </a:solidFill>
                <a:round/>
                <a:headEnd/>
                <a:tailEnd/>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grpSp>
        <p:sp>
          <p:nvSpPr>
            <p:cNvPr id="35" name="Text Box 14"/>
            <p:cNvSpPr txBox="1">
              <a:spLocks noChangeArrowheads="1"/>
            </p:cNvSpPr>
            <p:nvPr/>
          </p:nvSpPr>
          <p:spPr bwMode="auto">
            <a:xfrm>
              <a:off x="9006" y="4166277"/>
              <a:ext cx="276744" cy="239128"/>
            </a:xfrm>
            <a:prstGeom prst="rect">
              <a:avLst/>
            </a:prstGeom>
            <a:solidFill>
              <a:schemeClr val="bg1"/>
            </a:solidFill>
            <a:ln w="9525" algn="ctr">
              <a:noFill/>
              <a:miter lim="800000"/>
              <a:headEnd/>
              <a:tailEnd/>
            </a:ln>
          </p:spPr>
          <p:txBody>
            <a:bodyPr lIns="0" tIns="0" rIns="0" bIns="0">
              <a:spAutoFit/>
            </a:bodyPr>
            <a:lstStyle/>
            <a:p>
              <a:r>
                <a:rPr kumimoji="0" lang="en-US" altLang="ko-KR" sz="800">
                  <a:latin typeface="Trebuchet MS" pitchFamily="34" charset="0"/>
                </a:rPr>
                <a:t>Scroll</a:t>
              </a:r>
            </a:p>
            <a:p>
              <a:r>
                <a:rPr kumimoji="0" lang="en-US" altLang="ko-KR" sz="800">
                  <a:latin typeface="Trebuchet MS" pitchFamily="34" charset="0"/>
                </a:rPr>
                <a:t>able</a:t>
              </a:r>
              <a:endParaRPr kumimoji="0" lang="en-US" altLang="ko-KR" sz="800">
                <a:latin typeface="맑은 고딕" pitchFamily="50" charset="-127"/>
              </a:endParaRPr>
            </a:p>
          </p:txBody>
        </p:sp>
      </p:grpSp>
      <p:sp>
        <p:nvSpPr>
          <p:cNvPr id="49" name="모서리가 둥근 직사각형 48"/>
          <p:cNvSpPr/>
          <p:nvPr/>
        </p:nvSpPr>
        <p:spPr bwMode="auto">
          <a:xfrm>
            <a:off x="3677444" y="3160714"/>
            <a:ext cx="2009775" cy="1149349"/>
          </a:xfrm>
          <a:prstGeom prst="roundRect">
            <a:avLst>
              <a:gd name="adj" fmla="val 7292"/>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endParaRPr lang="ko-KR" altLang="en-US" sz="800" dirty="0">
              <a:solidFill>
                <a:srgbClr val="FFFFFF"/>
              </a:solidFill>
              <a:latin typeface="Trebuchet MS"/>
            </a:endParaRPr>
          </a:p>
        </p:txBody>
      </p:sp>
      <p:cxnSp>
        <p:nvCxnSpPr>
          <p:cNvPr id="50" name="직선 연결선 49"/>
          <p:cNvCxnSpPr/>
          <p:nvPr/>
        </p:nvCxnSpPr>
        <p:spPr bwMode="auto">
          <a:xfrm>
            <a:off x="3677444" y="3946527"/>
            <a:ext cx="2009775" cy="0"/>
          </a:xfrm>
          <a:prstGeom prst="line">
            <a:avLst/>
          </a:prstGeom>
          <a:noFill/>
          <a:ln w="3175" cap="flat" cmpd="sng" algn="ctr">
            <a:solidFill>
              <a:schemeClr val="bg1">
                <a:lumMod val="75000"/>
              </a:schemeClr>
            </a:solidFill>
            <a:prstDash val="solid"/>
            <a:round/>
            <a:headEnd type="none" w="med" len="med"/>
            <a:tailEnd type="none"/>
          </a:ln>
          <a:effectLst/>
        </p:spPr>
      </p:cxnSp>
      <p:sp>
        <p:nvSpPr>
          <p:cNvPr id="51" name="TextBox 4"/>
          <p:cNvSpPr txBox="1">
            <a:spLocks noChangeArrowheads="1"/>
          </p:cNvSpPr>
          <p:nvPr/>
        </p:nvSpPr>
        <p:spPr bwMode="auto">
          <a:xfrm>
            <a:off x="3686969" y="3352802"/>
            <a:ext cx="2009775" cy="430887"/>
          </a:xfrm>
          <a:prstGeom prst="rect">
            <a:avLst/>
          </a:prstGeom>
          <a:noFill/>
          <a:ln w="9525">
            <a:noFill/>
            <a:miter lim="800000"/>
            <a:headEnd/>
            <a:tailEnd/>
          </a:ln>
        </p:spPr>
        <p:txBody>
          <a:bodyPr>
            <a:spAutoFit/>
          </a:bodyPr>
          <a:lstStyle/>
          <a:p>
            <a:pPr algn="ctr"/>
            <a:r>
              <a:rPr lang="en-US" altLang="ko-KR" sz="1100" dirty="0" smtClean="0"/>
              <a:t>Please download the content to view the video.</a:t>
            </a:r>
            <a:endParaRPr lang="ko-KR" altLang="en-US" sz="1100" dirty="0"/>
          </a:p>
        </p:txBody>
      </p:sp>
      <p:sp>
        <p:nvSpPr>
          <p:cNvPr id="52" name="TextBox 21"/>
          <p:cNvSpPr txBox="1">
            <a:spLocks noChangeArrowheads="1"/>
          </p:cNvSpPr>
          <p:nvPr/>
        </p:nvSpPr>
        <p:spPr bwMode="auto">
          <a:xfrm>
            <a:off x="3677444" y="4000502"/>
            <a:ext cx="1013619" cy="261938"/>
          </a:xfrm>
          <a:prstGeom prst="rect">
            <a:avLst/>
          </a:prstGeom>
          <a:noFill/>
          <a:ln w="9525">
            <a:noFill/>
            <a:miter lim="800000"/>
            <a:headEnd/>
            <a:tailEnd/>
          </a:ln>
        </p:spPr>
        <p:txBody>
          <a:bodyPr wrap="square">
            <a:spAutoFit/>
          </a:bodyPr>
          <a:lstStyle/>
          <a:p>
            <a:pPr algn="ctr"/>
            <a:r>
              <a:rPr lang="en-US" altLang="ko-KR" sz="1100" dirty="0" smtClean="0"/>
              <a:t>Cancel</a:t>
            </a:r>
            <a:endParaRPr lang="ko-KR" altLang="en-US" sz="1100" dirty="0"/>
          </a:p>
        </p:txBody>
      </p:sp>
      <p:sp>
        <p:nvSpPr>
          <p:cNvPr id="53" name="TextBox 21"/>
          <p:cNvSpPr txBox="1">
            <a:spLocks noChangeArrowheads="1"/>
          </p:cNvSpPr>
          <p:nvPr/>
        </p:nvSpPr>
        <p:spPr bwMode="auto">
          <a:xfrm>
            <a:off x="4691063" y="4000502"/>
            <a:ext cx="1013619" cy="261938"/>
          </a:xfrm>
          <a:prstGeom prst="rect">
            <a:avLst/>
          </a:prstGeom>
          <a:noFill/>
          <a:ln w="9525">
            <a:noFill/>
            <a:miter lim="800000"/>
            <a:headEnd/>
            <a:tailEnd/>
          </a:ln>
        </p:spPr>
        <p:txBody>
          <a:bodyPr wrap="square">
            <a:spAutoFit/>
          </a:bodyPr>
          <a:lstStyle/>
          <a:p>
            <a:pPr algn="ctr"/>
            <a:r>
              <a:rPr lang="en-US" altLang="ko-KR" sz="1100" dirty="0" smtClean="0"/>
              <a:t>Yes</a:t>
            </a:r>
            <a:endParaRPr lang="ko-KR" altLang="en-US" sz="1100" dirty="0"/>
          </a:p>
        </p:txBody>
      </p:sp>
      <p:cxnSp>
        <p:nvCxnSpPr>
          <p:cNvPr id="54" name="직선 연결선 53"/>
          <p:cNvCxnSpPr>
            <a:endCxn id="49" idx="2"/>
          </p:cNvCxnSpPr>
          <p:nvPr/>
        </p:nvCxnSpPr>
        <p:spPr bwMode="auto">
          <a:xfrm>
            <a:off x="4682331" y="3946527"/>
            <a:ext cx="1" cy="363536"/>
          </a:xfrm>
          <a:prstGeom prst="line">
            <a:avLst/>
          </a:prstGeom>
          <a:noFill/>
          <a:ln w="3175" cap="flat" cmpd="sng" algn="ctr">
            <a:solidFill>
              <a:schemeClr val="bg1">
                <a:lumMod val="75000"/>
              </a:schemeClr>
            </a:solidFill>
            <a:prstDash val="solid"/>
            <a:round/>
            <a:headEnd type="none" w="med" len="med"/>
            <a:tailEnd type="none"/>
          </a:ln>
          <a:effectLst/>
        </p:spPr>
      </p:cxnSp>
      <p:sp>
        <p:nvSpPr>
          <p:cNvPr id="56" name="타원 726"/>
          <p:cNvSpPr>
            <a:spLocks noChangeArrowheads="1"/>
          </p:cNvSpPr>
          <p:nvPr/>
        </p:nvSpPr>
        <p:spPr bwMode="auto">
          <a:xfrm>
            <a:off x="3686969" y="3071814"/>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a:solidFill>
                  <a:srgbClr val="FFFFFF"/>
                </a:solidFill>
                <a:latin typeface="Calibri" pitchFamily="34" charset="0"/>
                <a:ea typeface="맑은 고딕" pitchFamily="50" charset="-127"/>
              </a:rPr>
              <a:t>2</a:t>
            </a:r>
          </a:p>
        </p:txBody>
      </p:sp>
    </p:spTree>
    <p:extLst>
      <p:ext uri="{BB962C8B-B14F-4D97-AF65-F5344CB8AC3E}">
        <p14:creationId xmlns="" xmlns:p14="http://schemas.microsoft.com/office/powerpoint/2010/main" val="17483927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제목 1"/>
          <p:cNvSpPr>
            <a:spLocks noGrp="1"/>
          </p:cNvSpPr>
          <p:nvPr>
            <p:ph type="title"/>
          </p:nvPr>
        </p:nvSpPr>
        <p:spPr/>
        <p:txBody>
          <a:bodyPr/>
          <a:lstStyle/>
          <a:p>
            <a:r>
              <a:rPr lang="en-US" altLang="ko-KR" sz="1800" smtClean="0"/>
              <a:t>2. Home page</a:t>
            </a:r>
            <a:endParaRPr sz="1800" smtClean="0"/>
          </a:p>
        </p:txBody>
      </p:sp>
      <p:sp>
        <p:nvSpPr>
          <p:cNvPr id="38917" name="내용 개체 틀 2"/>
          <p:cNvSpPr>
            <a:spLocks noGrp="1"/>
          </p:cNvSpPr>
          <p:nvPr>
            <p:ph idx="5"/>
          </p:nvPr>
        </p:nvSpPr>
        <p:spPr>
          <a:xfrm>
            <a:off x="223838" y="728663"/>
            <a:ext cx="6910387" cy="280987"/>
          </a:xfrm>
          <a:noFill/>
        </p:spPr>
        <p:txBody>
          <a:bodyPr/>
          <a:lstStyle/>
          <a:p>
            <a:pPr>
              <a:buFont typeface="Wingdings" pitchFamily="2" charset="2"/>
              <a:buNone/>
            </a:pPr>
            <a:r>
              <a:rPr lang="en-US" altLang="ko-KR" smtClean="0"/>
              <a:t>2.4 Brochure</a:t>
            </a:r>
          </a:p>
        </p:txBody>
      </p:sp>
      <p:graphicFrame>
        <p:nvGraphicFramePr>
          <p:cNvPr id="136" name="Group 369"/>
          <p:cNvGraphicFramePr>
            <a:graphicFrameLocks noGrp="1"/>
          </p:cNvGraphicFramePr>
          <p:nvPr>
            <p:extLst>
              <p:ext uri="{D42A27DB-BD31-4B8C-83A1-F6EECF244321}">
                <p14:modId xmlns="" xmlns:p14="http://schemas.microsoft.com/office/powerpoint/2010/main" val="1856221680"/>
              </p:ext>
            </p:extLst>
          </p:nvPr>
        </p:nvGraphicFramePr>
        <p:xfrm>
          <a:off x="7534275" y="915988"/>
          <a:ext cx="2371725" cy="2011744"/>
        </p:xfrm>
        <a:graphic>
          <a:graphicData uri="http://schemas.openxmlformats.org/drawingml/2006/table">
            <a:tbl>
              <a:tblPr/>
              <a:tblGrid>
                <a:gridCol w="255588"/>
                <a:gridCol w="2116137"/>
              </a:tblGrid>
              <a:tr h="3651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
                      </a:r>
                    </a:p>
                  </a:txBody>
                  <a:tcPr marL="0" marR="0" marT="45718" marB="45718"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This screen is a repository of all the relevant brochures in PDF format.</a:t>
                      </a:r>
                    </a:p>
                  </a:txBody>
                  <a:tcPr marL="36000" marR="36000" marT="35998" marB="35998"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634314">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1</a:t>
                      </a:r>
                    </a:p>
                  </a:txBody>
                  <a:tcPr marL="0" marR="0" marT="45718" marB="45718"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1" i="0" u="none" strike="noStrike" cap="none" normalizeH="0" baseline="0" dirty="0" smtClean="0">
                          <a:ln>
                            <a:noFill/>
                          </a:ln>
                          <a:solidFill>
                            <a:srgbClr val="FF0000"/>
                          </a:solidFill>
                          <a:effectLst/>
                          <a:latin typeface="Trebuchet MS" pitchFamily="34" charset="0"/>
                          <a:ea typeface="맑은 고딕" pitchFamily="50" charset="-127"/>
                          <a:sym typeface="Wingdings 2" pitchFamily="18" charset="2"/>
                        </a:rPr>
                        <a:t>[Category] Button:</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1" i="0" u="none" strike="noStrike" cap="none" normalizeH="0" baseline="0" dirty="0" smtClean="0">
                          <a:ln>
                            <a:noFill/>
                          </a:ln>
                          <a:solidFill>
                            <a:srgbClr val="FF0000"/>
                          </a:solidFill>
                          <a:effectLst/>
                          <a:latin typeface="Trebuchet MS" pitchFamily="34" charset="0"/>
                          <a:ea typeface="맑은 고딕" pitchFamily="50" charset="-127"/>
                          <a:sym typeface="Wingdings 2" pitchFamily="18" charset="2"/>
                        </a:rPr>
                        <a:t>Protection, Wealth, Education, Health</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1" i="0" u="none" strike="noStrike" cap="none" normalizeH="0" baseline="0" dirty="0" smtClean="0">
                          <a:ln>
                            <a:noFill/>
                          </a:ln>
                          <a:solidFill>
                            <a:srgbClr val="FF0000"/>
                          </a:solidFill>
                          <a:effectLst/>
                          <a:latin typeface="Trebuchet MS" pitchFamily="34" charset="0"/>
                          <a:ea typeface="맑은 고딕" pitchFamily="50" charset="-127"/>
                          <a:sym typeface="Wingdings 2" pitchFamily="18" charset="2"/>
                        </a:rPr>
                        <a:t>User can flick and select product pillar</a:t>
                      </a:r>
                    </a:p>
                  </a:txBody>
                  <a:tcPr marL="36000" marR="36000" marT="35998" marB="35998"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29051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2</a:t>
                      </a:r>
                    </a:p>
                  </a:txBody>
                  <a:tcPr marL="0" marR="0" marT="45718" marB="45718"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1" i="0" u="none" strike="noStrike" cap="none" normalizeH="0" baseline="0" dirty="0" smtClean="0">
                          <a:ln>
                            <a:noFill/>
                          </a:ln>
                          <a:solidFill>
                            <a:srgbClr val="FF0000"/>
                          </a:solidFill>
                          <a:effectLst/>
                          <a:latin typeface="Trebuchet MS" pitchFamily="34" charset="0"/>
                          <a:ea typeface="맑은 고딕" pitchFamily="50" charset="-127"/>
                          <a:sym typeface="Wingdings 2" pitchFamily="18" charset="2"/>
                        </a:rPr>
                        <a:t>Plan is shown at the bottom</a:t>
                      </a:r>
                    </a:p>
                  </a:txBody>
                  <a:tcPr marL="36000" marR="36000" marT="35998" marB="35998"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29051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3</a:t>
                      </a:r>
                    </a:p>
                  </a:txBody>
                  <a:tcPr marL="0" marR="0" marT="45718" marB="45718"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1" i="0" u="none" strike="noStrike" cap="none" normalizeH="0" baseline="0" dirty="0" smtClean="0">
                          <a:ln>
                            <a:noFill/>
                          </a:ln>
                          <a:solidFill>
                            <a:srgbClr val="FF0000"/>
                          </a:solidFill>
                          <a:effectLst/>
                          <a:latin typeface="Trebuchet MS" pitchFamily="34" charset="0"/>
                          <a:ea typeface="맑은 고딕" pitchFamily="50" charset="-127"/>
                          <a:sym typeface="Wingdings 2" pitchFamily="18" charset="2"/>
                        </a:rPr>
                        <a:t>When a plan is selected, PDF will be displayed</a:t>
                      </a:r>
                    </a:p>
                  </a:txBody>
                  <a:tcPr marL="36000" marR="36000" marT="35998" marB="35998"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57188">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4</a:t>
                      </a:r>
                    </a:p>
                  </a:txBody>
                  <a:tcPr marL="0" marR="0" marT="45718" marB="45718"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[Back] Button:</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Go to ‘Home Page’</a:t>
                      </a:r>
                    </a:p>
                  </a:txBody>
                  <a:tcPr marL="36000" marR="36000" marT="35998" marB="35998"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39"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69"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72" name="직사각형 71"/>
          <p:cNvSpPr/>
          <p:nvPr/>
        </p:nvSpPr>
        <p:spPr bwMode="auto">
          <a:xfrm>
            <a:off x="306388" y="1790700"/>
            <a:ext cx="7048500" cy="2124075"/>
          </a:xfrm>
          <a:prstGeom prst="rect">
            <a:avLst/>
          </a:prstGeom>
          <a:solidFill>
            <a:schemeClr val="bg1">
              <a:lumMod val="9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sp>
        <p:nvSpPr>
          <p:cNvPr id="73" name="직사각형 72"/>
          <p:cNvSpPr/>
          <p:nvPr/>
        </p:nvSpPr>
        <p:spPr bwMode="auto">
          <a:xfrm>
            <a:off x="306388" y="3914775"/>
            <a:ext cx="7048500" cy="2124075"/>
          </a:xfrm>
          <a:prstGeom prst="rect">
            <a:avLst/>
          </a:prstGeom>
          <a:solidFill>
            <a:schemeClr val="bg1">
              <a:lumMod val="9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grpSp>
        <p:nvGrpSpPr>
          <p:cNvPr id="74" name="그룹 130"/>
          <p:cNvGrpSpPr>
            <a:grpSpLocks/>
          </p:cNvGrpSpPr>
          <p:nvPr/>
        </p:nvGrpSpPr>
        <p:grpSpPr bwMode="auto">
          <a:xfrm>
            <a:off x="153988" y="2571750"/>
            <a:ext cx="476250" cy="457200"/>
            <a:chOff x="163830" y="2571749"/>
            <a:chExt cx="476250" cy="457200"/>
          </a:xfrm>
        </p:grpSpPr>
        <p:sp>
          <p:nvSpPr>
            <p:cNvPr id="75" name="현 74"/>
            <p:cNvSpPr/>
            <p:nvPr/>
          </p:nvSpPr>
          <p:spPr bwMode="auto">
            <a:xfrm rot="12177514">
              <a:off x="163830" y="2571749"/>
              <a:ext cx="476250" cy="457200"/>
            </a:xfrm>
            <a:prstGeom prst="chord">
              <a:avLst/>
            </a:prstGeom>
            <a:solidFill>
              <a:schemeClr val="accent5">
                <a:lumMod val="90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sp>
          <p:nvSpPr>
            <p:cNvPr id="76" name="갈매기형 수장 75"/>
            <p:cNvSpPr/>
            <p:nvPr/>
          </p:nvSpPr>
          <p:spPr bwMode="auto">
            <a:xfrm rot="10800000">
              <a:off x="362267" y="2701924"/>
              <a:ext cx="152400" cy="207963"/>
            </a:xfrm>
            <a:prstGeom prst="chevron">
              <a:avLst>
                <a:gd name="adj" fmla="val 69444"/>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grpSp>
      <p:grpSp>
        <p:nvGrpSpPr>
          <p:cNvPr id="77" name="그룹 133"/>
          <p:cNvGrpSpPr>
            <a:grpSpLocks/>
          </p:cNvGrpSpPr>
          <p:nvPr/>
        </p:nvGrpSpPr>
        <p:grpSpPr bwMode="auto">
          <a:xfrm>
            <a:off x="153988" y="4752975"/>
            <a:ext cx="476250" cy="457200"/>
            <a:chOff x="163830" y="2571749"/>
            <a:chExt cx="476250" cy="457200"/>
          </a:xfrm>
        </p:grpSpPr>
        <p:sp>
          <p:nvSpPr>
            <p:cNvPr id="78" name="현 77"/>
            <p:cNvSpPr/>
            <p:nvPr/>
          </p:nvSpPr>
          <p:spPr bwMode="auto">
            <a:xfrm rot="12177514">
              <a:off x="163830" y="2571749"/>
              <a:ext cx="476250" cy="457200"/>
            </a:xfrm>
            <a:prstGeom prst="chord">
              <a:avLst/>
            </a:prstGeom>
            <a:solidFill>
              <a:schemeClr val="accent5">
                <a:lumMod val="90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sp>
          <p:nvSpPr>
            <p:cNvPr id="79" name="갈매기형 수장 78"/>
            <p:cNvSpPr/>
            <p:nvPr/>
          </p:nvSpPr>
          <p:spPr bwMode="auto">
            <a:xfrm rot="10800000">
              <a:off x="362267" y="2701924"/>
              <a:ext cx="152400" cy="207963"/>
            </a:xfrm>
            <a:prstGeom prst="chevron">
              <a:avLst>
                <a:gd name="adj" fmla="val 69444"/>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grpSp>
      <p:grpSp>
        <p:nvGrpSpPr>
          <p:cNvPr id="80" name="그룹 136"/>
          <p:cNvGrpSpPr>
            <a:grpSpLocks/>
          </p:cNvGrpSpPr>
          <p:nvPr/>
        </p:nvGrpSpPr>
        <p:grpSpPr bwMode="auto">
          <a:xfrm rot="10800000">
            <a:off x="7021513" y="2571750"/>
            <a:ext cx="476250" cy="457200"/>
            <a:chOff x="163830" y="2571749"/>
            <a:chExt cx="476250" cy="457200"/>
          </a:xfrm>
        </p:grpSpPr>
        <p:sp>
          <p:nvSpPr>
            <p:cNvPr id="81" name="현 80"/>
            <p:cNvSpPr/>
            <p:nvPr/>
          </p:nvSpPr>
          <p:spPr bwMode="auto">
            <a:xfrm rot="12177514">
              <a:off x="163830" y="2571749"/>
              <a:ext cx="476250" cy="457200"/>
            </a:xfrm>
            <a:prstGeom prst="chord">
              <a:avLst/>
            </a:prstGeom>
            <a:solidFill>
              <a:schemeClr val="accent5">
                <a:lumMod val="90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sp>
          <p:nvSpPr>
            <p:cNvPr id="82" name="갈매기형 수장 81"/>
            <p:cNvSpPr/>
            <p:nvPr/>
          </p:nvSpPr>
          <p:spPr bwMode="auto">
            <a:xfrm rot="10800000">
              <a:off x="362268" y="2713036"/>
              <a:ext cx="152400" cy="207963"/>
            </a:xfrm>
            <a:prstGeom prst="chevron">
              <a:avLst>
                <a:gd name="adj" fmla="val 69444"/>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grpSp>
      <p:grpSp>
        <p:nvGrpSpPr>
          <p:cNvPr id="83" name="그룹 139"/>
          <p:cNvGrpSpPr>
            <a:grpSpLocks/>
          </p:cNvGrpSpPr>
          <p:nvPr/>
        </p:nvGrpSpPr>
        <p:grpSpPr bwMode="auto">
          <a:xfrm rot="10800000">
            <a:off x="7021513" y="4657725"/>
            <a:ext cx="476250" cy="457200"/>
            <a:chOff x="163830" y="2571749"/>
            <a:chExt cx="476250" cy="457200"/>
          </a:xfrm>
        </p:grpSpPr>
        <p:sp>
          <p:nvSpPr>
            <p:cNvPr id="84" name="현 83"/>
            <p:cNvSpPr/>
            <p:nvPr/>
          </p:nvSpPr>
          <p:spPr bwMode="auto">
            <a:xfrm rot="12177514">
              <a:off x="163830" y="2571749"/>
              <a:ext cx="476250" cy="457200"/>
            </a:xfrm>
            <a:prstGeom prst="chord">
              <a:avLst/>
            </a:prstGeom>
            <a:solidFill>
              <a:schemeClr val="accent5">
                <a:lumMod val="90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sp>
          <p:nvSpPr>
            <p:cNvPr id="85" name="갈매기형 수장 84"/>
            <p:cNvSpPr/>
            <p:nvPr/>
          </p:nvSpPr>
          <p:spPr bwMode="auto">
            <a:xfrm rot="10800000">
              <a:off x="362268" y="2713036"/>
              <a:ext cx="152400" cy="207963"/>
            </a:xfrm>
            <a:prstGeom prst="chevron">
              <a:avLst>
                <a:gd name="adj" fmla="val 69444"/>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grpSp>
      <p:sp>
        <p:nvSpPr>
          <p:cNvPr id="86" name="모서리가 둥근 직사각형 85"/>
          <p:cNvSpPr/>
          <p:nvPr/>
        </p:nvSpPr>
        <p:spPr bwMode="auto">
          <a:xfrm>
            <a:off x="2943225" y="2162175"/>
            <a:ext cx="1828800" cy="1285875"/>
          </a:xfrm>
          <a:prstGeom prst="roundRect">
            <a:avLst>
              <a:gd name="adj" fmla="val 6791"/>
            </a:avLst>
          </a:prstGeom>
          <a:gradFill>
            <a:gsLst>
              <a:gs pos="0">
                <a:srgbClr val="03D4A8"/>
              </a:gs>
              <a:gs pos="25000">
                <a:srgbClr val="21D6E0"/>
              </a:gs>
              <a:gs pos="75000">
                <a:srgbClr val="0087E6"/>
              </a:gs>
              <a:gs pos="100000">
                <a:srgbClr val="005CBF"/>
              </a:gs>
            </a:gsLst>
            <a:lin ang="6600000" scaled="0"/>
          </a:gradFill>
          <a:ln w="6350" algn="ctr">
            <a:solidFill>
              <a:schemeClr val="accent6">
                <a:lumMod val="75000"/>
              </a:schemeClr>
            </a:solidFill>
            <a:miter lim="800000"/>
            <a:headEnd/>
            <a:tailEnd/>
          </a:ln>
          <a:effectLst>
            <a:outerShdw blurRad="63500" sx="113000" sy="113000" algn="ctr" rotWithShape="0">
              <a:srgbClr val="00B050">
                <a:alpha val="40000"/>
              </a:srgbClr>
            </a:outerShdw>
          </a:effectLst>
          <a:scene3d>
            <a:camera prst="orthographicFront"/>
            <a:lightRig rig="threePt" dir="t"/>
          </a:scene3d>
          <a:sp3d>
            <a:bevelT/>
          </a:sp3d>
        </p:spPr>
        <p:txBody>
          <a:bodyPr wrap="none" lIns="90000" tIns="46800" rIns="90000" bIns="46800" anchor="ctr"/>
          <a:lstStyle/>
          <a:p>
            <a:pPr marL="92075" indent="-92075" algn="ctr" latinLnBrk="0">
              <a:defRPr/>
            </a:pPr>
            <a:r>
              <a:rPr lang="en-US" altLang="ko-KR" sz="1400" dirty="0">
                <a:solidFill>
                  <a:srgbClr val="FFFFFF"/>
                </a:solidFill>
                <a:latin typeface="Trebuchet MS"/>
                <a:ea typeface="맑은 고딕" pitchFamily="50" charset="-127"/>
              </a:rPr>
              <a:t>Wealth</a:t>
            </a:r>
          </a:p>
        </p:txBody>
      </p:sp>
      <p:sp>
        <p:nvSpPr>
          <p:cNvPr id="87" name="모서리가 둥근 직사각형 86"/>
          <p:cNvSpPr/>
          <p:nvPr/>
        </p:nvSpPr>
        <p:spPr bwMode="auto">
          <a:xfrm>
            <a:off x="838200" y="2162175"/>
            <a:ext cx="1828800" cy="1285875"/>
          </a:xfrm>
          <a:prstGeom prst="roundRect">
            <a:avLst>
              <a:gd name="adj" fmla="val 7284"/>
            </a:avLst>
          </a:prstGeom>
          <a:gradFill>
            <a:gsLst>
              <a:gs pos="0">
                <a:srgbClr val="03D4A8"/>
              </a:gs>
              <a:gs pos="25000">
                <a:srgbClr val="21D6E0"/>
              </a:gs>
              <a:gs pos="75000">
                <a:srgbClr val="0087E6"/>
              </a:gs>
              <a:gs pos="100000">
                <a:srgbClr val="005CBF"/>
              </a:gs>
            </a:gsLst>
            <a:lin ang="6600000" scaled="0"/>
          </a:gradFill>
          <a:ln w="6350" algn="ctr">
            <a:solidFill>
              <a:schemeClr val="bg1">
                <a:lumMod val="50000"/>
              </a:schemeClr>
            </a:solidFill>
            <a:miter lim="800000"/>
            <a:headEnd/>
            <a:tailEnd/>
          </a:ln>
          <a:scene3d>
            <a:camera prst="orthographicFront"/>
            <a:lightRig rig="threePt" dir="t"/>
          </a:scene3d>
          <a:sp3d>
            <a:bevelT/>
          </a:sp3d>
        </p:spPr>
        <p:txBody>
          <a:bodyPr wrap="none" lIns="90000" tIns="46800" rIns="90000" bIns="46800" anchor="ctr"/>
          <a:lstStyle/>
          <a:p>
            <a:pPr marL="92075" indent="-92075" algn="ctr" latinLnBrk="0">
              <a:defRPr/>
            </a:pPr>
            <a:r>
              <a:rPr lang="en-US" altLang="ko-KR" sz="1400" dirty="0">
                <a:solidFill>
                  <a:srgbClr val="FFFFFF"/>
                </a:solidFill>
                <a:latin typeface="Trebuchet MS"/>
                <a:ea typeface="맑은 고딕" pitchFamily="50" charset="-127"/>
              </a:rPr>
              <a:t>Protection</a:t>
            </a:r>
            <a:endParaRPr lang="ko-KR" altLang="en-US" sz="1400" dirty="0">
              <a:solidFill>
                <a:srgbClr val="FFFFFF"/>
              </a:solidFill>
              <a:latin typeface="Trebuchet MS"/>
              <a:ea typeface="맑은 고딕" pitchFamily="50" charset="-127"/>
            </a:endParaRPr>
          </a:p>
        </p:txBody>
      </p:sp>
      <p:sp>
        <p:nvSpPr>
          <p:cNvPr id="88" name="모서리가 둥근 직사각형 87"/>
          <p:cNvSpPr/>
          <p:nvPr/>
        </p:nvSpPr>
        <p:spPr bwMode="auto">
          <a:xfrm>
            <a:off x="5010150" y="2162175"/>
            <a:ext cx="1828800" cy="1285875"/>
          </a:xfrm>
          <a:prstGeom prst="roundRect">
            <a:avLst>
              <a:gd name="adj" fmla="val 6297"/>
            </a:avLst>
          </a:prstGeom>
          <a:gradFill>
            <a:gsLst>
              <a:gs pos="0">
                <a:srgbClr val="03D4A8"/>
              </a:gs>
              <a:gs pos="25000">
                <a:srgbClr val="21D6E0"/>
              </a:gs>
              <a:gs pos="75000">
                <a:srgbClr val="0087E6"/>
              </a:gs>
              <a:gs pos="100000">
                <a:srgbClr val="005CBF"/>
              </a:gs>
            </a:gsLst>
            <a:lin ang="6600000" scaled="0"/>
          </a:gradFill>
          <a:ln w="6350" algn="ctr">
            <a:solidFill>
              <a:schemeClr val="bg1">
                <a:lumMod val="50000"/>
              </a:schemeClr>
            </a:solidFill>
            <a:miter lim="800000"/>
            <a:headEnd/>
            <a:tailEnd/>
          </a:ln>
          <a:scene3d>
            <a:camera prst="orthographicFront"/>
            <a:lightRig rig="threePt" dir="t"/>
          </a:scene3d>
          <a:sp3d>
            <a:bevelT/>
          </a:sp3d>
        </p:spPr>
        <p:txBody>
          <a:bodyPr wrap="none" lIns="90000" tIns="46800" rIns="90000" bIns="46800" anchor="ctr"/>
          <a:lstStyle/>
          <a:p>
            <a:pPr marL="92075" indent="-92075" algn="ctr" latinLnBrk="0">
              <a:defRPr/>
            </a:pPr>
            <a:r>
              <a:rPr lang="en-US" altLang="ko-KR" sz="1400" dirty="0">
                <a:solidFill>
                  <a:srgbClr val="FFFFFF"/>
                </a:solidFill>
                <a:latin typeface="Trebuchet MS"/>
                <a:ea typeface="맑은 고딕" pitchFamily="50" charset="-127"/>
              </a:rPr>
              <a:t>Education</a:t>
            </a:r>
            <a:endParaRPr lang="ko-KR" altLang="en-US" sz="1400" dirty="0">
              <a:solidFill>
                <a:srgbClr val="FFFFFF"/>
              </a:solidFill>
              <a:latin typeface="Trebuchet MS"/>
              <a:ea typeface="맑은 고딕" pitchFamily="50" charset="-127"/>
            </a:endParaRPr>
          </a:p>
        </p:txBody>
      </p:sp>
      <p:sp>
        <p:nvSpPr>
          <p:cNvPr id="89" name="모서리가 둥근 직사각형 88"/>
          <p:cNvSpPr/>
          <p:nvPr/>
        </p:nvSpPr>
        <p:spPr bwMode="auto">
          <a:xfrm>
            <a:off x="838201" y="4323484"/>
            <a:ext cx="1240848" cy="1285875"/>
          </a:xfrm>
          <a:prstGeom prst="roundRect">
            <a:avLst>
              <a:gd name="adj" fmla="val 7284"/>
            </a:avLst>
          </a:prstGeom>
          <a:gradFill>
            <a:gsLst>
              <a:gs pos="0">
                <a:srgbClr val="8488C4"/>
              </a:gs>
              <a:gs pos="53000">
                <a:srgbClr val="D4DEFF"/>
              </a:gs>
              <a:gs pos="83000">
                <a:srgbClr val="D4DEFF"/>
              </a:gs>
              <a:gs pos="100000">
                <a:srgbClr val="96AB94"/>
              </a:gs>
            </a:gsLst>
            <a:lin ang="6600000" scaled="0"/>
          </a:gradFill>
          <a:ln w="6350" algn="ctr">
            <a:solidFill>
              <a:schemeClr val="bg1">
                <a:lumMod val="50000"/>
              </a:schemeClr>
            </a:solidFill>
            <a:miter lim="800000"/>
            <a:headEnd/>
            <a:tailEnd/>
          </a:ln>
          <a:scene3d>
            <a:camera prst="orthographicFront"/>
            <a:lightRig rig="threePt" dir="t"/>
          </a:scene3d>
          <a:sp3d>
            <a:bevelT/>
          </a:sp3d>
        </p:spPr>
        <p:txBody>
          <a:bodyPr wrap="none" lIns="90000" tIns="46800" rIns="90000" bIns="46800" anchor="ctr"/>
          <a:lstStyle/>
          <a:p>
            <a:pPr marL="92075" indent="-92075" algn="ctr" latinLnBrk="0">
              <a:defRPr/>
            </a:pPr>
            <a:r>
              <a:rPr lang="en-US" altLang="ko-KR" sz="1400" dirty="0" err="1">
                <a:solidFill>
                  <a:schemeClr val="tx1"/>
                </a:solidFill>
                <a:latin typeface="Trebuchet MS"/>
                <a:ea typeface="맑은 고딕" pitchFamily="50" charset="-127"/>
              </a:rPr>
              <a:t>AmMetLife</a:t>
            </a:r>
            <a:endParaRPr lang="en-US" altLang="ko-KR" sz="1400" dirty="0">
              <a:solidFill>
                <a:schemeClr val="tx1"/>
              </a:solidFill>
              <a:latin typeface="Trebuchet MS"/>
              <a:ea typeface="맑은 고딕" pitchFamily="50" charset="-127"/>
            </a:endParaRPr>
          </a:p>
          <a:p>
            <a:pPr marL="92075" indent="-92075" algn="ctr" latinLnBrk="0">
              <a:defRPr/>
            </a:pPr>
            <a:r>
              <a:rPr lang="en-US" altLang="ko-KR" sz="1400" dirty="0">
                <a:solidFill>
                  <a:schemeClr val="tx1"/>
                </a:solidFill>
                <a:latin typeface="Trebuchet MS"/>
                <a:ea typeface="맑은 고딕" pitchFamily="50" charset="-127"/>
              </a:rPr>
              <a:t>Secure</a:t>
            </a:r>
          </a:p>
          <a:p>
            <a:pPr marL="92075" indent="-92075" algn="ctr" latinLnBrk="0">
              <a:defRPr/>
            </a:pPr>
            <a:r>
              <a:rPr lang="en-US" altLang="ko-KR" sz="1400" dirty="0">
                <a:solidFill>
                  <a:schemeClr val="tx1"/>
                </a:solidFill>
                <a:latin typeface="Trebuchet MS"/>
                <a:ea typeface="맑은 고딕" pitchFamily="50" charset="-127"/>
              </a:rPr>
              <a:t>Builder</a:t>
            </a:r>
            <a:endParaRPr lang="ko-KR" altLang="en-US" sz="1400" dirty="0">
              <a:solidFill>
                <a:schemeClr val="tx1"/>
              </a:solidFill>
              <a:latin typeface="Trebuchet MS"/>
              <a:ea typeface="맑은 고딕" pitchFamily="50" charset="-127"/>
            </a:endParaRPr>
          </a:p>
        </p:txBody>
      </p:sp>
      <p:sp>
        <p:nvSpPr>
          <p:cNvPr id="90" name="모서리가 둥근 직사각형 89"/>
          <p:cNvSpPr/>
          <p:nvPr/>
        </p:nvSpPr>
        <p:spPr bwMode="auto">
          <a:xfrm>
            <a:off x="5586847" y="4323484"/>
            <a:ext cx="1240848" cy="1285875"/>
          </a:xfrm>
          <a:prstGeom prst="roundRect">
            <a:avLst>
              <a:gd name="adj" fmla="val 7284"/>
            </a:avLst>
          </a:prstGeom>
          <a:gradFill>
            <a:gsLst>
              <a:gs pos="0">
                <a:srgbClr val="8488C4"/>
              </a:gs>
              <a:gs pos="53000">
                <a:srgbClr val="D4DEFF"/>
              </a:gs>
              <a:gs pos="83000">
                <a:srgbClr val="D4DEFF"/>
              </a:gs>
              <a:gs pos="100000">
                <a:srgbClr val="96AB94"/>
              </a:gs>
            </a:gsLst>
            <a:lin ang="6600000" scaled="0"/>
          </a:gradFill>
          <a:ln w="6350" algn="ctr">
            <a:solidFill>
              <a:schemeClr val="bg1">
                <a:lumMod val="50000"/>
              </a:schemeClr>
            </a:solidFill>
            <a:miter lim="800000"/>
            <a:headEnd/>
            <a:tailEnd/>
          </a:ln>
          <a:scene3d>
            <a:camera prst="orthographicFront"/>
            <a:lightRig rig="threePt" dir="t"/>
          </a:scene3d>
          <a:sp3d>
            <a:bevelT/>
          </a:sp3d>
        </p:spPr>
        <p:txBody>
          <a:bodyPr wrap="none" lIns="90000" tIns="46800" rIns="90000" bIns="46800" anchor="ctr"/>
          <a:lstStyle/>
          <a:p>
            <a:pPr marL="92075" indent="-92075" algn="ctr" latinLnBrk="0">
              <a:defRPr/>
            </a:pPr>
            <a:r>
              <a:rPr lang="en-US" altLang="ko-KR" sz="1400" dirty="0" err="1">
                <a:solidFill>
                  <a:schemeClr val="tx1"/>
                </a:solidFill>
                <a:latin typeface="Trebuchet MS"/>
                <a:ea typeface="맑은 고딕" pitchFamily="50" charset="-127"/>
              </a:rPr>
              <a:t>AmCapital</a:t>
            </a:r>
            <a:endParaRPr lang="en-US" altLang="ko-KR" sz="1400" dirty="0">
              <a:solidFill>
                <a:schemeClr val="tx1"/>
              </a:solidFill>
              <a:latin typeface="Trebuchet MS"/>
              <a:ea typeface="맑은 고딕" pitchFamily="50" charset="-127"/>
            </a:endParaRPr>
          </a:p>
        </p:txBody>
      </p:sp>
      <p:sp>
        <p:nvSpPr>
          <p:cNvPr id="91" name="모서리가 둥근 직사각형 90"/>
          <p:cNvSpPr/>
          <p:nvPr/>
        </p:nvSpPr>
        <p:spPr bwMode="auto">
          <a:xfrm>
            <a:off x="4028210" y="4323484"/>
            <a:ext cx="1240848" cy="1285875"/>
          </a:xfrm>
          <a:prstGeom prst="roundRect">
            <a:avLst>
              <a:gd name="adj" fmla="val 7284"/>
            </a:avLst>
          </a:prstGeom>
          <a:gradFill>
            <a:gsLst>
              <a:gs pos="0">
                <a:srgbClr val="8488C4"/>
              </a:gs>
              <a:gs pos="53000">
                <a:srgbClr val="D4DEFF"/>
              </a:gs>
              <a:gs pos="83000">
                <a:srgbClr val="D4DEFF"/>
              </a:gs>
              <a:gs pos="100000">
                <a:srgbClr val="96AB94"/>
              </a:gs>
            </a:gsLst>
            <a:lin ang="6600000" scaled="0"/>
          </a:gradFill>
          <a:ln w="6350" algn="ctr">
            <a:solidFill>
              <a:schemeClr val="bg1">
                <a:lumMod val="50000"/>
              </a:schemeClr>
            </a:solidFill>
            <a:miter lim="800000"/>
            <a:headEnd/>
            <a:tailEnd/>
          </a:ln>
          <a:scene3d>
            <a:camera prst="orthographicFront"/>
            <a:lightRig rig="threePt" dir="t"/>
          </a:scene3d>
          <a:sp3d>
            <a:bevelT/>
          </a:sp3d>
        </p:spPr>
        <p:txBody>
          <a:bodyPr wrap="none" lIns="90000" tIns="46800" rIns="90000" bIns="46800" anchor="ctr"/>
          <a:lstStyle/>
          <a:p>
            <a:pPr marL="92075" indent="-92075" algn="ctr" latinLnBrk="0">
              <a:defRPr/>
            </a:pPr>
            <a:r>
              <a:rPr lang="en-US" altLang="ko-KR" sz="1400" dirty="0">
                <a:solidFill>
                  <a:schemeClr val="tx1"/>
                </a:solidFill>
                <a:latin typeface="Trebuchet MS"/>
                <a:ea typeface="맑은 고딕" pitchFamily="50" charset="-127"/>
              </a:rPr>
              <a:t>AmGen3+</a:t>
            </a:r>
          </a:p>
          <a:p>
            <a:pPr marL="92075" indent="-92075" algn="ctr" latinLnBrk="0">
              <a:defRPr/>
            </a:pPr>
            <a:r>
              <a:rPr lang="en-US" altLang="ko-KR" sz="1400" dirty="0">
                <a:solidFill>
                  <a:schemeClr val="tx1"/>
                </a:solidFill>
                <a:latin typeface="Trebuchet MS"/>
                <a:ea typeface="맑은 고딕" pitchFamily="50" charset="-127"/>
              </a:rPr>
              <a:t>Premium</a:t>
            </a:r>
            <a:endParaRPr lang="ko-KR" altLang="en-US" sz="1400" dirty="0">
              <a:solidFill>
                <a:schemeClr val="tx1"/>
              </a:solidFill>
              <a:latin typeface="Trebuchet MS"/>
              <a:ea typeface="맑은 고딕" pitchFamily="50" charset="-127"/>
            </a:endParaRPr>
          </a:p>
        </p:txBody>
      </p:sp>
      <p:sp>
        <p:nvSpPr>
          <p:cNvPr id="92" name="모서리가 둥근 직사각형 91"/>
          <p:cNvSpPr/>
          <p:nvPr/>
        </p:nvSpPr>
        <p:spPr bwMode="auto">
          <a:xfrm>
            <a:off x="2428011" y="4323484"/>
            <a:ext cx="1240848" cy="1285875"/>
          </a:xfrm>
          <a:prstGeom prst="roundRect">
            <a:avLst>
              <a:gd name="adj" fmla="val 7284"/>
            </a:avLst>
          </a:prstGeom>
          <a:gradFill>
            <a:gsLst>
              <a:gs pos="0">
                <a:srgbClr val="8488C4"/>
              </a:gs>
              <a:gs pos="53000">
                <a:srgbClr val="D4DEFF"/>
              </a:gs>
              <a:gs pos="83000">
                <a:srgbClr val="D4DEFF"/>
              </a:gs>
              <a:gs pos="100000">
                <a:srgbClr val="96AB94"/>
              </a:gs>
            </a:gsLst>
            <a:lin ang="6600000" scaled="0"/>
          </a:gradFill>
          <a:ln w="6350" algn="ctr">
            <a:solidFill>
              <a:schemeClr val="bg1">
                <a:lumMod val="50000"/>
              </a:schemeClr>
            </a:solidFill>
            <a:miter lim="800000"/>
            <a:headEnd/>
            <a:tailEnd/>
          </a:ln>
          <a:scene3d>
            <a:camera prst="orthographicFront"/>
            <a:lightRig rig="threePt" dir="t"/>
          </a:scene3d>
          <a:sp3d>
            <a:bevelT/>
          </a:sp3d>
        </p:spPr>
        <p:txBody>
          <a:bodyPr wrap="none" lIns="90000" tIns="46800" rIns="90000" bIns="46800" anchor="ctr"/>
          <a:lstStyle/>
          <a:p>
            <a:pPr marL="92075" indent="-92075" algn="ctr" latinLnBrk="0">
              <a:defRPr/>
            </a:pPr>
            <a:r>
              <a:rPr lang="en-US" altLang="ko-KR" sz="1400" dirty="0" err="1">
                <a:solidFill>
                  <a:schemeClr val="tx1"/>
                </a:solidFill>
                <a:latin typeface="Trebuchet MS"/>
                <a:ea typeface="맑은 고딕" pitchFamily="50" charset="-127"/>
              </a:rPr>
              <a:t>AmMetLife</a:t>
            </a:r>
            <a:endParaRPr lang="en-US" altLang="ko-KR" sz="1400" dirty="0">
              <a:solidFill>
                <a:schemeClr val="tx1"/>
              </a:solidFill>
              <a:latin typeface="Trebuchet MS"/>
              <a:ea typeface="맑은 고딕" pitchFamily="50" charset="-127"/>
            </a:endParaRPr>
          </a:p>
          <a:p>
            <a:pPr marL="92075" indent="-92075" algn="ctr" latinLnBrk="0">
              <a:defRPr/>
            </a:pPr>
            <a:r>
              <a:rPr lang="en-US" altLang="ko-KR" sz="1400" dirty="0" err="1">
                <a:solidFill>
                  <a:schemeClr val="tx1"/>
                </a:solidFill>
                <a:latin typeface="Trebuchet MS"/>
                <a:ea typeface="맑은 고딕" pitchFamily="50" charset="-127"/>
              </a:rPr>
              <a:t>SecureGuard</a:t>
            </a:r>
            <a:endParaRPr lang="en-US" altLang="ko-KR" sz="1400" dirty="0">
              <a:solidFill>
                <a:schemeClr val="tx1"/>
              </a:solidFill>
              <a:latin typeface="Trebuchet MS"/>
              <a:ea typeface="맑은 고딕" pitchFamily="50" charset="-127"/>
            </a:endParaRPr>
          </a:p>
          <a:p>
            <a:pPr marL="92075" indent="-92075" algn="ctr" latinLnBrk="0">
              <a:defRPr/>
            </a:pPr>
            <a:r>
              <a:rPr lang="en-US" altLang="ko-KR" sz="1400" dirty="0">
                <a:solidFill>
                  <a:schemeClr val="tx1"/>
                </a:solidFill>
                <a:latin typeface="Trebuchet MS"/>
                <a:ea typeface="맑은 고딕" pitchFamily="50" charset="-127"/>
              </a:rPr>
              <a:t>Plus</a:t>
            </a:r>
            <a:endParaRPr lang="ko-KR" altLang="en-US" sz="1400" dirty="0">
              <a:solidFill>
                <a:schemeClr val="tx1"/>
              </a:solidFill>
              <a:latin typeface="Trebuchet MS"/>
              <a:ea typeface="맑은 고딕" pitchFamily="50" charset="-127"/>
            </a:endParaRPr>
          </a:p>
        </p:txBody>
      </p:sp>
      <p:pic>
        <p:nvPicPr>
          <p:cNvPr id="93" name="그림 149" descr="ico_photoCheck.png"/>
          <p:cNvPicPr>
            <a:picLocks noChangeAspect="1"/>
          </p:cNvPicPr>
          <p:nvPr/>
        </p:nvPicPr>
        <p:blipFill>
          <a:blip r:embed="rId3" cstate="print"/>
          <a:srcRect/>
          <a:stretch>
            <a:fillRect/>
          </a:stretch>
        </p:blipFill>
        <p:spPr bwMode="auto">
          <a:xfrm>
            <a:off x="1839913" y="4197350"/>
            <a:ext cx="287337" cy="282575"/>
          </a:xfrm>
          <a:prstGeom prst="rect">
            <a:avLst/>
          </a:prstGeom>
          <a:noFill/>
          <a:ln w="9525">
            <a:noFill/>
            <a:miter lim="800000"/>
            <a:headEnd/>
            <a:tailEnd/>
          </a:ln>
        </p:spPr>
      </p:pic>
      <p:sp>
        <p:nvSpPr>
          <p:cNvPr id="94" name="타원 726"/>
          <p:cNvSpPr>
            <a:spLocks noChangeArrowheads="1"/>
          </p:cNvSpPr>
          <p:nvPr/>
        </p:nvSpPr>
        <p:spPr bwMode="auto">
          <a:xfrm>
            <a:off x="2865438" y="2095500"/>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1</a:t>
            </a:r>
          </a:p>
        </p:txBody>
      </p:sp>
      <p:sp>
        <p:nvSpPr>
          <p:cNvPr id="95" name="직사각형 151"/>
          <p:cNvSpPr>
            <a:spLocks noChangeArrowheads="1"/>
          </p:cNvSpPr>
          <p:nvPr/>
        </p:nvSpPr>
        <p:spPr bwMode="auto">
          <a:xfrm>
            <a:off x="696913" y="4125913"/>
            <a:ext cx="6286500" cy="1651000"/>
          </a:xfrm>
          <a:prstGeom prst="rect">
            <a:avLst/>
          </a:prstGeom>
          <a:noFill/>
          <a:ln w="6350" algn="ctr">
            <a:solidFill>
              <a:srgbClr val="FF0000"/>
            </a:solidFill>
            <a:miter lim="800000"/>
            <a:headEnd/>
            <a:tailEnd/>
          </a:ln>
        </p:spPr>
        <p:txBody>
          <a:bodyPr wrap="none" lIns="90000" tIns="46800" rIns="90000" bIns="46800" anchor="ctr"/>
          <a:lstStyle/>
          <a:p>
            <a:pPr marL="92075" indent="-92075" algn="ctr" latinLnBrk="0"/>
            <a:endParaRPr lang="ko-KR" altLang="en-US" sz="800">
              <a:solidFill>
                <a:srgbClr val="FFFFFF"/>
              </a:solidFill>
              <a:latin typeface="Trebuchet MS" pitchFamily="34" charset="0"/>
              <a:ea typeface="맑은 고딕" pitchFamily="50" charset="-127"/>
            </a:endParaRPr>
          </a:p>
        </p:txBody>
      </p:sp>
      <p:sp>
        <p:nvSpPr>
          <p:cNvPr id="96" name="타원 726"/>
          <p:cNvSpPr>
            <a:spLocks noChangeArrowheads="1"/>
          </p:cNvSpPr>
          <p:nvPr/>
        </p:nvSpPr>
        <p:spPr bwMode="auto">
          <a:xfrm>
            <a:off x="579438" y="4102100"/>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2</a:t>
            </a:r>
          </a:p>
        </p:txBody>
      </p:sp>
      <p:sp>
        <p:nvSpPr>
          <p:cNvPr id="97" name="타원 726"/>
          <p:cNvSpPr>
            <a:spLocks noChangeArrowheads="1"/>
          </p:cNvSpPr>
          <p:nvPr/>
        </p:nvSpPr>
        <p:spPr bwMode="auto">
          <a:xfrm>
            <a:off x="1681163" y="427831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3</a:t>
            </a:r>
          </a:p>
        </p:txBody>
      </p:sp>
      <p:grpSp>
        <p:nvGrpSpPr>
          <p:cNvPr id="98" name="그룹 97"/>
          <p:cNvGrpSpPr/>
          <p:nvPr/>
        </p:nvGrpSpPr>
        <p:grpSpPr>
          <a:xfrm>
            <a:off x="4338723" y="2655456"/>
            <a:ext cx="1200150" cy="614507"/>
            <a:chOff x="4343400" y="2697596"/>
            <a:chExt cx="1200150" cy="614507"/>
          </a:xfrm>
          <a:solidFill>
            <a:srgbClr val="FF0000">
              <a:alpha val="23000"/>
            </a:srgbClr>
          </a:solidFill>
        </p:grpSpPr>
        <p:sp>
          <p:nvSpPr>
            <p:cNvPr id="99" name="갈매기형 수장 98"/>
            <p:cNvSpPr/>
            <p:nvPr/>
          </p:nvSpPr>
          <p:spPr bwMode="auto">
            <a:xfrm>
              <a:off x="4838700" y="2697596"/>
              <a:ext cx="704850" cy="614507"/>
            </a:xfrm>
            <a:prstGeom prst="chevron">
              <a:avLst/>
            </a:prstGeom>
            <a:grpFill/>
            <a:ln w="12700" cap="flat" cmpd="sng" algn="ctr">
              <a:solidFill>
                <a:srgbClr val="808080">
                  <a:lumMod val="75000"/>
                  <a:alpha val="22000"/>
                </a:srgbClr>
              </a:solidFill>
              <a:prstDash val="solid"/>
              <a:round/>
              <a:headEnd type="none" w="med" len="med"/>
              <a:tailEnd type="none" w="med" len="med"/>
            </a:ln>
            <a:effectLst>
              <a:outerShdw dist="38100" dir="2700000" algn="ctr" rotWithShape="0">
                <a:srgbClr val="FFFFFF">
                  <a:lumMod val="75000"/>
                </a:srgbClr>
              </a:outerShdw>
            </a:effectLst>
          </p:spPr>
          <p:txBody>
            <a:bodyPr anchor="ctr"/>
            <a:lstStyle/>
            <a:p>
              <a:pPr algn="ctr" fontAlgn="auto" latinLnBrk="0">
                <a:spcBef>
                  <a:spcPts val="0"/>
                </a:spcBef>
                <a:spcAft>
                  <a:spcPts val="0"/>
                </a:spcAft>
                <a:defRPr/>
              </a:pPr>
              <a:endParaRPr kumimoji="0" lang="ko-KR" altLang="en-US" sz="1050" kern="0" dirty="0">
                <a:solidFill>
                  <a:sysClr val="windowText" lastClr="000000"/>
                </a:solidFill>
                <a:latin typeface="Trebuchet MS"/>
                <a:ea typeface="맑은 고딕"/>
              </a:endParaRPr>
            </a:p>
          </p:txBody>
        </p:sp>
        <p:sp>
          <p:nvSpPr>
            <p:cNvPr id="100" name="갈매기형 수장 99"/>
            <p:cNvSpPr/>
            <p:nvPr/>
          </p:nvSpPr>
          <p:spPr bwMode="auto">
            <a:xfrm>
              <a:off x="4343400" y="2697596"/>
              <a:ext cx="704850" cy="614507"/>
            </a:xfrm>
            <a:prstGeom prst="chevron">
              <a:avLst/>
            </a:prstGeom>
            <a:grpFill/>
            <a:ln w="12700" cap="flat" cmpd="sng" algn="ctr">
              <a:solidFill>
                <a:srgbClr val="808080">
                  <a:lumMod val="75000"/>
                  <a:alpha val="22000"/>
                </a:srgbClr>
              </a:solidFill>
              <a:prstDash val="solid"/>
              <a:round/>
              <a:headEnd type="none" w="med" len="med"/>
              <a:tailEnd type="none" w="med" len="med"/>
            </a:ln>
            <a:effectLst>
              <a:outerShdw dist="38100" dir="2700000" algn="ctr" rotWithShape="0">
                <a:srgbClr val="FFFFFF">
                  <a:lumMod val="75000"/>
                </a:srgbClr>
              </a:outerShdw>
            </a:effectLst>
          </p:spPr>
          <p:txBody>
            <a:bodyPr anchor="ctr"/>
            <a:lstStyle/>
            <a:p>
              <a:pPr algn="ctr" fontAlgn="auto" latinLnBrk="0">
                <a:spcBef>
                  <a:spcPts val="0"/>
                </a:spcBef>
                <a:spcAft>
                  <a:spcPts val="0"/>
                </a:spcAft>
                <a:defRPr/>
              </a:pPr>
              <a:endParaRPr kumimoji="0" lang="ko-KR" altLang="en-US" sz="1050" kern="0" dirty="0">
                <a:solidFill>
                  <a:sysClr val="windowText" lastClr="000000"/>
                </a:solidFill>
                <a:latin typeface="Trebuchet MS"/>
                <a:ea typeface="맑은 고딕"/>
              </a:endParaRPr>
            </a:p>
          </p:txBody>
        </p:sp>
      </p:grpSp>
      <p:grpSp>
        <p:nvGrpSpPr>
          <p:cNvPr id="101" name="그룹 100"/>
          <p:cNvGrpSpPr/>
          <p:nvPr/>
        </p:nvGrpSpPr>
        <p:grpSpPr>
          <a:xfrm rot="10800000">
            <a:off x="2205123" y="2655455"/>
            <a:ext cx="1200150" cy="614507"/>
            <a:chOff x="4343400" y="2697596"/>
            <a:chExt cx="1200150" cy="614507"/>
          </a:xfrm>
          <a:solidFill>
            <a:srgbClr val="FF0000">
              <a:alpha val="23000"/>
            </a:srgbClr>
          </a:solidFill>
        </p:grpSpPr>
        <p:sp>
          <p:nvSpPr>
            <p:cNvPr id="102" name="갈매기형 수장 101"/>
            <p:cNvSpPr/>
            <p:nvPr/>
          </p:nvSpPr>
          <p:spPr bwMode="auto">
            <a:xfrm>
              <a:off x="4838700" y="2697596"/>
              <a:ext cx="704850" cy="614507"/>
            </a:xfrm>
            <a:prstGeom prst="chevron">
              <a:avLst/>
            </a:prstGeom>
            <a:grpFill/>
            <a:ln w="12700" cap="flat" cmpd="sng" algn="ctr">
              <a:solidFill>
                <a:srgbClr val="808080">
                  <a:lumMod val="75000"/>
                  <a:alpha val="22000"/>
                </a:srgbClr>
              </a:solidFill>
              <a:prstDash val="solid"/>
              <a:round/>
              <a:headEnd type="none" w="med" len="med"/>
              <a:tailEnd type="none" w="med" len="med"/>
            </a:ln>
            <a:effectLst>
              <a:outerShdw dist="38100" dir="2700000" algn="ctr" rotWithShape="0">
                <a:srgbClr val="FFFFFF">
                  <a:lumMod val="75000"/>
                </a:srgbClr>
              </a:outerShdw>
            </a:effectLst>
          </p:spPr>
          <p:txBody>
            <a:bodyPr anchor="ctr"/>
            <a:lstStyle/>
            <a:p>
              <a:pPr algn="ctr" fontAlgn="auto" latinLnBrk="0">
                <a:spcBef>
                  <a:spcPts val="0"/>
                </a:spcBef>
                <a:spcAft>
                  <a:spcPts val="0"/>
                </a:spcAft>
                <a:defRPr/>
              </a:pPr>
              <a:endParaRPr kumimoji="0" lang="ko-KR" altLang="en-US" sz="1050" kern="0" dirty="0">
                <a:solidFill>
                  <a:sysClr val="windowText" lastClr="000000"/>
                </a:solidFill>
                <a:latin typeface="Trebuchet MS"/>
                <a:ea typeface="맑은 고딕"/>
              </a:endParaRPr>
            </a:p>
          </p:txBody>
        </p:sp>
        <p:sp>
          <p:nvSpPr>
            <p:cNvPr id="103" name="갈매기형 수장 102"/>
            <p:cNvSpPr/>
            <p:nvPr/>
          </p:nvSpPr>
          <p:spPr bwMode="auto">
            <a:xfrm>
              <a:off x="4343400" y="2697596"/>
              <a:ext cx="704850" cy="614507"/>
            </a:xfrm>
            <a:prstGeom prst="chevron">
              <a:avLst/>
            </a:prstGeom>
            <a:grpFill/>
            <a:ln w="12700" cap="flat" cmpd="sng" algn="ctr">
              <a:solidFill>
                <a:srgbClr val="808080">
                  <a:lumMod val="75000"/>
                  <a:alpha val="22000"/>
                </a:srgbClr>
              </a:solidFill>
              <a:prstDash val="solid"/>
              <a:round/>
              <a:headEnd type="none" w="med" len="med"/>
              <a:tailEnd type="none" w="med" len="med"/>
            </a:ln>
            <a:effectLst>
              <a:outerShdw dist="38100" dir="2700000" algn="ctr" rotWithShape="0">
                <a:srgbClr val="FFFFFF">
                  <a:lumMod val="75000"/>
                </a:srgbClr>
              </a:outerShdw>
            </a:effectLst>
          </p:spPr>
          <p:txBody>
            <a:bodyPr anchor="ctr"/>
            <a:lstStyle/>
            <a:p>
              <a:pPr algn="ctr" fontAlgn="auto" latinLnBrk="0">
                <a:spcBef>
                  <a:spcPts val="0"/>
                </a:spcBef>
                <a:spcAft>
                  <a:spcPts val="0"/>
                </a:spcAft>
                <a:defRPr/>
              </a:pPr>
              <a:endParaRPr kumimoji="0" lang="ko-KR" altLang="en-US" sz="1050" kern="0" dirty="0">
                <a:solidFill>
                  <a:sysClr val="windowText" lastClr="000000"/>
                </a:solidFill>
                <a:latin typeface="Trebuchet MS"/>
                <a:ea typeface="맑은 고딕"/>
              </a:endParaRPr>
            </a:p>
          </p:txBody>
        </p:sp>
      </p:grpSp>
      <p:grpSp>
        <p:nvGrpSpPr>
          <p:cNvPr id="104" name="그룹 103"/>
          <p:cNvGrpSpPr/>
          <p:nvPr/>
        </p:nvGrpSpPr>
        <p:grpSpPr>
          <a:xfrm>
            <a:off x="4338723" y="4733638"/>
            <a:ext cx="1200150" cy="614507"/>
            <a:chOff x="4343400" y="2697596"/>
            <a:chExt cx="1200150" cy="614507"/>
          </a:xfrm>
          <a:solidFill>
            <a:srgbClr val="FF0000">
              <a:alpha val="23000"/>
            </a:srgbClr>
          </a:solidFill>
        </p:grpSpPr>
        <p:sp>
          <p:nvSpPr>
            <p:cNvPr id="105" name="갈매기형 수장 104"/>
            <p:cNvSpPr/>
            <p:nvPr/>
          </p:nvSpPr>
          <p:spPr bwMode="auto">
            <a:xfrm>
              <a:off x="4838700" y="2697596"/>
              <a:ext cx="704850" cy="614507"/>
            </a:xfrm>
            <a:prstGeom prst="chevron">
              <a:avLst/>
            </a:prstGeom>
            <a:grpFill/>
            <a:ln w="12700" cap="flat" cmpd="sng" algn="ctr">
              <a:solidFill>
                <a:srgbClr val="808080">
                  <a:lumMod val="75000"/>
                  <a:alpha val="22000"/>
                </a:srgbClr>
              </a:solidFill>
              <a:prstDash val="solid"/>
              <a:round/>
              <a:headEnd type="none" w="med" len="med"/>
              <a:tailEnd type="none" w="med" len="med"/>
            </a:ln>
            <a:effectLst>
              <a:outerShdw dist="38100" dir="2700000" algn="ctr" rotWithShape="0">
                <a:srgbClr val="FFFFFF">
                  <a:lumMod val="75000"/>
                </a:srgbClr>
              </a:outerShdw>
            </a:effectLst>
          </p:spPr>
          <p:txBody>
            <a:bodyPr anchor="ctr"/>
            <a:lstStyle/>
            <a:p>
              <a:pPr algn="ctr" fontAlgn="auto" latinLnBrk="0">
                <a:spcBef>
                  <a:spcPts val="0"/>
                </a:spcBef>
                <a:spcAft>
                  <a:spcPts val="0"/>
                </a:spcAft>
                <a:defRPr/>
              </a:pPr>
              <a:endParaRPr kumimoji="0" lang="ko-KR" altLang="en-US" sz="1050" kern="0" dirty="0">
                <a:solidFill>
                  <a:sysClr val="windowText" lastClr="000000"/>
                </a:solidFill>
                <a:latin typeface="Trebuchet MS"/>
                <a:ea typeface="맑은 고딕"/>
              </a:endParaRPr>
            </a:p>
          </p:txBody>
        </p:sp>
        <p:sp>
          <p:nvSpPr>
            <p:cNvPr id="106" name="갈매기형 수장 105"/>
            <p:cNvSpPr/>
            <p:nvPr/>
          </p:nvSpPr>
          <p:spPr bwMode="auto">
            <a:xfrm>
              <a:off x="4343400" y="2697596"/>
              <a:ext cx="704850" cy="614507"/>
            </a:xfrm>
            <a:prstGeom prst="chevron">
              <a:avLst/>
            </a:prstGeom>
            <a:grpFill/>
            <a:ln w="12700" cap="flat" cmpd="sng" algn="ctr">
              <a:solidFill>
                <a:srgbClr val="808080">
                  <a:lumMod val="75000"/>
                  <a:alpha val="22000"/>
                </a:srgbClr>
              </a:solidFill>
              <a:prstDash val="solid"/>
              <a:round/>
              <a:headEnd type="none" w="med" len="med"/>
              <a:tailEnd type="none" w="med" len="med"/>
            </a:ln>
            <a:effectLst>
              <a:outerShdw dist="38100" dir="2700000" algn="ctr" rotWithShape="0">
                <a:srgbClr val="FFFFFF">
                  <a:lumMod val="75000"/>
                </a:srgbClr>
              </a:outerShdw>
            </a:effectLst>
          </p:spPr>
          <p:txBody>
            <a:bodyPr anchor="ctr"/>
            <a:lstStyle/>
            <a:p>
              <a:pPr algn="ctr" fontAlgn="auto" latinLnBrk="0">
                <a:spcBef>
                  <a:spcPts val="0"/>
                </a:spcBef>
                <a:spcAft>
                  <a:spcPts val="0"/>
                </a:spcAft>
                <a:defRPr/>
              </a:pPr>
              <a:endParaRPr kumimoji="0" lang="ko-KR" altLang="en-US" sz="1050" kern="0" dirty="0">
                <a:solidFill>
                  <a:sysClr val="windowText" lastClr="000000"/>
                </a:solidFill>
                <a:latin typeface="Trebuchet MS"/>
                <a:ea typeface="맑은 고딕"/>
              </a:endParaRPr>
            </a:p>
          </p:txBody>
        </p:sp>
      </p:grpSp>
      <p:grpSp>
        <p:nvGrpSpPr>
          <p:cNvPr id="107" name="그룹 106"/>
          <p:cNvGrpSpPr/>
          <p:nvPr/>
        </p:nvGrpSpPr>
        <p:grpSpPr>
          <a:xfrm rot="10800000">
            <a:off x="2205123" y="4733637"/>
            <a:ext cx="1200150" cy="614507"/>
            <a:chOff x="4343400" y="2697596"/>
            <a:chExt cx="1200150" cy="614507"/>
          </a:xfrm>
          <a:solidFill>
            <a:srgbClr val="FF0000">
              <a:alpha val="23000"/>
            </a:srgbClr>
          </a:solidFill>
        </p:grpSpPr>
        <p:sp>
          <p:nvSpPr>
            <p:cNvPr id="108" name="갈매기형 수장 107"/>
            <p:cNvSpPr/>
            <p:nvPr/>
          </p:nvSpPr>
          <p:spPr bwMode="auto">
            <a:xfrm>
              <a:off x="4838700" y="2697596"/>
              <a:ext cx="704850" cy="614507"/>
            </a:xfrm>
            <a:prstGeom prst="chevron">
              <a:avLst/>
            </a:prstGeom>
            <a:grpFill/>
            <a:ln w="12700" cap="flat" cmpd="sng" algn="ctr">
              <a:solidFill>
                <a:srgbClr val="808080">
                  <a:lumMod val="75000"/>
                  <a:alpha val="22000"/>
                </a:srgbClr>
              </a:solidFill>
              <a:prstDash val="solid"/>
              <a:round/>
              <a:headEnd type="none" w="med" len="med"/>
              <a:tailEnd type="none" w="med" len="med"/>
            </a:ln>
            <a:effectLst>
              <a:outerShdw dist="38100" dir="2700000" algn="ctr" rotWithShape="0">
                <a:srgbClr val="FFFFFF">
                  <a:lumMod val="75000"/>
                </a:srgbClr>
              </a:outerShdw>
            </a:effectLst>
          </p:spPr>
          <p:txBody>
            <a:bodyPr anchor="ctr"/>
            <a:lstStyle/>
            <a:p>
              <a:pPr algn="ctr" fontAlgn="auto" latinLnBrk="0">
                <a:spcBef>
                  <a:spcPts val="0"/>
                </a:spcBef>
                <a:spcAft>
                  <a:spcPts val="0"/>
                </a:spcAft>
                <a:defRPr/>
              </a:pPr>
              <a:endParaRPr kumimoji="0" lang="ko-KR" altLang="en-US" sz="1050" kern="0" dirty="0">
                <a:solidFill>
                  <a:sysClr val="windowText" lastClr="000000"/>
                </a:solidFill>
                <a:latin typeface="Trebuchet MS"/>
                <a:ea typeface="맑은 고딕"/>
              </a:endParaRPr>
            </a:p>
          </p:txBody>
        </p:sp>
        <p:sp>
          <p:nvSpPr>
            <p:cNvPr id="109" name="갈매기형 수장 108"/>
            <p:cNvSpPr/>
            <p:nvPr/>
          </p:nvSpPr>
          <p:spPr bwMode="auto">
            <a:xfrm>
              <a:off x="4343400" y="2697596"/>
              <a:ext cx="704850" cy="614507"/>
            </a:xfrm>
            <a:prstGeom prst="chevron">
              <a:avLst/>
            </a:prstGeom>
            <a:grpFill/>
            <a:ln w="12700" cap="flat" cmpd="sng" algn="ctr">
              <a:solidFill>
                <a:srgbClr val="808080">
                  <a:lumMod val="75000"/>
                  <a:alpha val="22000"/>
                </a:srgbClr>
              </a:solidFill>
              <a:prstDash val="solid"/>
              <a:round/>
              <a:headEnd type="none" w="med" len="med"/>
              <a:tailEnd type="none" w="med" len="med"/>
            </a:ln>
            <a:effectLst>
              <a:outerShdw dist="38100" dir="2700000" algn="ctr" rotWithShape="0">
                <a:srgbClr val="FFFFFF">
                  <a:lumMod val="75000"/>
                </a:srgbClr>
              </a:outerShdw>
            </a:effectLst>
          </p:spPr>
          <p:txBody>
            <a:bodyPr anchor="ctr"/>
            <a:lstStyle/>
            <a:p>
              <a:pPr algn="ctr" fontAlgn="auto" latinLnBrk="0">
                <a:spcBef>
                  <a:spcPts val="0"/>
                </a:spcBef>
                <a:spcAft>
                  <a:spcPts val="0"/>
                </a:spcAft>
                <a:defRPr/>
              </a:pPr>
              <a:endParaRPr kumimoji="0" lang="ko-KR" altLang="en-US" sz="1050" kern="0" dirty="0">
                <a:solidFill>
                  <a:sysClr val="windowText" lastClr="000000"/>
                </a:solidFill>
                <a:latin typeface="Trebuchet MS"/>
                <a:ea typeface="맑은 고딕"/>
              </a:endParaRPr>
            </a:p>
          </p:txBody>
        </p:sp>
      </p:grpSp>
      <p:sp>
        <p:nvSpPr>
          <p:cNvPr id="125"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126"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127" name="그룹 170"/>
          <p:cNvGrpSpPr>
            <a:grpSpLocks/>
          </p:cNvGrpSpPr>
          <p:nvPr/>
        </p:nvGrpSpPr>
        <p:grpSpPr bwMode="auto">
          <a:xfrm rot="-8100000">
            <a:off x="597694" y="1234281"/>
            <a:ext cx="212725" cy="214313"/>
            <a:chOff x="3740150" y="525463"/>
            <a:chExt cx="349250" cy="350837"/>
          </a:xfrm>
        </p:grpSpPr>
        <p:cxnSp>
          <p:nvCxnSpPr>
            <p:cNvPr id="128" name="직선 연결선 127"/>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29" name="직선 연결선 128"/>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130" name="직사각형 21"/>
          <p:cNvSpPr>
            <a:spLocks noChangeArrowheads="1"/>
          </p:cNvSpPr>
          <p:nvPr/>
        </p:nvSpPr>
        <p:spPr bwMode="auto">
          <a:xfrm>
            <a:off x="844550" y="1216025"/>
            <a:ext cx="919163"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Home Page</a:t>
            </a:r>
            <a:endParaRPr lang="ko-KR" altLang="en-US">
              <a:latin typeface="Trebuchet MS" pitchFamily="34" charset="0"/>
              <a:ea typeface="맑은 고딕" pitchFamily="50" charset="-127"/>
            </a:endParaRPr>
          </a:p>
        </p:txBody>
      </p:sp>
      <p:sp>
        <p:nvSpPr>
          <p:cNvPr id="131"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pic>
        <p:nvPicPr>
          <p:cNvPr id="132" name="Picture 28" descr="C:\Users\08539\Downloads\1403786430_45_Menu.png"/>
          <p:cNvPicPr>
            <a:picLocks noChangeAspect="1" noChangeArrowheads="1"/>
          </p:cNvPicPr>
          <p:nvPr/>
        </p:nvPicPr>
        <p:blipFill>
          <a:blip r:embed="rId4" cstate="print"/>
          <a:srcRect/>
          <a:stretch>
            <a:fillRect/>
          </a:stretch>
        </p:blipFill>
        <p:spPr bwMode="auto">
          <a:xfrm>
            <a:off x="393700" y="1227138"/>
            <a:ext cx="234950" cy="234950"/>
          </a:xfrm>
          <a:prstGeom prst="rect">
            <a:avLst/>
          </a:prstGeom>
          <a:noFill/>
          <a:ln w="9525">
            <a:noFill/>
            <a:miter lim="800000"/>
            <a:headEnd/>
            <a:tailEnd/>
          </a:ln>
        </p:spPr>
      </p:pic>
      <p:grpSp>
        <p:nvGrpSpPr>
          <p:cNvPr id="133" name="그룹 170"/>
          <p:cNvGrpSpPr>
            <a:grpSpLocks/>
          </p:cNvGrpSpPr>
          <p:nvPr/>
        </p:nvGrpSpPr>
        <p:grpSpPr bwMode="auto">
          <a:xfrm rot="-8100000">
            <a:off x="1685131" y="1234282"/>
            <a:ext cx="212725" cy="214312"/>
            <a:chOff x="3740150" y="525463"/>
            <a:chExt cx="349250" cy="350837"/>
          </a:xfrm>
        </p:grpSpPr>
        <p:cxnSp>
          <p:nvCxnSpPr>
            <p:cNvPr id="134" name="직선 연결선 133"/>
            <p:cNvCxnSpPr/>
            <p:nvPr/>
          </p:nvCxnSpPr>
          <p:spPr bwMode="auto">
            <a:xfrm rot="5400000">
              <a:off x="3568338" y="696288"/>
              <a:ext cx="348239"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35" name="직선 연결선 134"/>
            <p:cNvCxnSpPr/>
            <p:nvPr/>
          </p:nvCxnSpPr>
          <p:spPr bwMode="auto">
            <a:xfrm rot="10800000">
              <a:off x="3741072" y="876375"/>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137" name="직사각형 21"/>
          <p:cNvSpPr>
            <a:spLocks noChangeArrowheads="1"/>
          </p:cNvSpPr>
          <p:nvPr/>
        </p:nvSpPr>
        <p:spPr bwMode="auto">
          <a:xfrm>
            <a:off x="1931988" y="1216025"/>
            <a:ext cx="866775"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Reference</a:t>
            </a:r>
          </a:p>
        </p:txBody>
      </p:sp>
      <p:sp>
        <p:nvSpPr>
          <p:cNvPr id="138" name="직사각형 2"/>
          <p:cNvSpPr>
            <a:spLocks noChangeArrowheads="1"/>
          </p:cNvSpPr>
          <p:nvPr/>
        </p:nvSpPr>
        <p:spPr bwMode="auto">
          <a:xfrm>
            <a:off x="568325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139" name="순서도: 병합 138"/>
          <p:cNvSpPr/>
          <p:nvPr/>
        </p:nvSpPr>
        <p:spPr bwMode="auto">
          <a:xfrm>
            <a:off x="6451600" y="1298575"/>
            <a:ext cx="122238"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pic>
        <p:nvPicPr>
          <p:cNvPr id="140" name="그림 32"/>
          <p:cNvPicPr>
            <a:picLocks noChangeAspect="1"/>
          </p:cNvPicPr>
          <p:nvPr/>
        </p:nvPicPr>
        <p:blipFill>
          <a:blip r:embed="rId5" cstate="print"/>
          <a:srcRect/>
          <a:stretch>
            <a:fillRect/>
          </a:stretch>
        </p:blipFill>
        <p:spPr bwMode="auto">
          <a:xfrm>
            <a:off x="6751638" y="1216025"/>
            <a:ext cx="250825" cy="250825"/>
          </a:xfrm>
          <a:prstGeom prst="rect">
            <a:avLst/>
          </a:prstGeom>
          <a:noFill/>
          <a:ln w="9525">
            <a:noFill/>
            <a:miter lim="800000"/>
            <a:headEnd/>
            <a:tailEnd/>
          </a:ln>
        </p:spPr>
      </p:pic>
      <p:sp>
        <p:nvSpPr>
          <p:cNvPr id="141" name="모서리가 둥근 직사각형 40"/>
          <p:cNvSpPr>
            <a:spLocks noChangeArrowheads="1"/>
          </p:cNvSpPr>
          <p:nvPr/>
        </p:nvSpPr>
        <p:spPr bwMode="auto">
          <a:xfrm>
            <a:off x="403225" y="6075363"/>
            <a:ext cx="582613"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sp>
        <p:nvSpPr>
          <p:cNvPr id="142" name="타원 726"/>
          <p:cNvSpPr>
            <a:spLocks noChangeArrowheads="1"/>
          </p:cNvSpPr>
          <p:nvPr/>
        </p:nvSpPr>
        <p:spPr bwMode="auto">
          <a:xfrm>
            <a:off x="357188" y="6026150"/>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4</a:t>
            </a:r>
            <a:endParaRPr kumimoji="0" lang="en-US" altLang="ko-KR" sz="800" b="1" dirty="0">
              <a:solidFill>
                <a:srgbClr val="FFFFFF"/>
              </a:solidFill>
              <a:latin typeface="Calibri" pitchFamily="34" charset="0"/>
              <a:ea typeface="맑은 고딕" pitchFamily="50" charset="-127"/>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39939"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39940" name="제목 1"/>
          <p:cNvSpPr>
            <a:spLocks noGrp="1"/>
          </p:cNvSpPr>
          <p:nvPr>
            <p:ph type="title"/>
          </p:nvPr>
        </p:nvSpPr>
        <p:spPr/>
        <p:txBody>
          <a:bodyPr/>
          <a:lstStyle/>
          <a:p>
            <a:r>
              <a:rPr lang="en-US" altLang="ko-KR" sz="1800" dirty="0" smtClean="0"/>
              <a:t>2. Home page</a:t>
            </a:r>
            <a:endParaRPr sz="1800" dirty="0" smtClean="0"/>
          </a:p>
        </p:txBody>
      </p:sp>
      <p:sp>
        <p:nvSpPr>
          <p:cNvPr id="39941" name="내용 개체 틀 2"/>
          <p:cNvSpPr>
            <a:spLocks noGrp="1"/>
          </p:cNvSpPr>
          <p:nvPr>
            <p:ph idx="5"/>
          </p:nvPr>
        </p:nvSpPr>
        <p:spPr>
          <a:xfrm>
            <a:off x="223838" y="728663"/>
            <a:ext cx="6910387" cy="280987"/>
          </a:xfrm>
          <a:noFill/>
        </p:spPr>
        <p:txBody>
          <a:bodyPr/>
          <a:lstStyle/>
          <a:p>
            <a:pPr>
              <a:buFont typeface="Wingdings" pitchFamily="2" charset="2"/>
              <a:buNone/>
            </a:pPr>
            <a:r>
              <a:rPr lang="en-US" altLang="ko-KR" dirty="0" smtClean="0"/>
              <a:t>2.5 Reference</a:t>
            </a:r>
          </a:p>
        </p:txBody>
      </p:sp>
      <p:graphicFrame>
        <p:nvGraphicFramePr>
          <p:cNvPr id="136" name="Group 369"/>
          <p:cNvGraphicFramePr>
            <a:graphicFrameLocks noGrp="1"/>
          </p:cNvGraphicFramePr>
          <p:nvPr>
            <p:extLst>
              <p:ext uri="{D42A27DB-BD31-4B8C-83A1-F6EECF244321}">
                <p14:modId xmlns="" xmlns:p14="http://schemas.microsoft.com/office/powerpoint/2010/main" val="3172311726"/>
              </p:ext>
            </p:extLst>
          </p:nvPr>
        </p:nvGraphicFramePr>
        <p:xfrm>
          <a:off x="7534275" y="915988"/>
          <a:ext cx="2371725" cy="1740470"/>
        </p:xfrm>
        <a:graphic>
          <a:graphicData uri="http://schemas.openxmlformats.org/drawingml/2006/table">
            <a:tbl>
              <a:tblPr/>
              <a:tblGrid>
                <a:gridCol w="255588"/>
                <a:gridCol w="2116137"/>
              </a:tblGrid>
              <a:tr h="3651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
                      </a:r>
                    </a:p>
                  </a:txBody>
                  <a:tcPr marL="0" marR="0" marT="45685" marB="45685"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This module is a repository of all the relevant brochures in PDF format.</a:t>
                      </a:r>
                    </a:p>
                  </a:txBody>
                  <a:tcPr marL="36000" marR="36000" marT="35972" marB="35972"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524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1</a:t>
                      </a:r>
                    </a:p>
                  </a:txBody>
                  <a:tcPr marL="0" marR="0" marT="45685" marB="45685"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Reference item:</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Non-Medical Limit, Asset Allocation, Job Class, ILF Summary </a:t>
                      </a: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pdf</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will be displayed</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Panel Hospital</a:t>
                      </a:r>
                      <a:r>
                        <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will display</a:t>
                      </a:r>
                      <a:r>
                        <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Panel Clinic &amp; Hospital Filter popup</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1" i="0" u="none" strike="noStrike" cap="none" normalizeH="0" baseline="0" dirty="0" smtClean="0">
                          <a:ln>
                            <a:noFill/>
                          </a:ln>
                          <a:solidFill>
                            <a:srgbClr val="FF0000"/>
                          </a:solidFill>
                          <a:effectLst/>
                          <a:latin typeface="Trebuchet MS" pitchFamily="34" charset="0"/>
                          <a:ea typeface="맑은 고딕" pitchFamily="50" charset="-127"/>
                          <a:sym typeface="Wingdings 2" pitchFamily="18" charset="2"/>
                        </a:rPr>
                        <a:t>In case more references are added, screen will scroll</a:t>
                      </a:r>
                    </a:p>
                  </a:txBody>
                  <a:tcPr marL="36000" marR="36000" marT="35972" marB="35972"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524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2</a:t>
                      </a:r>
                    </a:p>
                  </a:txBody>
                  <a:tcPr marL="0" marR="0" marT="45685" marB="45685"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[Back] Button:</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Go to ‘Home Page’</a:t>
                      </a:r>
                    </a:p>
                  </a:txBody>
                  <a:tcPr marL="36000" marR="36000" marT="35972" marB="35972"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39955"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39956" name="그룹 170"/>
          <p:cNvGrpSpPr>
            <a:grpSpLocks/>
          </p:cNvGrpSpPr>
          <p:nvPr/>
        </p:nvGrpSpPr>
        <p:grpSpPr bwMode="auto">
          <a:xfrm rot="-8100000">
            <a:off x="597694" y="1234281"/>
            <a:ext cx="212725" cy="214313"/>
            <a:chOff x="3740150" y="525463"/>
            <a:chExt cx="349250" cy="350837"/>
          </a:xfrm>
        </p:grpSpPr>
        <p:cxnSp>
          <p:nvCxnSpPr>
            <p:cNvPr id="42" name="직선 연결선 41"/>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43" name="직선 연결선 42"/>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39957" name="직사각형 21"/>
          <p:cNvSpPr>
            <a:spLocks noChangeArrowheads="1"/>
          </p:cNvSpPr>
          <p:nvPr/>
        </p:nvSpPr>
        <p:spPr bwMode="auto">
          <a:xfrm>
            <a:off x="844550" y="1216025"/>
            <a:ext cx="919163"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Home Page</a:t>
            </a:r>
            <a:endParaRPr lang="ko-KR" altLang="en-US">
              <a:latin typeface="Trebuchet MS" pitchFamily="34" charset="0"/>
              <a:ea typeface="맑은 고딕" pitchFamily="50" charset="-127"/>
            </a:endParaRPr>
          </a:p>
        </p:txBody>
      </p:sp>
      <p:sp>
        <p:nvSpPr>
          <p:cNvPr id="15"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pic>
        <p:nvPicPr>
          <p:cNvPr id="39959" name="Picture 28" descr="C:\Users\08539\Downloads\1403786430_45_Menu.png"/>
          <p:cNvPicPr>
            <a:picLocks noChangeAspect="1" noChangeArrowheads="1"/>
          </p:cNvPicPr>
          <p:nvPr/>
        </p:nvPicPr>
        <p:blipFill>
          <a:blip r:embed="rId3" cstate="print"/>
          <a:srcRect/>
          <a:stretch>
            <a:fillRect/>
          </a:stretch>
        </p:blipFill>
        <p:spPr bwMode="auto">
          <a:xfrm>
            <a:off x="393700" y="1227138"/>
            <a:ext cx="234950" cy="234950"/>
          </a:xfrm>
          <a:prstGeom prst="rect">
            <a:avLst/>
          </a:prstGeom>
          <a:noFill/>
          <a:ln w="9525">
            <a:noFill/>
            <a:miter lim="800000"/>
            <a:headEnd/>
            <a:tailEnd/>
          </a:ln>
        </p:spPr>
      </p:pic>
      <p:grpSp>
        <p:nvGrpSpPr>
          <p:cNvPr id="39960" name="그룹 170"/>
          <p:cNvGrpSpPr>
            <a:grpSpLocks/>
          </p:cNvGrpSpPr>
          <p:nvPr/>
        </p:nvGrpSpPr>
        <p:grpSpPr bwMode="auto">
          <a:xfrm rot="-8100000">
            <a:off x="1685131" y="1234282"/>
            <a:ext cx="212725" cy="214312"/>
            <a:chOff x="3740150" y="525463"/>
            <a:chExt cx="349250" cy="350837"/>
          </a:xfrm>
        </p:grpSpPr>
        <p:cxnSp>
          <p:nvCxnSpPr>
            <p:cNvPr id="25" name="직선 연결선 24"/>
            <p:cNvCxnSpPr/>
            <p:nvPr/>
          </p:nvCxnSpPr>
          <p:spPr bwMode="auto">
            <a:xfrm rot="5400000">
              <a:off x="3568338" y="696288"/>
              <a:ext cx="348239"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26" name="직선 연결선 25"/>
            <p:cNvCxnSpPr/>
            <p:nvPr/>
          </p:nvCxnSpPr>
          <p:spPr bwMode="auto">
            <a:xfrm rot="10800000">
              <a:off x="3741072" y="876375"/>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39961" name="직사각형 21"/>
          <p:cNvSpPr>
            <a:spLocks noChangeArrowheads="1"/>
          </p:cNvSpPr>
          <p:nvPr/>
        </p:nvSpPr>
        <p:spPr bwMode="auto">
          <a:xfrm>
            <a:off x="1931988" y="1216025"/>
            <a:ext cx="866775"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Reference</a:t>
            </a:r>
          </a:p>
        </p:txBody>
      </p:sp>
      <p:sp>
        <p:nvSpPr>
          <p:cNvPr id="28"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39963" name="모서리가 둥근 직사각형 40"/>
          <p:cNvSpPr>
            <a:spLocks noChangeArrowheads="1"/>
          </p:cNvSpPr>
          <p:nvPr/>
        </p:nvSpPr>
        <p:spPr bwMode="auto">
          <a:xfrm>
            <a:off x="403225" y="6075363"/>
            <a:ext cx="582613"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sp>
        <p:nvSpPr>
          <p:cNvPr id="39964" name="타원 726"/>
          <p:cNvSpPr>
            <a:spLocks noChangeArrowheads="1"/>
          </p:cNvSpPr>
          <p:nvPr/>
        </p:nvSpPr>
        <p:spPr bwMode="auto">
          <a:xfrm>
            <a:off x="357188" y="6026150"/>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2</a:t>
            </a:r>
            <a:endParaRPr kumimoji="0" lang="en-US" altLang="ko-KR" sz="800" b="1" dirty="0">
              <a:solidFill>
                <a:srgbClr val="FFFFFF"/>
              </a:solidFill>
              <a:latin typeface="Calibri" pitchFamily="34" charset="0"/>
              <a:ea typeface="맑은 고딕" pitchFamily="50" charset="-127"/>
            </a:endParaRPr>
          </a:p>
        </p:txBody>
      </p:sp>
      <p:sp>
        <p:nvSpPr>
          <p:cNvPr id="31" name="직사각형 2"/>
          <p:cNvSpPr>
            <a:spLocks noChangeArrowheads="1"/>
          </p:cNvSpPr>
          <p:nvPr/>
        </p:nvSpPr>
        <p:spPr bwMode="auto">
          <a:xfrm>
            <a:off x="568325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32" name="순서도: 병합 31"/>
          <p:cNvSpPr/>
          <p:nvPr/>
        </p:nvSpPr>
        <p:spPr bwMode="auto">
          <a:xfrm>
            <a:off x="6451600" y="1298575"/>
            <a:ext cx="122238"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pic>
        <p:nvPicPr>
          <p:cNvPr id="39998" name="그림 32"/>
          <p:cNvPicPr>
            <a:picLocks noChangeAspect="1"/>
          </p:cNvPicPr>
          <p:nvPr/>
        </p:nvPicPr>
        <p:blipFill>
          <a:blip r:embed="rId4" cstate="print"/>
          <a:srcRect/>
          <a:stretch>
            <a:fillRect/>
          </a:stretch>
        </p:blipFill>
        <p:spPr bwMode="auto">
          <a:xfrm>
            <a:off x="6751638" y="1216025"/>
            <a:ext cx="250825" cy="250825"/>
          </a:xfrm>
          <a:prstGeom prst="rect">
            <a:avLst/>
          </a:prstGeom>
          <a:noFill/>
          <a:ln w="9525">
            <a:noFill/>
            <a:miter lim="800000"/>
            <a:headEnd/>
            <a:tailEnd/>
          </a:ln>
        </p:spPr>
      </p:pic>
      <p:sp>
        <p:nvSpPr>
          <p:cNvPr id="34" name="모서리가 둥근 직사각형 33"/>
          <p:cNvSpPr/>
          <p:nvPr/>
        </p:nvSpPr>
        <p:spPr bwMode="auto">
          <a:xfrm>
            <a:off x="694531" y="1943101"/>
            <a:ext cx="1889125" cy="1628774"/>
          </a:xfrm>
          <a:prstGeom prst="roundRect">
            <a:avLst>
              <a:gd name="adj" fmla="val 6882"/>
            </a:avLst>
          </a:prstGeom>
          <a:solidFill>
            <a:schemeClr val="bg1">
              <a:lumMod val="9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r>
              <a:rPr lang="en-US" altLang="ko-KR" sz="1400" dirty="0">
                <a:solidFill>
                  <a:schemeClr val="tx1">
                    <a:lumMod val="75000"/>
                    <a:lumOff val="25000"/>
                  </a:schemeClr>
                </a:solidFill>
                <a:latin typeface="Trebuchet MS" pitchFamily="34" charset="0"/>
                <a:ea typeface="맑은 고딕" pitchFamily="50" charset="-127"/>
              </a:rPr>
              <a:t>Non-Medical Limit</a:t>
            </a:r>
          </a:p>
        </p:txBody>
      </p:sp>
      <p:sp>
        <p:nvSpPr>
          <p:cNvPr id="35" name="모서리가 둥근 직사각형 34"/>
          <p:cNvSpPr/>
          <p:nvPr/>
        </p:nvSpPr>
        <p:spPr bwMode="auto">
          <a:xfrm>
            <a:off x="2884487" y="1943101"/>
            <a:ext cx="1889125" cy="1628774"/>
          </a:xfrm>
          <a:prstGeom prst="roundRect">
            <a:avLst>
              <a:gd name="adj" fmla="val 6882"/>
            </a:avLst>
          </a:prstGeom>
          <a:solidFill>
            <a:schemeClr val="bg1">
              <a:lumMod val="9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1400" dirty="0">
                <a:solidFill>
                  <a:schemeClr val="tx1">
                    <a:lumMod val="75000"/>
                    <a:lumOff val="25000"/>
                  </a:schemeClr>
                </a:solidFill>
                <a:latin typeface="Trebuchet MS" pitchFamily="34" charset="0"/>
                <a:ea typeface="맑은 고딕" pitchFamily="50" charset="-127"/>
              </a:rPr>
              <a:t>Asset Allocation</a:t>
            </a:r>
          </a:p>
        </p:txBody>
      </p:sp>
      <p:sp>
        <p:nvSpPr>
          <p:cNvPr id="36" name="모서리가 둥근 직사각형 35"/>
          <p:cNvSpPr/>
          <p:nvPr/>
        </p:nvSpPr>
        <p:spPr bwMode="auto">
          <a:xfrm>
            <a:off x="694530" y="4000501"/>
            <a:ext cx="1889125" cy="1628774"/>
          </a:xfrm>
          <a:prstGeom prst="roundRect">
            <a:avLst>
              <a:gd name="adj" fmla="val 6882"/>
            </a:avLst>
          </a:prstGeom>
          <a:solidFill>
            <a:schemeClr val="bg1">
              <a:lumMod val="9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1400" dirty="0">
                <a:solidFill>
                  <a:schemeClr val="tx1">
                    <a:lumMod val="75000"/>
                    <a:lumOff val="25000"/>
                  </a:schemeClr>
                </a:solidFill>
                <a:latin typeface="Trebuchet MS" pitchFamily="34" charset="0"/>
                <a:ea typeface="맑은 고딕" pitchFamily="50" charset="-127"/>
              </a:rPr>
              <a:t>Job Class</a:t>
            </a:r>
          </a:p>
        </p:txBody>
      </p:sp>
      <p:sp>
        <p:nvSpPr>
          <p:cNvPr id="37" name="모서리가 둥근 직사각형 36"/>
          <p:cNvSpPr/>
          <p:nvPr/>
        </p:nvSpPr>
        <p:spPr bwMode="auto">
          <a:xfrm>
            <a:off x="2884487" y="4000501"/>
            <a:ext cx="1889125" cy="1628774"/>
          </a:xfrm>
          <a:prstGeom prst="roundRect">
            <a:avLst>
              <a:gd name="adj" fmla="val 6882"/>
            </a:avLst>
          </a:prstGeom>
          <a:solidFill>
            <a:schemeClr val="bg1">
              <a:lumMod val="9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1400" dirty="0">
                <a:solidFill>
                  <a:schemeClr val="tx1">
                    <a:lumMod val="75000"/>
                    <a:lumOff val="25000"/>
                  </a:schemeClr>
                </a:solidFill>
                <a:latin typeface="Trebuchet MS" pitchFamily="34" charset="0"/>
                <a:ea typeface="맑은 고딕" pitchFamily="50" charset="-127"/>
              </a:rPr>
              <a:t>ILF Summary</a:t>
            </a:r>
          </a:p>
        </p:txBody>
      </p:sp>
      <p:sp>
        <p:nvSpPr>
          <p:cNvPr id="39" name="모서리가 둥근 직사각형 38"/>
          <p:cNvSpPr/>
          <p:nvPr/>
        </p:nvSpPr>
        <p:spPr bwMode="auto">
          <a:xfrm>
            <a:off x="5113338" y="1943101"/>
            <a:ext cx="1889125" cy="1628774"/>
          </a:xfrm>
          <a:prstGeom prst="roundRect">
            <a:avLst>
              <a:gd name="adj" fmla="val 6882"/>
            </a:avLst>
          </a:prstGeom>
          <a:solidFill>
            <a:schemeClr val="bg1">
              <a:lumMod val="95000"/>
            </a:schemeClr>
          </a:solidFill>
          <a:ln w="6350" algn="ctr">
            <a:solidFill>
              <a:schemeClr val="bg1">
                <a:lumMod val="50000"/>
              </a:schemeClr>
            </a:solidFill>
            <a:miter lim="800000"/>
            <a:headEnd/>
            <a:tailEnd/>
          </a:ln>
          <a:effectLst>
            <a:outerShdw blurRad="63500" sx="110000" sy="110000" algn="ctr" rotWithShape="0">
              <a:schemeClr val="accent2">
                <a:alpha val="40000"/>
              </a:schemeClr>
            </a:outerShdw>
          </a:effectLst>
        </p:spPr>
        <p:txBody>
          <a:bodyPr wrap="none" lIns="90000" tIns="46800" rIns="90000" bIns="46800" anchor="ctr"/>
          <a:lstStyle/>
          <a:p>
            <a:pPr marL="92075" indent="-92075" algn="ctr"/>
            <a:r>
              <a:rPr lang="en-US" altLang="ko-KR" sz="1400" dirty="0">
                <a:solidFill>
                  <a:schemeClr val="tx1">
                    <a:lumMod val="75000"/>
                    <a:lumOff val="25000"/>
                  </a:schemeClr>
                </a:solidFill>
                <a:latin typeface="Trebuchet MS" pitchFamily="34" charset="0"/>
                <a:ea typeface="맑은 고딕" pitchFamily="50" charset="-127"/>
              </a:rPr>
              <a:t>Panel Hospital</a:t>
            </a:r>
          </a:p>
        </p:txBody>
      </p:sp>
      <p:sp>
        <p:nvSpPr>
          <p:cNvPr id="38" name="타원 726"/>
          <p:cNvSpPr>
            <a:spLocks noChangeArrowheads="1"/>
          </p:cNvSpPr>
          <p:nvPr/>
        </p:nvSpPr>
        <p:spPr bwMode="auto">
          <a:xfrm>
            <a:off x="4946651" y="1911350"/>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1</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제목 1"/>
          <p:cNvSpPr>
            <a:spLocks noGrp="1"/>
          </p:cNvSpPr>
          <p:nvPr>
            <p:ph type="title"/>
          </p:nvPr>
        </p:nvSpPr>
        <p:spPr/>
        <p:txBody>
          <a:bodyPr/>
          <a:lstStyle/>
          <a:p>
            <a:r>
              <a:rPr lang="en-US" altLang="ko-KR" sz="1800" dirty="0"/>
              <a:t>2. Home page</a:t>
            </a:r>
            <a:endParaRPr sz="1800" dirty="0" smtClean="0"/>
          </a:p>
        </p:txBody>
      </p:sp>
      <p:sp>
        <p:nvSpPr>
          <p:cNvPr id="46083" name="내용 개체 틀 2"/>
          <p:cNvSpPr>
            <a:spLocks noGrp="1"/>
          </p:cNvSpPr>
          <p:nvPr>
            <p:ph idx="5"/>
          </p:nvPr>
        </p:nvSpPr>
        <p:spPr>
          <a:xfrm>
            <a:off x="223838" y="728663"/>
            <a:ext cx="6910387" cy="280987"/>
          </a:xfrm>
          <a:noFill/>
        </p:spPr>
        <p:txBody>
          <a:bodyPr/>
          <a:lstStyle/>
          <a:p>
            <a:pPr>
              <a:buNone/>
            </a:pPr>
            <a:r>
              <a:rPr lang="en-US" altLang="ko-KR" dirty="0"/>
              <a:t>2.5 </a:t>
            </a:r>
            <a:r>
              <a:rPr lang="en-US" altLang="ko-KR" dirty="0" smtClean="0"/>
              <a:t>Reference - </a:t>
            </a:r>
            <a:r>
              <a:rPr kumimoji="0" lang="en-US" altLang="ko-KR" dirty="0">
                <a:latin typeface="Trebuchet MS" pitchFamily="34" charset="0"/>
                <a:ea typeface="맑은 고딕" pitchFamily="50" charset="-127"/>
                <a:sym typeface="Wingdings 2" pitchFamily="18" charset="2"/>
              </a:rPr>
              <a:t>Panel Clinic &amp; Hospital </a:t>
            </a:r>
            <a:r>
              <a:rPr kumimoji="0" lang="en-US" altLang="ko-KR" dirty="0" smtClean="0">
                <a:latin typeface="Trebuchet MS" pitchFamily="34" charset="0"/>
                <a:ea typeface="맑은 고딕" pitchFamily="50" charset="-127"/>
                <a:sym typeface="Wingdings 2" pitchFamily="18" charset="2"/>
              </a:rPr>
              <a:t>Popup</a:t>
            </a:r>
            <a:endParaRPr lang="en-US" altLang="ko-KR" dirty="0"/>
          </a:p>
        </p:txBody>
      </p:sp>
      <p:graphicFrame>
        <p:nvGraphicFramePr>
          <p:cNvPr id="37" name="Group 369"/>
          <p:cNvGraphicFramePr>
            <a:graphicFrameLocks noGrp="1"/>
          </p:cNvGraphicFramePr>
          <p:nvPr>
            <p:extLst>
              <p:ext uri="{D42A27DB-BD31-4B8C-83A1-F6EECF244321}">
                <p14:modId xmlns="" xmlns:p14="http://schemas.microsoft.com/office/powerpoint/2010/main" val="3944740045"/>
              </p:ext>
            </p:extLst>
          </p:nvPr>
        </p:nvGraphicFramePr>
        <p:xfrm>
          <a:off x="7534275" y="919163"/>
          <a:ext cx="2371725" cy="2768832"/>
        </p:xfrm>
        <a:graphic>
          <a:graphicData uri="http://schemas.openxmlformats.org/drawingml/2006/table">
            <a:tbl>
              <a:tblPr/>
              <a:tblGrid>
                <a:gridCol w="255588"/>
                <a:gridCol w="2116137"/>
              </a:tblGrid>
              <a:tr h="357188">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1</a:t>
                      </a:r>
                    </a:p>
                  </a:txBody>
                  <a:tcPr marL="0" marR="0" marT="45698" marB="45698"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[Hospital Type] Dropdown:</a:t>
                      </a:r>
                    </a:p>
                    <a:p>
                      <a:pPr marL="0" indent="0">
                        <a:buFontTx/>
                        <a:buNone/>
                      </a:pPr>
                      <a:r>
                        <a:rPr lang="en-US" altLang="ko-KR" sz="800" kern="1200" dirty="0" smtClean="0">
                          <a:solidFill>
                            <a:schemeClr val="tx1"/>
                          </a:solidFill>
                          <a:effectLst/>
                          <a:latin typeface="+mn-lt"/>
                          <a:ea typeface="+mn-ea"/>
                          <a:cs typeface="+mn-cs"/>
                        </a:rPr>
                        <a:t>Panel Clinic list</a:t>
                      </a:r>
                    </a:p>
                    <a:p>
                      <a:pPr marL="0" indent="0">
                        <a:buFontTx/>
                        <a:buNone/>
                      </a:pPr>
                      <a:r>
                        <a:rPr lang="en-US" altLang="ko-KR" sz="800" kern="1200" dirty="0" err="1" smtClean="0">
                          <a:solidFill>
                            <a:schemeClr val="tx1"/>
                          </a:solidFill>
                          <a:effectLst/>
                          <a:latin typeface="+mn-lt"/>
                          <a:ea typeface="+mn-ea"/>
                          <a:cs typeface="+mn-cs"/>
                        </a:rPr>
                        <a:t>AmPreferred</a:t>
                      </a:r>
                      <a:r>
                        <a:rPr lang="en-US" altLang="ko-KR" sz="800" kern="1200" dirty="0" smtClean="0">
                          <a:solidFill>
                            <a:schemeClr val="tx1"/>
                          </a:solidFill>
                          <a:effectLst/>
                          <a:latin typeface="+mn-lt"/>
                          <a:ea typeface="+mn-ea"/>
                          <a:cs typeface="+mn-cs"/>
                        </a:rPr>
                        <a:t> Panel Hospital list </a:t>
                      </a:r>
                    </a:p>
                    <a:p>
                      <a:pPr marL="0" indent="0">
                        <a:buFontTx/>
                        <a:buNone/>
                      </a:pPr>
                      <a:r>
                        <a:rPr lang="en-US" altLang="ko-KR" sz="800" kern="1200" dirty="0" err="1" smtClean="0">
                          <a:solidFill>
                            <a:schemeClr val="tx1"/>
                          </a:solidFill>
                          <a:effectLst/>
                          <a:latin typeface="+mn-lt"/>
                          <a:ea typeface="+mn-ea"/>
                          <a:cs typeface="+mn-cs"/>
                        </a:rPr>
                        <a:t>AnMedicFlexi</a:t>
                      </a:r>
                      <a:r>
                        <a:rPr lang="en-US" altLang="ko-KR" sz="800" kern="1200" dirty="0" smtClean="0">
                          <a:solidFill>
                            <a:schemeClr val="tx1"/>
                          </a:solidFill>
                          <a:effectLst/>
                          <a:latin typeface="+mn-lt"/>
                          <a:ea typeface="+mn-ea"/>
                          <a:cs typeface="+mn-cs"/>
                        </a:rPr>
                        <a:t> Panel Hospital list</a:t>
                      </a:r>
                    </a:p>
                    <a:p>
                      <a:pPr marL="0" indent="0">
                        <a:buFontTx/>
                        <a:buNone/>
                      </a:pP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endParaRPr>
                    </a:p>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[State] Dropdown:</a:t>
                      </a: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ALL, Johor </a:t>
                      </a: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pitchFamily="2" charset="2"/>
                        </a:rPr>
                        <a:t>Bahru</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 Kedah </a:t>
                      </a: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pitchFamily="2" charset="2"/>
                        </a:rPr>
                        <a:t>Darul</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 </a:t>
                      </a: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pitchFamily="2" charset="2"/>
                        </a:rPr>
                        <a:t>Aman</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 Kelantan </a:t>
                      </a: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pitchFamily="2" charset="2"/>
                        </a:rPr>
                        <a:t>Darul</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 </a:t>
                      </a: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pitchFamily="2" charset="2"/>
                        </a:rPr>
                        <a:t>Naim</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 </a:t>
                      </a: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pitchFamily="2" charset="2"/>
                        </a:rPr>
                        <a:t>Negeri</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 Sembilan, Pahang </a:t>
                      </a: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pitchFamily="2" charset="2"/>
                        </a:rPr>
                        <a:t>Darul</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 </a:t>
                      </a: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pitchFamily="2" charset="2"/>
                        </a:rPr>
                        <a:t>Makmur</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 Penang , Perak </a:t>
                      </a: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pitchFamily="2" charset="2"/>
                        </a:rPr>
                        <a:t>Darul</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 </a:t>
                      </a: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pitchFamily="2" charset="2"/>
                        </a:rPr>
                        <a:t>Ridzuan</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 Selangor </a:t>
                      </a: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pitchFamily="2" charset="2"/>
                        </a:rPr>
                        <a:t>Darul</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 </a:t>
                      </a: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pitchFamily="2" charset="2"/>
                        </a:rPr>
                        <a:t>Ehsan</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 Terengganu </a:t>
                      </a: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pitchFamily="2" charset="2"/>
                        </a:rPr>
                        <a:t>Darul</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 </a:t>
                      </a: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pitchFamily="2" charset="2"/>
                        </a:rPr>
                        <a:t>Iman</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 Sabah, Sarawak, Wilayah Persekutuan, Melaka, Perak </a:t>
                      </a: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pitchFamily="2" charset="2"/>
                        </a:rPr>
                        <a:t>Darul</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 </a:t>
                      </a: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pitchFamily="2" charset="2"/>
                        </a:rPr>
                        <a:t>Ridzuan</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
                      </a:r>
                      <a:b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b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endParaRPr>
                    </a:p>
                  </a:txBody>
                  <a:tcPr marL="36000" marR="36000" marT="35983" marB="3598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57188">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2</a:t>
                      </a:r>
                    </a:p>
                  </a:txBody>
                  <a:tcPr marL="0" marR="0" marT="45698" marB="45698"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Doctor/Hospital info is filtered based on state</a:t>
                      </a:r>
                    </a:p>
                  </a:txBody>
                  <a:tcPr marL="36000" marR="36000" marT="35983" marB="3598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57188">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3</a:t>
                      </a:r>
                    </a:p>
                  </a:txBody>
                  <a:tcPr marL="0" marR="0" marT="45698" marB="45698"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[View PDF] Button:</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PDF will display entire hospital list.  MOS will NOT be generating </a:t>
                      </a: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pdf</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for filtered hospital list.</a:t>
                      </a:r>
                    </a:p>
                  </a:txBody>
                  <a:tcPr marL="36000" marR="36000" marT="35983" marB="3598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46091" name="그룹 211"/>
          <p:cNvGrpSpPr>
            <a:grpSpLocks/>
          </p:cNvGrpSpPr>
          <p:nvPr/>
        </p:nvGrpSpPr>
        <p:grpSpPr bwMode="auto">
          <a:xfrm>
            <a:off x="306388" y="1066800"/>
            <a:ext cx="7056437" cy="5292725"/>
            <a:chOff x="573088" y="1447793"/>
            <a:chExt cx="4939200" cy="4939182"/>
          </a:xfrm>
        </p:grpSpPr>
        <p:sp>
          <p:nvSpPr>
            <p:cNvPr id="168" name="직사각형 167"/>
            <p:cNvSpPr>
              <a:spLocks/>
            </p:cNvSpPr>
            <p:nvPr/>
          </p:nvSpPr>
          <p:spPr bwMode="auto">
            <a:xfrm rot="10800000" flipV="1">
              <a:off x="573088" y="1447793"/>
              <a:ext cx="4939200" cy="4939182"/>
            </a:xfrm>
            <a:prstGeom prst="rect">
              <a:avLst/>
            </a:prstGeom>
            <a:solidFill>
              <a:schemeClr val="bg1">
                <a:lumMod val="85000"/>
              </a:schemeClr>
            </a:solidFill>
            <a:ln w="12700" cap="flat" cmpd="sng" algn="ctr">
              <a:solidFill>
                <a:srgbClr val="808080">
                  <a:lumMod val="75000"/>
                </a:srgbClr>
              </a:solidFill>
              <a:prstDash val="solid"/>
              <a:round/>
              <a:headEnd type="none" w="med" len="med"/>
              <a:tailEnd type="none" w="med" len="med"/>
            </a:ln>
            <a:effectLst>
              <a:outerShdw dist="38100" dir="2700000" algn="ctr" rotWithShape="0">
                <a:srgbClr val="FFFFFF">
                  <a:lumMod val="75000"/>
                </a:srgbClr>
              </a:outerShdw>
            </a:effectLst>
          </p:spPr>
          <p:txBody>
            <a:bodyPr/>
            <a:lstStyle/>
            <a:p>
              <a:pPr latinLnBrk="0">
                <a:defRPr/>
              </a:pPr>
              <a:endParaRPr kumimoji="0" lang="ko-KR" altLang="en-US">
                <a:latin typeface="Trebuchet MS" pitchFamily="34" charset="0"/>
                <a:ea typeface="맑은 고딕" pitchFamily="50" charset="-127"/>
              </a:endParaRPr>
            </a:p>
          </p:txBody>
        </p:sp>
        <p:sp>
          <p:nvSpPr>
            <p:cNvPr id="46116" name="직사각형 168"/>
            <p:cNvSpPr>
              <a:spLocks noChangeArrowheads="1"/>
            </p:cNvSpPr>
            <p:nvPr/>
          </p:nvSpPr>
          <p:spPr bwMode="auto">
            <a:xfrm>
              <a:off x="573088" y="1447793"/>
              <a:ext cx="4936978" cy="108147"/>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grpSp>
      <p:sp>
        <p:nvSpPr>
          <p:cNvPr id="170" name="모서리가 둥근 직사각형 169"/>
          <p:cNvSpPr/>
          <p:nvPr/>
        </p:nvSpPr>
        <p:spPr bwMode="auto">
          <a:xfrm>
            <a:off x="1724025" y="2067172"/>
            <a:ext cx="4191000" cy="3628778"/>
          </a:xfrm>
          <a:prstGeom prst="roundRect">
            <a:avLst>
              <a:gd name="adj" fmla="val 0"/>
            </a:avLst>
          </a:prstGeom>
          <a:solidFill>
            <a:schemeClr val="bg1"/>
          </a:solidFill>
          <a:ln w="31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108000" tIns="180000" rIns="108000" bIns="180000" anchor="ctr"/>
          <a:lstStyle/>
          <a:p>
            <a:pPr algn="ctr">
              <a:defRPr/>
            </a:pPr>
            <a:endParaRPr lang="ko-KR" altLang="en-US" sz="1200">
              <a:solidFill>
                <a:schemeClr val="bg1"/>
              </a:solidFill>
              <a:latin typeface="Trebuchet MS" pitchFamily="34" charset="0"/>
              <a:ea typeface="맑은 고딕" pitchFamily="50" charset="-127"/>
            </a:endParaRPr>
          </a:p>
        </p:txBody>
      </p:sp>
      <p:sp>
        <p:nvSpPr>
          <p:cNvPr id="46093" name="직사각형 170"/>
          <p:cNvSpPr>
            <a:spLocks/>
          </p:cNvSpPr>
          <p:nvPr/>
        </p:nvSpPr>
        <p:spPr bwMode="auto">
          <a:xfrm>
            <a:off x="1724025" y="1759197"/>
            <a:ext cx="4191000" cy="303213"/>
          </a:xfrm>
          <a:prstGeom prst="rect">
            <a:avLst/>
          </a:prstGeom>
          <a:solidFill>
            <a:srgbClr val="595959"/>
          </a:solidFill>
          <a:ln w="3175" algn="ctr">
            <a:noFill/>
            <a:miter lim="800000"/>
            <a:headEnd/>
            <a:tailEnd/>
          </a:ln>
        </p:spPr>
        <p:txBody>
          <a:bodyPr anchor="ctr"/>
          <a:lstStyle/>
          <a:p>
            <a:pPr latinLnBrk="0"/>
            <a:r>
              <a:rPr lang="en-US" altLang="ko-KR" sz="1100" dirty="0" smtClean="0">
                <a:solidFill>
                  <a:schemeClr val="bg1"/>
                </a:solidFill>
                <a:latin typeface="Trebuchet MS" pitchFamily="34" charset="0"/>
                <a:ea typeface="맑은 고딕" pitchFamily="50" charset="-127"/>
              </a:rPr>
              <a:t>Panel Clinic &amp; Hospital</a:t>
            </a:r>
            <a:endParaRPr lang="ko-KR" altLang="en-US" sz="1100" dirty="0">
              <a:solidFill>
                <a:schemeClr val="bg1"/>
              </a:solidFill>
              <a:latin typeface="Trebuchet MS" pitchFamily="34" charset="0"/>
              <a:ea typeface="맑은 고딕" pitchFamily="50" charset="-127"/>
            </a:endParaRPr>
          </a:p>
        </p:txBody>
      </p:sp>
      <p:sp>
        <p:nvSpPr>
          <p:cNvPr id="46094" name="십자형 171"/>
          <p:cNvSpPr>
            <a:spLocks noChangeArrowheads="1"/>
          </p:cNvSpPr>
          <p:nvPr/>
        </p:nvSpPr>
        <p:spPr bwMode="auto">
          <a:xfrm rot="2700000">
            <a:off x="5707212" y="2166391"/>
            <a:ext cx="120650" cy="122238"/>
          </a:xfrm>
          <a:prstGeom prst="plus">
            <a:avLst>
              <a:gd name="adj" fmla="val 39407"/>
            </a:avLst>
          </a:prstGeom>
          <a:solidFill>
            <a:schemeClr val="bg1"/>
          </a:solidFill>
          <a:ln w="9525" algn="ctr">
            <a:noFill/>
            <a:round/>
            <a:headEnd/>
            <a:tailEnd/>
          </a:ln>
        </p:spPr>
        <p:txBody>
          <a:bodyPr wrap="none" lIns="0" tIns="0" rIns="0" bIns="0" anchor="ctr"/>
          <a:lstStyle/>
          <a:p>
            <a:pPr algn="ctr" latinLnBrk="0"/>
            <a:endParaRPr lang="ko-KR" altLang="en-US" sz="1200">
              <a:latin typeface="Trebuchet MS" pitchFamily="34" charset="0"/>
              <a:ea typeface="맑은 고딕" pitchFamily="50" charset="-127"/>
            </a:endParaRPr>
          </a:p>
        </p:txBody>
      </p:sp>
      <p:graphicFrame>
        <p:nvGraphicFramePr>
          <p:cNvPr id="22" name="표 21"/>
          <p:cNvGraphicFramePr>
            <a:graphicFrameLocks noGrp="1"/>
          </p:cNvGraphicFramePr>
          <p:nvPr>
            <p:extLst>
              <p:ext uri="{D42A27DB-BD31-4B8C-83A1-F6EECF244321}">
                <p14:modId xmlns="" xmlns:p14="http://schemas.microsoft.com/office/powerpoint/2010/main" val="1938544050"/>
              </p:ext>
            </p:extLst>
          </p:nvPr>
        </p:nvGraphicFramePr>
        <p:xfrm>
          <a:off x="1739324" y="2898776"/>
          <a:ext cx="4175701" cy="2736054"/>
        </p:xfrm>
        <a:graphic>
          <a:graphicData uri="http://schemas.openxmlformats.org/drawingml/2006/table">
            <a:tbl>
              <a:tblPr/>
              <a:tblGrid>
                <a:gridCol w="2232601"/>
                <a:gridCol w="1943100"/>
              </a:tblGrid>
              <a:tr h="304006">
                <a:tc>
                  <a:txBody>
                    <a:bodyPr/>
                    <a:lstStyle/>
                    <a:p>
                      <a:pPr algn="ctr"/>
                      <a:r>
                        <a:rPr lang="en-US" altLang="ko-KR" sz="900" dirty="0" smtClean="0"/>
                        <a:t>Doctor/Hospital</a:t>
                      </a:r>
                      <a:r>
                        <a:rPr lang="en-US" altLang="ko-KR" sz="900" baseline="0" dirty="0" smtClean="0"/>
                        <a:t> Name</a:t>
                      </a:r>
                      <a:endParaRPr lang="ko-KR" altLang="en-US" sz="900" dirty="0"/>
                    </a:p>
                  </a:txBody>
                  <a:tcPr marL="0" marR="0" marT="0" marB="0" anchor="ctr" horzOverflow="overflow">
                    <a:lnL w="3175" cap="flat" cmpd="sng" algn="ctr">
                      <a:no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c>
                  <a:txBody>
                    <a:bodyPr/>
                    <a:lstStyle/>
                    <a:p>
                      <a:pPr algn="ctr"/>
                      <a:r>
                        <a:rPr lang="en-US" altLang="ko-KR" sz="900" dirty="0" smtClean="0"/>
                        <a:t>Bank Name</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r>
              <a:tr h="304006">
                <a:tc>
                  <a:txBody>
                    <a:bodyPr/>
                    <a:lstStyle/>
                    <a:p>
                      <a:pPr algn="l" fontAlgn="ctr"/>
                      <a:r>
                        <a:rPr lang="en-US" sz="900" b="0" i="0" u="none" strike="noStrike" dirty="0" err="1">
                          <a:solidFill>
                            <a:srgbClr val="000000"/>
                          </a:solidFill>
                          <a:effectLst/>
                          <a:latin typeface="Trebuchet MS"/>
                        </a:rPr>
                        <a:t>Kelinik</a:t>
                      </a:r>
                      <a:r>
                        <a:rPr lang="en-US" sz="900" b="0" i="0" u="none" strike="noStrike" dirty="0">
                          <a:solidFill>
                            <a:srgbClr val="000000"/>
                          </a:solidFill>
                          <a:effectLst/>
                          <a:latin typeface="Trebuchet MS"/>
                        </a:rPr>
                        <a:t> Malaysia</a:t>
                      </a:r>
                    </a:p>
                  </a:txBody>
                  <a:tcPr marL="72000" marR="9525" marT="9525" marB="0" anchor="ctr">
                    <a:lnL w="3175" cap="flat" cmpd="sng" algn="ctr">
                      <a:no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l" fontAlgn="ctr"/>
                      <a:r>
                        <a:rPr lang="en-US" sz="900" b="0" i="0" u="none" strike="noStrike" dirty="0" err="1">
                          <a:solidFill>
                            <a:srgbClr val="000000"/>
                          </a:solidFill>
                          <a:effectLst/>
                          <a:latin typeface="Trebuchet MS"/>
                        </a:rPr>
                        <a:t>AmBank</a:t>
                      </a:r>
                      <a:r>
                        <a:rPr lang="en-US" sz="900" b="0" i="0" u="none" strike="noStrike" dirty="0">
                          <a:solidFill>
                            <a:srgbClr val="000000"/>
                          </a:solidFill>
                          <a:effectLst/>
                          <a:latin typeface="Trebuchet MS"/>
                        </a:rPr>
                        <a:t> (M) </a:t>
                      </a:r>
                      <a:r>
                        <a:rPr lang="en-US" sz="900" b="0" i="0" u="none" strike="noStrike" dirty="0" err="1">
                          <a:solidFill>
                            <a:srgbClr val="000000"/>
                          </a:solidFill>
                          <a:effectLst/>
                          <a:latin typeface="Trebuchet MS"/>
                        </a:rPr>
                        <a:t>Berhad</a:t>
                      </a:r>
                      <a:endParaRPr lang="en-US" sz="900" b="0" i="0" u="none" strike="noStrike" dirty="0">
                        <a:solidFill>
                          <a:srgbClr val="000000"/>
                        </a:solidFill>
                        <a:effectLst/>
                        <a:latin typeface="Trebuchet MS"/>
                      </a:endParaRPr>
                    </a:p>
                  </a:txBody>
                  <a:tcPr marL="72000" marR="9525" marT="9525" marB="0" anchor="ctr">
                    <a:lnL w="3175" cap="flat" cmpd="sng" algn="ctr">
                      <a:solidFill>
                        <a:schemeClr val="bg1">
                          <a:lumMod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r>
              <a:tr h="304006">
                <a:tc>
                  <a:txBody>
                    <a:bodyPr/>
                    <a:lstStyle/>
                    <a:p>
                      <a:pPr algn="l" fontAlgn="ctr"/>
                      <a:r>
                        <a:rPr lang="en-US" sz="900" b="0" i="0" u="none" strike="noStrike" dirty="0" err="1">
                          <a:solidFill>
                            <a:srgbClr val="000000"/>
                          </a:solidFill>
                          <a:effectLst/>
                          <a:latin typeface="Trebuchet MS"/>
                        </a:rPr>
                        <a:t>Poliklinik</a:t>
                      </a:r>
                      <a:r>
                        <a:rPr lang="en-US" sz="900" b="0" i="0" u="none" strike="noStrike" dirty="0">
                          <a:solidFill>
                            <a:srgbClr val="000000"/>
                          </a:solidFill>
                          <a:effectLst/>
                          <a:latin typeface="Trebuchet MS"/>
                        </a:rPr>
                        <a:t> </a:t>
                      </a:r>
                      <a:r>
                        <a:rPr lang="en-US" sz="900" b="0" i="0" u="none" strike="noStrike" dirty="0" err="1">
                          <a:solidFill>
                            <a:srgbClr val="000000"/>
                          </a:solidFill>
                          <a:effectLst/>
                          <a:latin typeface="Trebuchet MS"/>
                        </a:rPr>
                        <a:t>Rozikin</a:t>
                      </a:r>
                      <a:endParaRPr lang="en-US" sz="900" b="0" i="0" u="none" strike="noStrike" dirty="0">
                        <a:solidFill>
                          <a:srgbClr val="000000"/>
                        </a:solidFill>
                        <a:effectLst/>
                        <a:latin typeface="Trebuchet MS"/>
                      </a:endParaRPr>
                    </a:p>
                  </a:txBody>
                  <a:tcPr marL="72000" marR="9525" marT="9525" marB="0" anchor="ctr">
                    <a:lnL w="3175" cap="flat" cmpd="sng" algn="ctr">
                      <a:no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l" fontAlgn="ctr"/>
                      <a:r>
                        <a:rPr lang="en-US" sz="900" b="0" i="0" u="none" strike="noStrike" dirty="0" err="1">
                          <a:solidFill>
                            <a:srgbClr val="000000"/>
                          </a:solidFill>
                          <a:effectLst/>
                          <a:latin typeface="Trebuchet MS"/>
                        </a:rPr>
                        <a:t>MayBank</a:t>
                      </a:r>
                      <a:r>
                        <a:rPr lang="en-US" sz="900" b="0" i="0" u="none" strike="noStrike" dirty="0">
                          <a:solidFill>
                            <a:srgbClr val="000000"/>
                          </a:solidFill>
                          <a:effectLst/>
                          <a:latin typeface="Trebuchet MS"/>
                        </a:rPr>
                        <a:t> Islamic</a:t>
                      </a:r>
                    </a:p>
                  </a:txBody>
                  <a:tcPr marL="72000" marR="9525" marT="9525" marB="0" anchor="ctr">
                    <a:lnL w="3175" cap="flat" cmpd="sng" algn="ctr">
                      <a:solidFill>
                        <a:schemeClr val="bg1">
                          <a:lumMod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r>
              <a:tr h="304006">
                <a:tc>
                  <a:txBody>
                    <a:bodyPr/>
                    <a:lstStyle/>
                    <a:p>
                      <a:pPr algn="l" fontAlgn="ctr"/>
                      <a:r>
                        <a:rPr lang="en-US" sz="900" b="0" i="0" u="none" strike="noStrike" dirty="0" err="1">
                          <a:solidFill>
                            <a:srgbClr val="000000"/>
                          </a:solidFill>
                          <a:effectLst/>
                          <a:latin typeface="Trebuchet MS"/>
                        </a:rPr>
                        <a:t>Klinik</a:t>
                      </a:r>
                      <a:r>
                        <a:rPr lang="en-US" sz="900" b="0" i="0" u="none" strike="noStrike" dirty="0">
                          <a:solidFill>
                            <a:srgbClr val="000000"/>
                          </a:solidFill>
                          <a:effectLst/>
                          <a:latin typeface="Trebuchet MS"/>
                        </a:rPr>
                        <a:t> </a:t>
                      </a:r>
                      <a:r>
                        <a:rPr lang="en-US" sz="900" b="0" i="0" u="none" strike="noStrike" dirty="0" err="1">
                          <a:solidFill>
                            <a:srgbClr val="000000"/>
                          </a:solidFill>
                          <a:effectLst/>
                          <a:latin typeface="Trebuchet MS"/>
                        </a:rPr>
                        <a:t>Sharifah</a:t>
                      </a:r>
                      <a:r>
                        <a:rPr lang="en-US" sz="900" b="0" i="0" u="none" strike="noStrike" dirty="0">
                          <a:solidFill>
                            <a:srgbClr val="000000"/>
                          </a:solidFill>
                          <a:effectLst/>
                          <a:latin typeface="Trebuchet MS"/>
                        </a:rPr>
                        <a:t> </a:t>
                      </a:r>
                      <a:r>
                        <a:rPr lang="en-US" sz="900" b="0" i="0" u="none" strike="noStrike" dirty="0" err="1">
                          <a:solidFill>
                            <a:srgbClr val="000000"/>
                          </a:solidFill>
                          <a:effectLst/>
                          <a:latin typeface="Trebuchet MS"/>
                        </a:rPr>
                        <a:t>Fadzlon</a:t>
                      </a:r>
                      <a:endParaRPr lang="en-US" sz="900" b="0" i="0" u="none" strike="noStrike" dirty="0">
                        <a:solidFill>
                          <a:srgbClr val="000000"/>
                        </a:solidFill>
                        <a:effectLst/>
                        <a:latin typeface="Trebuchet MS"/>
                      </a:endParaRPr>
                    </a:p>
                  </a:txBody>
                  <a:tcPr marL="72000" marR="9525" marT="9525" marB="0" anchor="ctr">
                    <a:lnL w="3175" cap="flat" cmpd="sng" algn="ctr">
                      <a:no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l" fontAlgn="ctr"/>
                      <a:r>
                        <a:rPr lang="en-US" sz="900" b="0" i="0" u="none" strike="noStrike" dirty="0">
                          <a:solidFill>
                            <a:srgbClr val="000000"/>
                          </a:solidFill>
                          <a:effectLst/>
                          <a:latin typeface="Trebuchet MS"/>
                        </a:rPr>
                        <a:t>EON Bank</a:t>
                      </a:r>
                    </a:p>
                  </a:txBody>
                  <a:tcPr marL="72000" marR="9525" marT="9525" marB="0" anchor="ctr">
                    <a:lnL w="3175" cap="flat" cmpd="sng" algn="ctr">
                      <a:solidFill>
                        <a:schemeClr val="bg1">
                          <a:lumMod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r>
              <a:tr h="304006">
                <a:tc>
                  <a:txBody>
                    <a:bodyPr/>
                    <a:lstStyle/>
                    <a:p>
                      <a:pPr algn="l" fontAlgn="ctr"/>
                      <a:r>
                        <a:rPr lang="en-US" sz="900" b="0" i="0" u="none" strike="noStrike" dirty="0" err="1">
                          <a:solidFill>
                            <a:srgbClr val="000000"/>
                          </a:solidFill>
                          <a:effectLst/>
                          <a:latin typeface="Trebuchet MS"/>
                        </a:rPr>
                        <a:t>Poliklinik</a:t>
                      </a:r>
                      <a:r>
                        <a:rPr lang="en-US" sz="900" b="0" i="0" u="none" strike="noStrike" dirty="0">
                          <a:solidFill>
                            <a:srgbClr val="000000"/>
                          </a:solidFill>
                          <a:effectLst/>
                          <a:latin typeface="Trebuchet MS"/>
                        </a:rPr>
                        <a:t> </a:t>
                      </a:r>
                      <a:r>
                        <a:rPr lang="en-US" sz="900" b="0" i="0" u="none" strike="noStrike" dirty="0" err="1">
                          <a:solidFill>
                            <a:srgbClr val="000000"/>
                          </a:solidFill>
                          <a:effectLst/>
                          <a:latin typeface="Trebuchet MS"/>
                        </a:rPr>
                        <a:t>Hidayah</a:t>
                      </a:r>
                      <a:endParaRPr lang="en-US" sz="900" b="0" i="0" u="none" strike="noStrike" dirty="0">
                        <a:solidFill>
                          <a:srgbClr val="000000"/>
                        </a:solidFill>
                        <a:effectLst/>
                        <a:latin typeface="Trebuchet MS"/>
                      </a:endParaRPr>
                    </a:p>
                  </a:txBody>
                  <a:tcPr marL="72000" marR="9525" marT="9525" marB="0" anchor="ctr">
                    <a:lnL w="3175" cap="flat" cmpd="sng" algn="ctr">
                      <a:no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l" fontAlgn="ctr"/>
                      <a:r>
                        <a:rPr lang="en-US" sz="900" b="0" i="0" u="none" strike="noStrike" dirty="0">
                          <a:solidFill>
                            <a:srgbClr val="000000"/>
                          </a:solidFill>
                          <a:effectLst/>
                          <a:latin typeface="Trebuchet MS"/>
                        </a:rPr>
                        <a:t>Bank Islam Malaysia </a:t>
                      </a:r>
                      <a:r>
                        <a:rPr lang="en-US" sz="900" b="0" i="0" u="none" strike="noStrike" dirty="0" err="1">
                          <a:solidFill>
                            <a:srgbClr val="000000"/>
                          </a:solidFill>
                          <a:effectLst/>
                          <a:latin typeface="Trebuchet MS"/>
                        </a:rPr>
                        <a:t>Berhad</a:t>
                      </a:r>
                      <a:endParaRPr lang="en-US" sz="900" b="0" i="0" u="none" strike="noStrike" dirty="0">
                        <a:solidFill>
                          <a:srgbClr val="000000"/>
                        </a:solidFill>
                        <a:effectLst/>
                        <a:latin typeface="Trebuchet MS"/>
                      </a:endParaRPr>
                    </a:p>
                  </a:txBody>
                  <a:tcPr marL="72000" marR="9525" marT="9525" marB="0" anchor="ctr">
                    <a:lnL w="3175" cap="flat" cmpd="sng" algn="ctr">
                      <a:solidFill>
                        <a:schemeClr val="bg1">
                          <a:lumMod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r>
              <a:tr h="304006">
                <a:tc>
                  <a:txBody>
                    <a:bodyPr/>
                    <a:lstStyle/>
                    <a:p>
                      <a:pPr algn="l" fontAlgn="ctr"/>
                      <a:r>
                        <a:rPr lang="en-US" sz="900" b="0" i="0" u="none" strike="noStrike">
                          <a:solidFill>
                            <a:srgbClr val="000000"/>
                          </a:solidFill>
                          <a:effectLst/>
                          <a:latin typeface="Trebuchet MS"/>
                        </a:rPr>
                        <a:t>Elizabeth Medical Centre S/B</a:t>
                      </a:r>
                    </a:p>
                  </a:txBody>
                  <a:tcPr marL="72000" marR="9525" marT="9525" marB="0" anchor="ctr">
                    <a:lnL w="3175" cap="flat" cmpd="sng" algn="ctr">
                      <a:no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l" fontAlgn="ctr"/>
                      <a:r>
                        <a:rPr lang="en-US" sz="900" b="0" i="0" u="none" strike="noStrike" dirty="0">
                          <a:solidFill>
                            <a:srgbClr val="000000"/>
                          </a:solidFill>
                          <a:effectLst/>
                          <a:latin typeface="Trebuchet MS"/>
                        </a:rPr>
                        <a:t>Public Bank </a:t>
                      </a:r>
                      <a:r>
                        <a:rPr lang="en-US" sz="900" b="0" i="0" u="none" strike="noStrike" dirty="0" err="1">
                          <a:solidFill>
                            <a:srgbClr val="000000"/>
                          </a:solidFill>
                          <a:effectLst/>
                          <a:latin typeface="Trebuchet MS"/>
                        </a:rPr>
                        <a:t>Bhd</a:t>
                      </a:r>
                      <a:endParaRPr lang="en-US" sz="900" b="0" i="0" u="none" strike="noStrike" dirty="0">
                        <a:solidFill>
                          <a:srgbClr val="000000"/>
                        </a:solidFill>
                        <a:effectLst/>
                        <a:latin typeface="Trebuchet MS"/>
                      </a:endParaRPr>
                    </a:p>
                  </a:txBody>
                  <a:tcPr marL="72000" marR="9525" marT="9525" marB="0" anchor="ctr">
                    <a:lnL w="3175" cap="flat" cmpd="sng" algn="ctr">
                      <a:solidFill>
                        <a:schemeClr val="bg1">
                          <a:lumMod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r>
              <a:tr h="304006">
                <a:tc>
                  <a:txBody>
                    <a:bodyPr/>
                    <a:lstStyle/>
                    <a:p>
                      <a:pPr algn="l" fontAlgn="ctr"/>
                      <a:r>
                        <a:rPr lang="en-US" sz="900" b="0" i="0" u="none" strike="noStrike">
                          <a:solidFill>
                            <a:srgbClr val="000000"/>
                          </a:solidFill>
                          <a:effectLst/>
                          <a:latin typeface="Trebuchet MS"/>
                        </a:rPr>
                        <a:t>Poliklinik Perdana</a:t>
                      </a:r>
                    </a:p>
                  </a:txBody>
                  <a:tcPr marL="72000" marR="9525" marT="9525" marB="0" anchor="ctr">
                    <a:lnL w="3175" cap="flat" cmpd="sng" algn="ctr">
                      <a:no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l" fontAlgn="ctr"/>
                      <a:r>
                        <a:rPr lang="en-US" sz="900" b="0" i="0" u="none" strike="noStrike" dirty="0">
                          <a:solidFill>
                            <a:srgbClr val="000000"/>
                          </a:solidFill>
                          <a:effectLst/>
                          <a:latin typeface="Trebuchet MS"/>
                        </a:rPr>
                        <a:t>Alliance Bank Malaysia </a:t>
                      </a:r>
                      <a:r>
                        <a:rPr lang="en-US" sz="900" b="0" i="0" u="none" strike="noStrike" dirty="0" err="1">
                          <a:solidFill>
                            <a:srgbClr val="000000"/>
                          </a:solidFill>
                          <a:effectLst/>
                          <a:latin typeface="Trebuchet MS"/>
                        </a:rPr>
                        <a:t>Bhd</a:t>
                      </a:r>
                      <a:endParaRPr lang="en-US" sz="900" b="0" i="0" u="none" strike="noStrike" dirty="0">
                        <a:solidFill>
                          <a:srgbClr val="000000"/>
                        </a:solidFill>
                        <a:effectLst/>
                        <a:latin typeface="Trebuchet MS"/>
                      </a:endParaRPr>
                    </a:p>
                  </a:txBody>
                  <a:tcPr marL="72000" marR="9525" marT="9525" marB="0" anchor="ctr">
                    <a:lnL w="3175" cap="flat" cmpd="sng" algn="ctr">
                      <a:solidFill>
                        <a:schemeClr val="bg1">
                          <a:lumMod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r>
              <a:tr h="304006">
                <a:tc>
                  <a:txBody>
                    <a:bodyPr/>
                    <a:lstStyle/>
                    <a:p>
                      <a:pPr algn="l" fontAlgn="ctr"/>
                      <a:r>
                        <a:rPr lang="en-US" sz="900" b="0" i="0" u="none" strike="noStrike" dirty="0" err="1">
                          <a:solidFill>
                            <a:srgbClr val="000000"/>
                          </a:solidFill>
                          <a:effectLst/>
                          <a:latin typeface="Trebuchet MS"/>
                        </a:rPr>
                        <a:t>Poliklinik</a:t>
                      </a:r>
                      <a:r>
                        <a:rPr lang="en-US" sz="900" b="0" i="0" u="none" strike="noStrike" dirty="0">
                          <a:solidFill>
                            <a:srgbClr val="000000"/>
                          </a:solidFill>
                          <a:effectLst/>
                          <a:latin typeface="Trebuchet MS"/>
                        </a:rPr>
                        <a:t> </a:t>
                      </a:r>
                      <a:r>
                        <a:rPr lang="en-US" sz="900" b="0" i="0" u="none" strike="noStrike" dirty="0" err="1">
                          <a:solidFill>
                            <a:srgbClr val="000000"/>
                          </a:solidFill>
                          <a:effectLst/>
                          <a:latin typeface="Trebuchet MS"/>
                        </a:rPr>
                        <a:t>Hidayat</a:t>
                      </a:r>
                      <a:endParaRPr lang="en-US" sz="900" b="0" i="0" u="none" strike="noStrike" dirty="0">
                        <a:solidFill>
                          <a:srgbClr val="000000"/>
                        </a:solidFill>
                        <a:effectLst/>
                        <a:latin typeface="Trebuchet MS"/>
                      </a:endParaRPr>
                    </a:p>
                  </a:txBody>
                  <a:tcPr marL="72000" marR="9525" marT="9525" marB="0" anchor="ctr">
                    <a:lnL w="3175" cap="flat" cmpd="sng" algn="ctr">
                      <a:no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l" fontAlgn="ctr"/>
                      <a:r>
                        <a:rPr lang="en-US" sz="900" b="0" i="0" u="none" strike="noStrike" dirty="0">
                          <a:solidFill>
                            <a:srgbClr val="000000"/>
                          </a:solidFill>
                          <a:effectLst/>
                          <a:latin typeface="Trebuchet MS"/>
                        </a:rPr>
                        <a:t>RHB Bank </a:t>
                      </a:r>
                      <a:r>
                        <a:rPr lang="en-US" sz="900" b="0" i="0" u="none" strike="noStrike" dirty="0" err="1">
                          <a:solidFill>
                            <a:srgbClr val="000000"/>
                          </a:solidFill>
                          <a:effectLst/>
                          <a:latin typeface="Trebuchet MS"/>
                        </a:rPr>
                        <a:t>Berhad</a:t>
                      </a:r>
                      <a:endParaRPr lang="en-US" sz="900" b="0" i="0" u="none" strike="noStrike" dirty="0">
                        <a:solidFill>
                          <a:srgbClr val="000000"/>
                        </a:solidFill>
                        <a:effectLst/>
                        <a:latin typeface="Trebuchet MS"/>
                      </a:endParaRPr>
                    </a:p>
                  </a:txBody>
                  <a:tcPr marL="72000" marR="9525" marT="9525" marB="0" anchor="ctr">
                    <a:lnL w="3175" cap="flat" cmpd="sng" algn="ctr">
                      <a:solidFill>
                        <a:schemeClr val="bg1">
                          <a:lumMod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r>
              <a:tr h="304006">
                <a:tc>
                  <a:txBody>
                    <a:bodyPr/>
                    <a:lstStyle/>
                    <a:p>
                      <a:pPr algn="l" fontAlgn="ctr"/>
                      <a:endParaRPr lang="en-US" sz="900" b="0" i="0" u="none" strike="noStrike">
                        <a:solidFill>
                          <a:srgbClr val="000000"/>
                        </a:solidFill>
                        <a:effectLst/>
                        <a:latin typeface="Trebuchet MS"/>
                      </a:endParaRPr>
                    </a:p>
                  </a:txBody>
                  <a:tcPr marL="72000" marR="9525" marT="9525" marB="0" anchor="ctr">
                    <a:lnL w="3175" cap="flat" cmpd="sng" algn="ctr">
                      <a:no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l" fontAlgn="ctr"/>
                      <a:endParaRPr lang="en-US" sz="900" b="0" i="0" u="none" strike="noStrike" dirty="0">
                        <a:solidFill>
                          <a:srgbClr val="000000"/>
                        </a:solidFill>
                        <a:effectLst/>
                        <a:latin typeface="Trebuchet MS"/>
                      </a:endParaRPr>
                    </a:p>
                  </a:txBody>
                  <a:tcPr marL="72000" marR="9525" marT="9525" marB="0" anchor="ctr">
                    <a:lnL w="3175" cap="flat" cmpd="sng" algn="ctr">
                      <a:solidFill>
                        <a:schemeClr val="bg1">
                          <a:lumMod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r>
            </a:tbl>
          </a:graphicData>
        </a:graphic>
      </p:graphicFrame>
      <p:sp>
        <p:nvSpPr>
          <p:cNvPr id="17" name="직사각형 270"/>
          <p:cNvSpPr>
            <a:spLocks noChangeArrowheads="1"/>
          </p:cNvSpPr>
          <p:nvPr/>
        </p:nvSpPr>
        <p:spPr bwMode="auto">
          <a:xfrm>
            <a:off x="1930400" y="2532310"/>
            <a:ext cx="418704"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rPr>
              <a:t>State</a:t>
            </a:r>
            <a:endParaRPr kumimoji="0" lang="ko-KR" altLang="en-US" sz="800" dirty="0">
              <a:solidFill>
                <a:srgbClr val="FF0000"/>
              </a:solidFill>
              <a:latin typeface="맑은 고딕" pitchFamily="50" charset="-127"/>
            </a:endParaRPr>
          </a:p>
        </p:txBody>
      </p:sp>
      <p:sp>
        <p:nvSpPr>
          <p:cNvPr id="18" name="모서리가 둥근 직사각형 17"/>
          <p:cNvSpPr/>
          <p:nvPr/>
        </p:nvSpPr>
        <p:spPr bwMode="auto">
          <a:xfrm>
            <a:off x="4959350" y="2498973"/>
            <a:ext cx="787400" cy="249237"/>
          </a:xfrm>
          <a:prstGeom prst="roundRect">
            <a:avLst>
              <a:gd name="adj" fmla="val 15003"/>
            </a:avLst>
          </a:prstGeom>
          <a:gradFill rotWithShape="1">
            <a:gsLst>
              <a:gs pos="0">
                <a:srgbClr val="FFFFFF">
                  <a:alpha val="89999"/>
                </a:srgbClr>
              </a:gs>
              <a:gs pos="100000">
                <a:srgbClr val="B2B2B2"/>
              </a:gs>
            </a:gsLst>
            <a:lin ang="5400000" scaled="1"/>
          </a:gradFill>
          <a:ln w="6350" algn="ctr">
            <a:solidFill>
              <a:schemeClr val="bg1">
                <a:lumMod val="50000"/>
              </a:schemeClr>
            </a:solidFill>
            <a:round/>
            <a:headEnd/>
            <a:tailEnd/>
          </a:ln>
          <a:effectLst>
            <a:outerShdw dist="17961" dir="2700000" algn="ctr" rotWithShape="0">
              <a:srgbClr val="808080">
                <a:alpha val="50000"/>
              </a:srgbClr>
            </a:outerShdw>
          </a:effectLst>
        </p:spPr>
        <p:txBody>
          <a:bodyPr wrap="none" lIns="90000" tIns="36000" rIns="90000" bIns="46800" anchor="b"/>
          <a:lstStyle/>
          <a:p>
            <a:pPr marL="92075" indent="-92075" algn="ctr" defTabSz="941388" fontAlgn="auto" latinLnBrk="0">
              <a:lnSpc>
                <a:spcPct val="90000"/>
              </a:lnSpc>
              <a:spcBef>
                <a:spcPts val="0"/>
              </a:spcBef>
              <a:spcAft>
                <a:spcPts val="0"/>
              </a:spcAft>
              <a:defRPr/>
            </a:pPr>
            <a:r>
              <a:rPr kumimoji="0" lang="en-US" altLang="ko-KR" sz="800" b="1" kern="0" dirty="0">
                <a:solidFill>
                  <a:schemeClr val="tx1"/>
                </a:solidFill>
                <a:latin typeface="맑은 고딕" pitchFamily="50" charset="-127"/>
              </a:rPr>
              <a:t>Search</a:t>
            </a:r>
            <a:endParaRPr kumimoji="0" lang="ko-KR" altLang="en-US" sz="800" b="1" kern="0" dirty="0">
              <a:solidFill>
                <a:schemeClr val="tx1"/>
              </a:solidFill>
              <a:latin typeface="맑은 고딕" pitchFamily="50" charset="-127"/>
            </a:endParaRPr>
          </a:p>
        </p:txBody>
      </p:sp>
      <p:sp>
        <p:nvSpPr>
          <p:cNvPr id="20" name="모서리가 둥근 직사각형 19"/>
          <p:cNvSpPr/>
          <p:nvPr/>
        </p:nvSpPr>
        <p:spPr bwMode="auto">
          <a:xfrm>
            <a:off x="1809750" y="2141636"/>
            <a:ext cx="4022725" cy="680393"/>
          </a:xfrm>
          <a:prstGeom prst="roundRect">
            <a:avLst>
              <a:gd name="adj" fmla="val 8621"/>
            </a:avLst>
          </a:prstGeom>
          <a:no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grpSp>
        <p:nvGrpSpPr>
          <p:cNvPr id="24" name="그룹 300"/>
          <p:cNvGrpSpPr>
            <a:grpSpLocks/>
          </p:cNvGrpSpPr>
          <p:nvPr/>
        </p:nvGrpSpPr>
        <p:grpSpPr bwMode="auto">
          <a:xfrm>
            <a:off x="2776538" y="2521630"/>
            <a:ext cx="2012950" cy="215900"/>
            <a:chOff x="7133019" y="4307555"/>
            <a:chExt cx="2015921" cy="217261"/>
          </a:xfrm>
        </p:grpSpPr>
        <p:sp>
          <p:nvSpPr>
            <p:cNvPr id="25" name="모서리가 둥근 직사각형 258"/>
            <p:cNvSpPr>
              <a:spLocks noChangeArrowheads="1"/>
            </p:cNvSpPr>
            <p:nvPr/>
          </p:nvSpPr>
          <p:spPr bwMode="auto">
            <a:xfrm>
              <a:off x="7133019" y="4307555"/>
              <a:ext cx="2015921"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26" name="그룹 104"/>
            <p:cNvGrpSpPr>
              <a:grpSpLocks/>
            </p:cNvGrpSpPr>
            <p:nvPr/>
          </p:nvGrpSpPr>
          <p:grpSpPr bwMode="auto">
            <a:xfrm rot="2487701">
              <a:off x="9006775" y="4365089"/>
              <a:ext cx="98570" cy="105387"/>
              <a:chOff x="5456484" y="417348"/>
              <a:chExt cx="191386" cy="204618"/>
            </a:xfrm>
          </p:grpSpPr>
          <p:sp>
            <p:nvSpPr>
              <p:cNvPr id="27" name="타원 26"/>
              <p:cNvSpPr/>
              <p:nvPr/>
            </p:nvSpPr>
            <p:spPr bwMode="auto">
              <a:xfrm>
                <a:off x="5457456" y="416438"/>
                <a:ext cx="19138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28" name="1/2 액자 27"/>
              <p:cNvSpPr/>
              <p:nvPr/>
            </p:nvSpPr>
            <p:spPr bwMode="auto">
              <a:xfrm rot="11089016">
                <a:off x="5501627" y="473922"/>
                <a:ext cx="77171"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46102" name="직사각형 12"/>
          <p:cNvSpPr>
            <a:spLocks/>
          </p:cNvSpPr>
          <p:nvPr/>
        </p:nvSpPr>
        <p:spPr bwMode="auto">
          <a:xfrm>
            <a:off x="1722840" y="5394325"/>
            <a:ext cx="4192185" cy="301625"/>
          </a:xfrm>
          <a:prstGeom prst="rect">
            <a:avLst/>
          </a:prstGeom>
          <a:solidFill>
            <a:srgbClr val="595959"/>
          </a:solidFill>
          <a:ln w="3175" algn="ctr">
            <a:noFill/>
            <a:miter lim="800000"/>
            <a:headEnd/>
            <a:tailEnd/>
          </a:ln>
        </p:spPr>
        <p:txBody>
          <a:bodyPr anchor="ctr"/>
          <a:lstStyle/>
          <a:p>
            <a:pPr latinLnBrk="0"/>
            <a:endParaRPr lang="ko-KR" altLang="en-US" sz="1100">
              <a:solidFill>
                <a:schemeClr val="bg1"/>
              </a:solidFill>
              <a:latin typeface="Trebuchet MS" pitchFamily="34" charset="0"/>
              <a:ea typeface="맑은 고딕" pitchFamily="50" charset="-127"/>
            </a:endParaRPr>
          </a:p>
        </p:txBody>
      </p:sp>
      <p:sp>
        <p:nvSpPr>
          <p:cNvPr id="23" name="모서리가 둥근 직사각형 22"/>
          <p:cNvSpPr/>
          <p:nvPr/>
        </p:nvSpPr>
        <p:spPr bwMode="auto">
          <a:xfrm>
            <a:off x="5005388" y="5414168"/>
            <a:ext cx="827087" cy="261937"/>
          </a:xfrm>
          <a:prstGeom prst="roundRect">
            <a:avLst>
              <a:gd name="adj" fmla="val 15003"/>
            </a:avLst>
          </a:prstGeom>
          <a:gradFill rotWithShape="1">
            <a:gsLst>
              <a:gs pos="0">
                <a:srgbClr val="FFFFFF">
                  <a:alpha val="89999"/>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fontAlgn="auto" latinLnBrk="0">
              <a:lnSpc>
                <a:spcPct val="90000"/>
              </a:lnSpc>
              <a:spcBef>
                <a:spcPts val="0"/>
              </a:spcBef>
              <a:spcAft>
                <a:spcPts val="0"/>
              </a:spcAft>
              <a:defRPr/>
            </a:pPr>
            <a:r>
              <a:rPr kumimoji="0" lang="en-US" altLang="ko-KR" sz="800" b="1" kern="0" dirty="0" smtClean="0">
                <a:solidFill>
                  <a:schemeClr val="tx1"/>
                </a:solidFill>
                <a:latin typeface="맑은 고딕" pitchFamily="50" charset="-127"/>
                <a:ea typeface="맑은 고딕" pitchFamily="50" charset="-127"/>
              </a:rPr>
              <a:t>View PDF</a:t>
            </a:r>
            <a:endParaRPr kumimoji="0" lang="ko-KR" altLang="en-US" sz="800" b="1" kern="0" dirty="0">
              <a:solidFill>
                <a:schemeClr val="tx1"/>
              </a:solidFill>
              <a:latin typeface="맑은 고딕" pitchFamily="50" charset="-127"/>
              <a:ea typeface="맑은 고딕" pitchFamily="50" charset="-127"/>
            </a:endParaRPr>
          </a:p>
        </p:txBody>
      </p:sp>
      <p:sp>
        <p:nvSpPr>
          <p:cNvPr id="30" name="타원 726"/>
          <p:cNvSpPr>
            <a:spLocks noChangeArrowheads="1"/>
          </p:cNvSpPr>
          <p:nvPr/>
        </p:nvSpPr>
        <p:spPr bwMode="auto">
          <a:xfrm>
            <a:off x="1598613" y="321017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2</a:t>
            </a:r>
            <a:endParaRPr kumimoji="0" lang="en-US" altLang="ko-KR" sz="800" b="1" dirty="0">
              <a:solidFill>
                <a:srgbClr val="FFFFFF"/>
              </a:solidFill>
              <a:latin typeface="Calibri" pitchFamily="34" charset="0"/>
              <a:ea typeface="맑은 고딕" pitchFamily="50" charset="-127"/>
            </a:endParaRPr>
          </a:p>
        </p:txBody>
      </p:sp>
      <p:sp>
        <p:nvSpPr>
          <p:cNvPr id="31" name="타원 726"/>
          <p:cNvSpPr>
            <a:spLocks noChangeArrowheads="1"/>
          </p:cNvSpPr>
          <p:nvPr/>
        </p:nvSpPr>
        <p:spPr bwMode="auto">
          <a:xfrm>
            <a:off x="4959350" y="539432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3</a:t>
            </a:r>
            <a:endParaRPr kumimoji="0" lang="en-US" altLang="ko-KR" sz="800" b="1" dirty="0">
              <a:solidFill>
                <a:srgbClr val="FFFFFF"/>
              </a:solidFill>
              <a:latin typeface="Calibri" pitchFamily="34" charset="0"/>
              <a:ea typeface="맑은 고딕" pitchFamily="50" charset="-127"/>
            </a:endParaRPr>
          </a:p>
        </p:txBody>
      </p:sp>
      <p:sp>
        <p:nvSpPr>
          <p:cNvPr id="32" name="직사각형 270"/>
          <p:cNvSpPr>
            <a:spLocks noChangeArrowheads="1"/>
          </p:cNvSpPr>
          <p:nvPr/>
        </p:nvSpPr>
        <p:spPr bwMode="auto">
          <a:xfrm>
            <a:off x="1930400" y="2256085"/>
            <a:ext cx="822661"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solidFill>
                  <a:srgbClr val="FF0000"/>
                </a:solidFill>
                <a:latin typeface="맑은 고딕" pitchFamily="50" charset="-127"/>
              </a:rPr>
              <a:t>Hospital</a:t>
            </a:r>
            <a:r>
              <a:rPr kumimoji="0" lang="ko-KR" altLang="en-US" sz="800" dirty="0" smtClean="0">
                <a:solidFill>
                  <a:srgbClr val="FF0000"/>
                </a:solidFill>
                <a:latin typeface="맑은 고딕" pitchFamily="50" charset="-127"/>
              </a:rPr>
              <a:t> </a:t>
            </a:r>
            <a:r>
              <a:rPr kumimoji="0" lang="en-US" altLang="ko-KR" sz="800" dirty="0" smtClean="0">
                <a:solidFill>
                  <a:srgbClr val="FF0000"/>
                </a:solidFill>
                <a:latin typeface="맑은 고딕" pitchFamily="50" charset="-127"/>
              </a:rPr>
              <a:t>Type</a:t>
            </a:r>
            <a:endParaRPr kumimoji="0" lang="ko-KR" altLang="en-US" sz="800" dirty="0">
              <a:solidFill>
                <a:srgbClr val="FF0000"/>
              </a:solidFill>
              <a:latin typeface="맑은 고딕" pitchFamily="50" charset="-127"/>
            </a:endParaRPr>
          </a:p>
        </p:txBody>
      </p:sp>
      <p:grpSp>
        <p:nvGrpSpPr>
          <p:cNvPr id="33" name="그룹 300"/>
          <p:cNvGrpSpPr>
            <a:grpSpLocks/>
          </p:cNvGrpSpPr>
          <p:nvPr/>
        </p:nvGrpSpPr>
        <p:grpSpPr bwMode="auto">
          <a:xfrm>
            <a:off x="2776538" y="2245405"/>
            <a:ext cx="2012950" cy="215900"/>
            <a:chOff x="7133019" y="4307555"/>
            <a:chExt cx="2015921" cy="217261"/>
          </a:xfrm>
        </p:grpSpPr>
        <p:sp>
          <p:nvSpPr>
            <p:cNvPr id="34" name="모서리가 둥근 직사각형 258"/>
            <p:cNvSpPr>
              <a:spLocks noChangeArrowheads="1"/>
            </p:cNvSpPr>
            <p:nvPr/>
          </p:nvSpPr>
          <p:spPr bwMode="auto">
            <a:xfrm>
              <a:off x="7133019" y="4307555"/>
              <a:ext cx="2015921"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35" name="그룹 104"/>
            <p:cNvGrpSpPr>
              <a:grpSpLocks/>
            </p:cNvGrpSpPr>
            <p:nvPr/>
          </p:nvGrpSpPr>
          <p:grpSpPr bwMode="auto">
            <a:xfrm rot="2487701">
              <a:off x="9006775" y="4365089"/>
              <a:ext cx="98570" cy="105387"/>
              <a:chOff x="5456484" y="417348"/>
              <a:chExt cx="191386" cy="204618"/>
            </a:xfrm>
          </p:grpSpPr>
          <p:sp>
            <p:nvSpPr>
              <p:cNvPr id="36" name="타원 35"/>
              <p:cNvSpPr/>
              <p:nvPr/>
            </p:nvSpPr>
            <p:spPr bwMode="auto">
              <a:xfrm>
                <a:off x="5457456" y="416438"/>
                <a:ext cx="19138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38" name="1/2 액자 37"/>
              <p:cNvSpPr/>
              <p:nvPr/>
            </p:nvSpPr>
            <p:spPr bwMode="auto">
              <a:xfrm rot="11089016">
                <a:off x="5501627" y="473922"/>
                <a:ext cx="77171"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29" name="타원 726"/>
          <p:cNvSpPr>
            <a:spLocks noChangeArrowheads="1"/>
          </p:cNvSpPr>
          <p:nvPr/>
        </p:nvSpPr>
        <p:spPr bwMode="auto">
          <a:xfrm>
            <a:off x="2678113" y="212432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a:solidFill>
                  <a:srgbClr val="FFFFFF"/>
                </a:solidFill>
                <a:latin typeface="Calibri" pitchFamily="34" charset="0"/>
                <a:ea typeface="맑은 고딕" pitchFamily="50" charset="-127"/>
              </a:rPr>
              <a:t>1</a:t>
            </a:r>
          </a:p>
        </p:txBody>
      </p:sp>
    </p:spTree>
    <p:extLst>
      <p:ext uri="{BB962C8B-B14F-4D97-AF65-F5344CB8AC3E}">
        <p14:creationId xmlns="" xmlns:p14="http://schemas.microsoft.com/office/powerpoint/2010/main" val="7157110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제목 5"/>
          <p:cNvSpPr>
            <a:spLocks noGrp="1"/>
          </p:cNvSpPr>
          <p:nvPr>
            <p:ph type="title"/>
          </p:nvPr>
        </p:nvSpPr>
        <p:spPr bwMode="auto">
          <a:xfrm>
            <a:off x="4895850" y="2241550"/>
            <a:ext cx="4867275" cy="912813"/>
          </a:xfrm>
          <a:extLst/>
        </p:spPr>
        <p:txBody>
          <a:bodyPr/>
          <a:lstStyle/>
          <a:p>
            <a:pPr>
              <a:defRPr/>
            </a:pPr>
            <a:r>
              <a:rPr lang="en-US" altLang="ko-KR" smtClean="0"/>
              <a:t>3. Client Data Management</a:t>
            </a:r>
            <a:endParaRPr smtClean="0">
              <a:latin typeface="Trebuchet MS" pitchFamily="34" charset="0"/>
            </a:endParaRPr>
          </a:p>
        </p:txBody>
      </p:sp>
      <p:sp>
        <p:nvSpPr>
          <p:cNvPr id="6146" name="부제목 4"/>
          <p:cNvSpPr>
            <a:spLocks noGrp="1"/>
          </p:cNvSpPr>
          <p:nvPr>
            <p:ph type="subTitle" idx="1"/>
          </p:nvPr>
        </p:nvSpPr>
        <p:spPr bwMode="auto">
          <a:xfrm>
            <a:off x="4951413" y="3143250"/>
            <a:ext cx="4591050" cy="954107"/>
          </a:xfrm>
        </p:spPr>
        <p:txBody>
          <a:bodyPr vert="horz" lIns="91440" tIns="45720" rIns="91440" bIns="45720" numCol="1" anchorCtr="0" compatLnSpc="1">
            <a:prstTxWarp prst="textNoShape">
              <a:avLst/>
            </a:prstTxWarp>
          </a:bodyPr>
          <a:lstStyle/>
          <a:p>
            <a:pPr>
              <a:buFont typeface="+mj-lt"/>
              <a:buNone/>
              <a:defRPr/>
            </a:pPr>
            <a:r>
              <a:rPr lang="en-US" altLang="ko-KR" dirty="0" smtClean="0"/>
              <a:t>3.1 Search Client</a:t>
            </a:r>
          </a:p>
          <a:p>
            <a:pPr>
              <a:buFont typeface="+mj-lt"/>
              <a:buNone/>
              <a:defRPr/>
            </a:pPr>
            <a:r>
              <a:rPr lang="en-US" altLang="ko-KR" dirty="0" smtClean="0"/>
              <a:t>3.2 </a:t>
            </a:r>
            <a:r>
              <a:rPr lang="en-US" altLang="ko-KR" dirty="0"/>
              <a:t>Create/Edit </a:t>
            </a:r>
            <a:r>
              <a:rPr lang="en-US" altLang="ko-KR" dirty="0" smtClean="0"/>
              <a:t>Client</a:t>
            </a:r>
          </a:p>
          <a:p>
            <a:pPr>
              <a:buFont typeface="+mj-lt"/>
              <a:buNone/>
              <a:defRPr/>
            </a:pPr>
            <a:r>
              <a:rPr lang="en-US" altLang="ko-KR" dirty="0" smtClean="0"/>
              <a:t>3.3 Profiles History</a:t>
            </a:r>
            <a:endParaRPr lang="en-US" altLang="ko-K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5"/>
          <p:cNvSpPr txBox="1">
            <a:spLocks noChangeArrowheads="1"/>
          </p:cNvSpPr>
          <p:nvPr/>
        </p:nvSpPr>
        <p:spPr bwMode="auto">
          <a:xfrm>
            <a:off x="266700" y="352425"/>
            <a:ext cx="9048750" cy="584200"/>
          </a:xfrm>
          <a:prstGeom prst="rect">
            <a:avLst/>
          </a:prstGeom>
          <a:noFill/>
          <a:ln w="9525">
            <a:noFill/>
            <a:miter lim="800000"/>
            <a:headEnd/>
            <a:tailEnd/>
          </a:ln>
        </p:spPr>
        <p:txBody>
          <a:bodyPr>
            <a:spAutoFit/>
          </a:bodyPr>
          <a:lstStyle/>
          <a:p>
            <a:r>
              <a:rPr lang="en-US" altLang="ko-KR" sz="3200" b="1">
                <a:solidFill>
                  <a:schemeClr val="tx2"/>
                </a:solidFill>
                <a:ea typeface="맑은 고딕" pitchFamily="50" charset="-127"/>
              </a:rPr>
              <a:t>3.Client Data Management</a:t>
            </a:r>
            <a:endParaRPr lang="ko-KR" altLang="en-US" sz="3200" b="1">
              <a:solidFill>
                <a:schemeClr val="tx2"/>
              </a:solidFill>
              <a:ea typeface="맑은 고딕" pitchFamily="50" charset="-127"/>
            </a:endParaRPr>
          </a:p>
        </p:txBody>
      </p:sp>
      <p:sp>
        <p:nvSpPr>
          <p:cNvPr id="62" name="아래쪽 화살표 61"/>
          <p:cNvSpPr/>
          <p:nvPr/>
        </p:nvSpPr>
        <p:spPr>
          <a:xfrm>
            <a:off x="4645025" y="1701800"/>
            <a:ext cx="295275" cy="461963"/>
          </a:xfrm>
          <a:prstGeom prst="downArrow">
            <a:avLst>
              <a:gd name="adj1" fmla="val 37097"/>
              <a:gd name="adj2" fmla="val 50000"/>
            </a:avLst>
          </a:prstGeom>
          <a:gradFill>
            <a:gsLst>
              <a:gs pos="100000">
                <a:srgbClr val="5E9EFF"/>
              </a:gs>
              <a:gs pos="39999">
                <a:srgbClr val="85C2FF"/>
              </a:gs>
              <a:gs pos="0">
                <a:srgbClr val="C4D6EB"/>
              </a:gs>
              <a:gs pos="100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rgbClr val="FFFFFF"/>
              </a:solidFill>
            </a:endParaRPr>
          </a:p>
        </p:txBody>
      </p:sp>
      <p:sp>
        <p:nvSpPr>
          <p:cNvPr id="41988" name="TextBox 62"/>
          <p:cNvSpPr txBox="1">
            <a:spLocks noChangeArrowheads="1"/>
          </p:cNvSpPr>
          <p:nvPr/>
        </p:nvSpPr>
        <p:spPr bwMode="auto">
          <a:xfrm>
            <a:off x="4489450" y="1379538"/>
            <a:ext cx="693738" cy="292100"/>
          </a:xfrm>
          <a:prstGeom prst="rect">
            <a:avLst/>
          </a:prstGeom>
          <a:noFill/>
          <a:ln w="9525">
            <a:noFill/>
            <a:miter lim="800000"/>
            <a:headEnd/>
            <a:tailEnd/>
          </a:ln>
        </p:spPr>
        <p:txBody>
          <a:bodyPr>
            <a:spAutoFit/>
          </a:bodyPr>
          <a:lstStyle/>
          <a:p>
            <a:r>
              <a:rPr lang="en-US" altLang="ko-KR" sz="1300" b="1">
                <a:ea typeface="맑은 고딕" pitchFamily="50" charset="-127"/>
              </a:rPr>
              <a:t>Start</a:t>
            </a:r>
            <a:endParaRPr lang="ko-KR" altLang="en-US" sz="1300" b="1">
              <a:ea typeface="맑은 고딕" pitchFamily="50" charset="-127"/>
            </a:endParaRPr>
          </a:p>
        </p:txBody>
      </p:sp>
      <p:sp>
        <p:nvSpPr>
          <p:cNvPr id="22" name="모서리가 둥근 직사각형 21"/>
          <p:cNvSpPr/>
          <p:nvPr/>
        </p:nvSpPr>
        <p:spPr bwMode="auto">
          <a:xfrm>
            <a:off x="4253125" y="2341076"/>
            <a:ext cx="1080000" cy="410400"/>
          </a:xfrm>
          <a:prstGeom prst="roundRect">
            <a:avLst/>
          </a:prstGeom>
          <a:solidFill>
            <a:schemeClr val="accent3"/>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dirty="0">
                <a:solidFill>
                  <a:schemeClr val="bg1"/>
                </a:solidFill>
                <a:ea typeface="맑은 고딕" pitchFamily="50" charset="-127"/>
              </a:rPr>
              <a:t>Client Data Management</a:t>
            </a:r>
            <a:endParaRPr lang="ko-KR" altLang="en-US" dirty="0">
              <a:solidFill>
                <a:schemeClr val="bg1"/>
              </a:solidFill>
              <a:ea typeface="맑은 고딕" pitchFamily="50" charset="-127"/>
            </a:endParaRPr>
          </a:p>
        </p:txBody>
      </p:sp>
      <p:cxnSp>
        <p:nvCxnSpPr>
          <p:cNvPr id="27" name="직선 화살표 연결선 26"/>
          <p:cNvCxnSpPr/>
          <p:nvPr/>
        </p:nvCxnSpPr>
        <p:spPr>
          <a:xfrm flipH="1">
            <a:off x="4791075" y="2751138"/>
            <a:ext cx="1588" cy="593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모서리가 둥근 직사각형 30"/>
          <p:cNvSpPr/>
          <p:nvPr/>
        </p:nvSpPr>
        <p:spPr bwMode="auto">
          <a:xfrm>
            <a:off x="4251075" y="3344764"/>
            <a:ext cx="1080000" cy="410400"/>
          </a:xfrm>
          <a:prstGeom prst="roundRect">
            <a:avLst/>
          </a:prstGeom>
          <a:solidFill>
            <a:schemeClr val="accent5"/>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dirty="0">
                <a:solidFill>
                  <a:schemeClr val="bg1"/>
                </a:solidFill>
                <a:ea typeface="맑은 고딕" pitchFamily="50" charset="-127"/>
              </a:rPr>
              <a:t>Search Client</a:t>
            </a:r>
            <a:endParaRPr lang="ko-KR" altLang="en-US" dirty="0">
              <a:solidFill>
                <a:schemeClr val="bg1"/>
              </a:solidFill>
              <a:ea typeface="맑은 고딕" pitchFamily="50" charset="-127"/>
            </a:endParaRPr>
          </a:p>
        </p:txBody>
      </p:sp>
      <p:sp>
        <p:nvSpPr>
          <p:cNvPr id="41" name="모서리가 둥근 직사각형 40"/>
          <p:cNvSpPr/>
          <p:nvPr/>
        </p:nvSpPr>
        <p:spPr bwMode="auto">
          <a:xfrm>
            <a:off x="5946525" y="3344764"/>
            <a:ext cx="1080000" cy="410400"/>
          </a:xfrm>
          <a:prstGeom prst="roundRect">
            <a:avLst/>
          </a:prstGeom>
          <a:solidFill>
            <a:schemeClr val="accent5"/>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dirty="0">
                <a:solidFill>
                  <a:schemeClr val="bg1"/>
                </a:solidFill>
                <a:ea typeface="맑은 고딕" pitchFamily="50" charset="-127"/>
              </a:rPr>
              <a:t>Create/Edit Client</a:t>
            </a:r>
            <a:endParaRPr lang="ko-KR" altLang="en-US" dirty="0">
              <a:solidFill>
                <a:schemeClr val="bg1"/>
              </a:solidFill>
              <a:ea typeface="맑은 고딕" pitchFamily="50" charset="-127"/>
            </a:endParaRPr>
          </a:p>
        </p:txBody>
      </p:sp>
      <p:cxnSp>
        <p:nvCxnSpPr>
          <p:cNvPr id="42" name="직선 화살표 연결선 41"/>
          <p:cNvCxnSpPr/>
          <p:nvPr/>
        </p:nvCxnSpPr>
        <p:spPr>
          <a:xfrm>
            <a:off x="5330825" y="3549650"/>
            <a:ext cx="61595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3" name="모서리가 둥근 직사각형 42"/>
          <p:cNvSpPr/>
          <p:nvPr/>
        </p:nvSpPr>
        <p:spPr bwMode="auto">
          <a:xfrm>
            <a:off x="4251075" y="4173439"/>
            <a:ext cx="1080000" cy="410400"/>
          </a:xfrm>
          <a:prstGeom prst="roundRect">
            <a:avLst/>
          </a:prstGeom>
          <a:solidFill>
            <a:schemeClr val="accent5"/>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dirty="0">
                <a:solidFill>
                  <a:schemeClr val="bg1"/>
                </a:solidFill>
                <a:ea typeface="맑은 고딕" pitchFamily="50" charset="-127"/>
              </a:rPr>
              <a:t>Profiles History</a:t>
            </a:r>
            <a:endParaRPr lang="ko-KR" altLang="en-US" dirty="0">
              <a:solidFill>
                <a:schemeClr val="bg1"/>
              </a:solidFill>
              <a:ea typeface="맑은 고딕" pitchFamily="50" charset="-127"/>
            </a:endParaRPr>
          </a:p>
        </p:txBody>
      </p:sp>
      <p:sp>
        <p:nvSpPr>
          <p:cNvPr id="44" name="모서리가 둥근 직사각형 43"/>
          <p:cNvSpPr/>
          <p:nvPr/>
        </p:nvSpPr>
        <p:spPr bwMode="auto">
          <a:xfrm>
            <a:off x="2148100" y="3344863"/>
            <a:ext cx="1080000" cy="410400"/>
          </a:xfrm>
          <a:prstGeom prst="roundRect">
            <a:avLst/>
          </a:prstGeom>
          <a:solidFill>
            <a:schemeClr val="accent3"/>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dirty="0">
                <a:solidFill>
                  <a:schemeClr val="bg1"/>
                </a:solidFill>
                <a:ea typeface="맑은 고딕" pitchFamily="50" charset="-127"/>
              </a:rPr>
              <a:t>Customer Fact Find</a:t>
            </a:r>
            <a:endParaRPr lang="ko-KR" altLang="en-US" dirty="0">
              <a:solidFill>
                <a:schemeClr val="bg1"/>
              </a:solidFill>
              <a:ea typeface="맑은 고딕" pitchFamily="50" charset="-127"/>
            </a:endParaRPr>
          </a:p>
        </p:txBody>
      </p:sp>
      <p:sp>
        <p:nvSpPr>
          <p:cNvPr id="45" name="모서리가 둥근 직사각형 44"/>
          <p:cNvSpPr/>
          <p:nvPr/>
        </p:nvSpPr>
        <p:spPr bwMode="auto">
          <a:xfrm>
            <a:off x="2148100" y="4173439"/>
            <a:ext cx="1080000" cy="410400"/>
          </a:xfrm>
          <a:prstGeom prst="roundRect">
            <a:avLst/>
          </a:prstGeom>
          <a:solidFill>
            <a:schemeClr val="accent3"/>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dirty="0">
                <a:solidFill>
                  <a:schemeClr val="bg1"/>
                </a:solidFill>
                <a:ea typeface="맑은 고딕" pitchFamily="50" charset="-127"/>
              </a:rPr>
              <a:t>Financial Analysis</a:t>
            </a:r>
            <a:endParaRPr lang="ko-KR" altLang="en-US" dirty="0">
              <a:solidFill>
                <a:schemeClr val="bg1"/>
              </a:solidFill>
              <a:ea typeface="맑은 고딕" pitchFamily="50" charset="-127"/>
            </a:endParaRPr>
          </a:p>
        </p:txBody>
      </p:sp>
      <p:sp>
        <p:nvSpPr>
          <p:cNvPr id="46" name="모서리가 둥근 직사각형 45"/>
          <p:cNvSpPr/>
          <p:nvPr/>
        </p:nvSpPr>
        <p:spPr bwMode="auto">
          <a:xfrm>
            <a:off x="2148100" y="4957380"/>
            <a:ext cx="1080000" cy="410400"/>
          </a:xfrm>
          <a:prstGeom prst="roundRect">
            <a:avLst/>
          </a:prstGeom>
          <a:solidFill>
            <a:schemeClr val="accent3"/>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dirty="0">
                <a:solidFill>
                  <a:schemeClr val="bg1"/>
                </a:solidFill>
                <a:ea typeface="맑은 고딕" pitchFamily="50" charset="-127"/>
              </a:rPr>
              <a:t>Sales Illustration</a:t>
            </a:r>
            <a:endParaRPr lang="ko-KR" altLang="en-US" dirty="0">
              <a:solidFill>
                <a:schemeClr val="bg1"/>
              </a:solidFill>
              <a:ea typeface="맑은 고딕" pitchFamily="50" charset="-127"/>
            </a:endParaRPr>
          </a:p>
        </p:txBody>
      </p:sp>
      <p:cxnSp>
        <p:nvCxnSpPr>
          <p:cNvPr id="47" name="직선 화살표 연결선 46"/>
          <p:cNvCxnSpPr/>
          <p:nvPr/>
        </p:nvCxnSpPr>
        <p:spPr>
          <a:xfrm flipH="1">
            <a:off x="3227388" y="4378325"/>
            <a:ext cx="102393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p:nvPr/>
        </p:nvCxnSpPr>
        <p:spPr>
          <a:xfrm>
            <a:off x="4791075" y="3754438"/>
            <a:ext cx="0"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 name="꺾인 연결선 2"/>
          <p:cNvCxnSpPr>
            <a:stCxn id="44" idx="3"/>
            <a:endCxn id="46" idx="3"/>
          </p:cNvCxnSpPr>
          <p:nvPr/>
        </p:nvCxnSpPr>
        <p:spPr>
          <a:xfrm>
            <a:off x="3228100" y="3550063"/>
            <a:ext cx="12700" cy="1612517"/>
          </a:xfrm>
          <a:prstGeom prst="bentConnector3">
            <a:avLst>
              <a:gd name="adj1" fmla="val 4595299"/>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43011"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43012" name="제목 1"/>
          <p:cNvSpPr>
            <a:spLocks noGrp="1"/>
          </p:cNvSpPr>
          <p:nvPr>
            <p:ph type="title"/>
          </p:nvPr>
        </p:nvSpPr>
        <p:spPr/>
        <p:txBody>
          <a:bodyPr/>
          <a:lstStyle/>
          <a:p>
            <a:r>
              <a:rPr lang="en-US" altLang="ko-KR" sz="1800" smtClean="0"/>
              <a:t>3. Client Data Management</a:t>
            </a:r>
            <a:endParaRPr sz="1800" smtClean="0"/>
          </a:p>
        </p:txBody>
      </p:sp>
      <p:sp>
        <p:nvSpPr>
          <p:cNvPr id="43013" name="내용 개체 틀 2"/>
          <p:cNvSpPr>
            <a:spLocks noGrp="1"/>
          </p:cNvSpPr>
          <p:nvPr>
            <p:ph idx="5"/>
          </p:nvPr>
        </p:nvSpPr>
        <p:spPr>
          <a:noFill/>
        </p:spPr>
        <p:txBody>
          <a:bodyPr/>
          <a:lstStyle/>
          <a:p>
            <a:pPr>
              <a:buFont typeface="Wingdings" pitchFamily="2" charset="2"/>
              <a:buNone/>
            </a:pPr>
            <a:r>
              <a:rPr lang="en-US" altLang="ko-KR" smtClean="0"/>
              <a:t>3.1 Search Client</a:t>
            </a:r>
          </a:p>
        </p:txBody>
      </p:sp>
      <p:graphicFrame>
        <p:nvGraphicFramePr>
          <p:cNvPr id="136" name="Group 369"/>
          <p:cNvGraphicFramePr>
            <a:graphicFrameLocks noGrp="1"/>
          </p:cNvGraphicFramePr>
          <p:nvPr>
            <p:extLst>
              <p:ext uri="{D42A27DB-BD31-4B8C-83A1-F6EECF244321}">
                <p14:modId xmlns="" xmlns:p14="http://schemas.microsoft.com/office/powerpoint/2010/main" val="365330692"/>
              </p:ext>
            </p:extLst>
          </p:nvPr>
        </p:nvGraphicFramePr>
        <p:xfrm>
          <a:off x="7534275" y="915988"/>
          <a:ext cx="2371725" cy="1824655"/>
        </p:xfrm>
        <a:graphic>
          <a:graphicData uri="http://schemas.openxmlformats.org/drawingml/2006/table">
            <a:tbl>
              <a:tblPr/>
              <a:tblGrid>
                <a:gridCol w="255588"/>
                <a:gridCol w="2116137"/>
              </a:tblGrid>
              <a:tr h="3651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
                      </a:r>
                    </a:p>
                  </a:txBody>
                  <a:tcPr marL="0" marR="0" marT="45709" marB="45709"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This module is a repository of all the relevant brochures in PDF format.</a:t>
                      </a:r>
                    </a:p>
                  </a:txBody>
                  <a:tcPr marL="36000" marR="36000" marT="35991" marB="35991"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48577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1</a:t>
                      </a:r>
                    </a:p>
                  </a:txBody>
                  <a:tcPr marL="0" marR="0" marT="45709" marB="45709"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[Create New Client] Button:</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Go to ‘Create Client’ page</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Always enabled</a:t>
                      </a:r>
                    </a:p>
                  </a:txBody>
                  <a:tcPr marL="36000" marR="36000" marT="35991" marB="35991"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48577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2</a:t>
                      </a:r>
                    </a:p>
                  </a:txBody>
                  <a:tcPr marL="0" marR="0" marT="45709" marB="45709"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[Edit] Button:</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Default : disabled</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After select a client, be enabled</a:t>
                      </a:r>
                    </a:p>
                  </a:txBody>
                  <a:tcPr marL="36000" marR="36000" marT="35991" marB="35991"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48577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3</a:t>
                      </a:r>
                    </a:p>
                  </a:txBody>
                  <a:tcPr marL="0" marR="0" marT="45709" marB="45709"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[Delete] Button:</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Default : disabled</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After select a client, be enabled</a:t>
                      </a:r>
                    </a:p>
                  </a:txBody>
                  <a:tcPr marL="36000" marR="36000" marT="35991" marB="35991"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43033"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43034" name="그룹 170"/>
          <p:cNvGrpSpPr>
            <a:grpSpLocks/>
          </p:cNvGrpSpPr>
          <p:nvPr/>
        </p:nvGrpSpPr>
        <p:grpSpPr bwMode="auto">
          <a:xfrm rot="-8100000">
            <a:off x="597694" y="1234281"/>
            <a:ext cx="212725" cy="214313"/>
            <a:chOff x="3740150" y="525463"/>
            <a:chExt cx="349250" cy="350837"/>
          </a:xfrm>
        </p:grpSpPr>
        <p:cxnSp>
          <p:nvCxnSpPr>
            <p:cNvPr id="42" name="직선 연결선 41"/>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43" name="직선 연결선 42"/>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43035" name="직사각형 21"/>
          <p:cNvSpPr>
            <a:spLocks noChangeArrowheads="1"/>
          </p:cNvSpPr>
          <p:nvPr/>
        </p:nvSpPr>
        <p:spPr bwMode="auto">
          <a:xfrm>
            <a:off x="844550" y="1216025"/>
            <a:ext cx="1795463"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Client Data Management</a:t>
            </a:r>
            <a:endParaRPr lang="ko-KR" altLang="en-US">
              <a:latin typeface="Trebuchet MS" pitchFamily="34" charset="0"/>
              <a:ea typeface="맑은 고딕" pitchFamily="50" charset="-127"/>
            </a:endParaRPr>
          </a:p>
        </p:txBody>
      </p:sp>
      <p:sp>
        <p:nvSpPr>
          <p:cNvPr id="15"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pic>
        <p:nvPicPr>
          <p:cNvPr id="43037" name="Picture 28" descr="C:\Users\08539\Downloads\1403786430_45_Menu.png"/>
          <p:cNvPicPr>
            <a:picLocks noChangeAspect="1" noChangeArrowheads="1"/>
          </p:cNvPicPr>
          <p:nvPr/>
        </p:nvPicPr>
        <p:blipFill>
          <a:blip r:embed="rId3" cstate="print"/>
          <a:srcRect/>
          <a:stretch>
            <a:fillRect/>
          </a:stretch>
        </p:blipFill>
        <p:spPr bwMode="auto">
          <a:xfrm>
            <a:off x="393700" y="1227138"/>
            <a:ext cx="234950" cy="234950"/>
          </a:xfrm>
          <a:prstGeom prst="rect">
            <a:avLst/>
          </a:prstGeom>
          <a:noFill/>
          <a:ln w="9525">
            <a:noFill/>
            <a:miter lim="800000"/>
            <a:headEnd/>
            <a:tailEnd/>
          </a:ln>
        </p:spPr>
      </p:pic>
      <p:sp>
        <p:nvSpPr>
          <p:cNvPr id="29" name="AutoShape 318"/>
          <p:cNvSpPr>
            <a:spLocks noChangeArrowheads="1"/>
          </p:cNvSpPr>
          <p:nvPr/>
        </p:nvSpPr>
        <p:spPr bwMode="auto">
          <a:xfrm>
            <a:off x="1289050" y="1724025"/>
            <a:ext cx="1157288"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latinLnBrk="0">
              <a:defRPr/>
            </a:pPr>
            <a:r>
              <a:rPr kumimoji="0" lang="en-US" altLang="ko-KR" sz="700" dirty="0">
                <a:solidFill>
                  <a:schemeClr val="bg1">
                    <a:lumMod val="50000"/>
                  </a:schemeClr>
                </a:solidFill>
                <a:latin typeface="Trebuchet MS"/>
                <a:ea typeface="맑은 고딕" pitchFamily="50" charset="-127"/>
              </a:rPr>
              <a:t>Input</a:t>
            </a:r>
          </a:p>
        </p:txBody>
      </p:sp>
      <p:sp>
        <p:nvSpPr>
          <p:cNvPr id="43039" name="직사각형 270"/>
          <p:cNvSpPr>
            <a:spLocks noChangeArrowheads="1"/>
          </p:cNvSpPr>
          <p:nvPr/>
        </p:nvSpPr>
        <p:spPr bwMode="auto">
          <a:xfrm>
            <a:off x="423863" y="1741488"/>
            <a:ext cx="763587" cy="195262"/>
          </a:xfrm>
          <a:prstGeom prst="rect">
            <a:avLst/>
          </a:prstGeom>
          <a:noFill/>
          <a:ln w="9525">
            <a:noFill/>
            <a:miter lim="800000"/>
            <a:headEnd/>
            <a:tailEnd/>
          </a:ln>
        </p:spPr>
        <p:txBody>
          <a:bodyPr wrap="none" anchor="ct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Client Name</a:t>
            </a:r>
            <a:endParaRPr kumimoji="0" lang="ko-KR" altLang="en-US" sz="800" dirty="0">
              <a:solidFill>
                <a:srgbClr val="FF0000"/>
              </a:solidFill>
              <a:latin typeface="맑은 고딕" pitchFamily="50" charset="-127"/>
              <a:ea typeface="맑은 고딕" pitchFamily="50" charset="-127"/>
            </a:endParaRPr>
          </a:p>
        </p:txBody>
      </p:sp>
      <p:sp>
        <p:nvSpPr>
          <p:cNvPr id="38" name="모서리가 둥근 직사각형 37"/>
          <p:cNvSpPr/>
          <p:nvPr/>
        </p:nvSpPr>
        <p:spPr bwMode="auto">
          <a:xfrm>
            <a:off x="6356350" y="1704975"/>
            <a:ext cx="788988" cy="249238"/>
          </a:xfrm>
          <a:prstGeom prst="roundRect">
            <a:avLst>
              <a:gd name="adj" fmla="val 15003"/>
            </a:avLst>
          </a:prstGeom>
          <a:gradFill rotWithShape="1">
            <a:gsLst>
              <a:gs pos="0">
                <a:srgbClr val="FFFFFF">
                  <a:alpha val="89999"/>
                </a:srgbClr>
              </a:gs>
              <a:gs pos="100000">
                <a:srgbClr val="B2B2B2"/>
              </a:gs>
            </a:gsLst>
            <a:lin ang="5400000" scaled="1"/>
          </a:gradFill>
          <a:ln w="6350" algn="ctr">
            <a:solidFill>
              <a:schemeClr val="bg1">
                <a:lumMod val="50000"/>
              </a:schemeClr>
            </a:solidFill>
            <a:round/>
            <a:headEnd/>
            <a:tailEnd/>
          </a:ln>
          <a:effectLst>
            <a:outerShdw dist="17961" dir="2700000" algn="ctr" rotWithShape="0">
              <a:srgbClr val="808080">
                <a:alpha val="50000"/>
              </a:srgbClr>
            </a:outerShdw>
          </a:effectLst>
        </p:spPr>
        <p:txBody>
          <a:bodyPr wrap="none" lIns="90000" tIns="36000" rIns="90000" bIns="46800" anchor="b"/>
          <a:lstStyle/>
          <a:p>
            <a:pPr marL="92075" indent="-92075" algn="ctr" defTabSz="941388" fontAlgn="auto" latinLnBrk="0">
              <a:lnSpc>
                <a:spcPct val="90000"/>
              </a:lnSpc>
              <a:spcBef>
                <a:spcPts val="0"/>
              </a:spcBef>
              <a:spcAft>
                <a:spcPts val="0"/>
              </a:spcAft>
              <a:defRPr/>
            </a:pPr>
            <a:r>
              <a:rPr kumimoji="0" lang="en-US" altLang="ko-KR" sz="800" b="1" kern="0" dirty="0">
                <a:solidFill>
                  <a:schemeClr val="tx1"/>
                </a:solidFill>
                <a:latin typeface="맑은 고딕" pitchFamily="50" charset="-127"/>
                <a:ea typeface="맑은 고딕" pitchFamily="50" charset="-127"/>
              </a:rPr>
              <a:t>Search</a:t>
            </a:r>
            <a:endParaRPr kumimoji="0" lang="ko-KR" altLang="en-US" sz="800" b="1" kern="0" dirty="0">
              <a:solidFill>
                <a:schemeClr val="tx1"/>
              </a:solidFill>
              <a:latin typeface="맑은 고딕" pitchFamily="50" charset="-127"/>
              <a:ea typeface="맑은 고딕" pitchFamily="50" charset="-127"/>
            </a:endParaRPr>
          </a:p>
        </p:txBody>
      </p:sp>
      <p:sp>
        <p:nvSpPr>
          <p:cNvPr id="39" name="모서리가 둥근 직사각형 38"/>
          <p:cNvSpPr/>
          <p:nvPr/>
        </p:nvSpPr>
        <p:spPr bwMode="auto">
          <a:xfrm>
            <a:off x="371475" y="1612900"/>
            <a:ext cx="6915150" cy="809625"/>
          </a:xfrm>
          <a:prstGeom prst="roundRect">
            <a:avLst>
              <a:gd name="adj" fmla="val 8621"/>
            </a:avLst>
          </a:prstGeom>
          <a:no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sp>
        <p:nvSpPr>
          <p:cNvPr id="54" name="모서리가 둥근 직사각형 53"/>
          <p:cNvSpPr/>
          <p:nvPr/>
        </p:nvSpPr>
        <p:spPr bwMode="auto">
          <a:xfrm>
            <a:off x="5465763" y="1704975"/>
            <a:ext cx="788987" cy="249238"/>
          </a:xfrm>
          <a:prstGeom prst="roundRect">
            <a:avLst>
              <a:gd name="adj" fmla="val 15003"/>
            </a:avLst>
          </a:prstGeom>
          <a:gradFill rotWithShape="1">
            <a:gsLst>
              <a:gs pos="0">
                <a:srgbClr val="FFFFFF">
                  <a:alpha val="89999"/>
                </a:srgbClr>
              </a:gs>
              <a:gs pos="100000">
                <a:srgbClr val="B2B2B2"/>
              </a:gs>
            </a:gsLst>
            <a:lin ang="5400000" scaled="1"/>
          </a:gradFill>
          <a:ln w="6350" algn="ctr">
            <a:solidFill>
              <a:schemeClr val="bg1">
                <a:lumMod val="50000"/>
              </a:schemeClr>
            </a:solidFill>
            <a:round/>
            <a:headEnd/>
            <a:tailEnd/>
          </a:ln>
          <a:effectLst>
            <a:outerShdw dist="17961" dir="2700000" algn="ctr" rotWithShape="0">
              <a:srgbClr val="808080">
                <a:alpha val="50000"/>
              </a:srgbClr>
            </a:outerShdw>
          </a:effectLst>
        </p:spPr>
        <p:txBody>
          <a:bodyPr wrap="none" lIns="90000" tIns="36000" rIns="90000" bIns="46800" anchor="b"/>
          <a:lstStyle/>
          <a:p>
            <a:pPr marL="92075" indent="-92075" algn="ctr" defTabSz="941388" fontAlgn="auto" latinLnBrk="0">
              <a:lnSpc>
                <a:spcPct val="90000"/>
              </a:lnSpc>
              <a:spcBef>
                <a:spcPts val="0"/>
              </a:spcBef>
              <a:spcAft>
                <a:spcPts val="0"/>
              </a:spcAft>
              <a:defRPr/>
            </a:pPr>
            <a:r>
              <a:rPr kumimoji="0" lang="en-US" altLang="ko-KR" sz="800" b="1" kern="0" dirty="0">
                <a:solidFill>
                  <a:schemeClr val="tx1"/>
                </a:solidFill>
                <a:latin typeface="맑은 고딕" pitchFamily="50" charset="-127"/>
                <a:ea typeface="맑은 고딕" pitchFamily="50" charset="-127"/>
              </a:rPr>
              <a:t>Reset</a:t>
            </a:r>
            <a:endParaRPr kumimoji="0" lang="ko-KR" altLang="en-US" sz="800" b="1" kern="0" dirty="0">
              <a:solidFill>
                <a:schemeClr val="tx1"/>
              </a:solidFill>
              <a:latin typeface="맑은 고딕" pitchFamily="50" charset="-127"/>
              <a:ea typeface="맑은 고딕" pitchFamily="50" charset="-127"/>
            </a:endParaRPr>
          </a:p>
        </p:txBody>
      </p:sp>
      <p:sp>
        <p:nvSpPr>
          <p:cNvPr id="57" name="직사각형 56"/>
          <p:cNvSpPr/>
          <p:nvPr/>
        </p:nvSpPr>
        <p:spPr bwMode="auto">
          <a:xfrm>
            <a:off x="296863" y="2543175"/>
            <a:ext cx="7045325" cy="287338"/>
          </a:xfrm>
          <a:prstGeom prst="rect">
            <a:avLst/>
          </a:prstGeom>
          <a:solidFill>
            <a:srgbClr val="7A93BC"/>
          </a:solidFill>
          <a:ln w="6350" algn="ctr">
            <a:solidFill>
              <a:schemeClr val="bg1">
                <a:lumMod val="50000"/>
              </a:schemeClr>
            </a:solidFill>
            <a:miter lim="800000"/>
            <a:headEnd/>
            <a:tailEnd/>
          </a:ln>
        </p:spPr>
        <p:txBody>
          <a:bodyPr wrap="none" lIns="90000" tIns="46800" rIns="90000" bIns="46800" anchor="ctr"/>
          <a:lstStyle/>
          <a:p>
            <a:pPr marL="92075" indent="-92075" latinLnBrk="0">
              <a:defRPr/>
            </a:pPr>
            <a:r>
              <a:rPr lang="en-US" altLang="ko-KR" dirty="0">
                <a:solidFill>
                  <a:schemeClr val="bg1"/>
                </a:solidFill>
                <a:ea typeface="맑은 고딕" pitchFamily="50" charset="-127"/>
              </a:rPr>
              <a:t>2 Clients found</a:t>
            </a:r>
            <a:endParaRPr lang="ko-KR" altLang="en-US" dirty="0">
              <a:solidFill>
                <a:schemeClr val="bg1"/>
              </a:solidFill>
              <a:ea typeface="맑은 고딕" pitchFamily="50" charset="-127"/>
            </a:endParaRPr>
          </a:p>
        </p:txBody>
      </p:sp>
      <p:graphicFrame>
        <p:nvGraphicFramePr>
          <p:cNvPr id="59" name="표 58"/>
          <p:cNvGraphicFramePr>
            <a:graphicFrameLocks noGrp="1"/>
          </p:cNvGraphicFramePr>
          <p:nvPr>
            <p:extLst>
              <p:ext uri="{D42A27DB-BD31-4B8C-83A1-F6EECF244321}">
                <p14:modId xmlns="" xmlns:p14="http://schemas.microsoft.com/office/powerpoint/2010/main" val="3601621199"/>
              </p:ext>
            </p:extLst>
          </p:nvPr>
        </p:nvGraphicFramePr>
        <p:xfrm>
          <a:off x="306388" y="2838450"/>
          <a:ext cx="7041085" cy="912813"/>
        </p:xfrm>
        <a:graphic>
          <a:graphicData uri="http://schemas.openxmlformats.org/drawingml/2006/table">
            <a:tbl>
              <a:tblPr/>
              <a:tblGrid>
                <a:gridCol w="1988004"/>
                <a:gridCol w="620930"/>
                <a:gridCol w="1376979"/>
                <a:gridCol w="968188"/>
                <a:gridCol w="2086984"/>
              </a:tblGrid>
              <a:tr h="304271">
                <a:tc>
                  <a:txBody>
                    <a:bodyPr/>
                    <a:lstStyle/>
                    <a:p>
                      <a:pPr algn="ctr"/>
                      <a:r>
                        <a:rPr lang="en-US" altLang="ko-KR" sz="900" dirty="0" smtClean="0"/>
                        <a:t>Name</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c>
                  <a:txBody>
                    <a:bodyPr/>
                    <a:lstStyle/>
                    <a:p>
                      <a:pPr algn="ctr"/>
                      <a:r>
                        <a:rPr lang="en-US" altLang="ko-KR" sz="900" dirty="0" smtClean="0"/>
                        <a:t>ANB</a:t>
                      </a:r>
                      <a:r>
                        <a:rPr lang="en-US" altLang="ko-KR" sz="900" baseline="0" dirty="0" smtClean="0"/>
                        <a:t> </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c>
                  <a:txBody>
                    <a:bodyPr/>
                    <a:lstStyle/>
                    <a:p>
                      <a:pPr algn="ctr"/>
                      <a:r>
                        <a:rPr lang="en-US" altLang="ko-KR" sz="900" dirty="0" smtClean="0"/>
                        <a:t>DOB</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c>
                  <a:txBody>
                    <a:bodyPr/>
                    <a:lstStyle/>
                    <a:p>
                      <a:pPr algn="ctr"/>
                      <a:r>
                        <a:rPr lang="en-US" altLang="ko-KR" sz="900" dirty="0" smtClean="0"/>
                        <a:t>Gender</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c>
                  <a:txBody>
                    <a:bodyPr/>
                    <a:lstStyle/>
                    <a:p>
                      <a:pPr algn="ctr"/>
                      <a:r>
                        <a:rPr lang="en-US" altLang="ko-KR" sz="900" dirty="0" smtClean="0"/>
                        <a:t>Phone Number</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r>
              <a:tr h="304271">
                <a:tc>
                  <a:txBody>
                    <a:bodyPr/>
                    <a:lstStyle/>
                    <a:p>
                      <a:pPr algn="l"/>
                      <a:r>
                        <a:rPr lang="en-US" altLang="ko-KR" sz="900" b="0" dirty="0" smtClean="0"/>
                        <a:t>Brian Choi</a:t>
                      </a:r>
                      <a:endParaRPr lang="ko-KR" altLang="en-US" sz="900" b="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dirty="0" smtClean="0"/>
                        <a:t>32</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dirty="0" smtClean="0"/>
                        <a:t>04-12-1983</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dirty="0" smtClean="0"/>
                        <a:t>Male</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dirty="0" smtClean="0"/>
                        <a:t>60196542765</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r>
              <a:tr h="304271">
                <a:tc>
                  <a:txBody>
                    <a:bodyPr/>
                    <a:lstStyle/>
                    <a:p>
                      <a:pPr algn="l"/>
                      <a:r>
                        <a:rPr lang="en-US" altLang="ko-KR" sz="900" b="0" dirty="0" smtClean="0"/>
                        <a:t>Phillip Kim</a:t>
                      </a:r>
                      <a:endParaRPr lang="ko-KR" altLang="en-US" sz="900" b="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dirty="0" smtClean="0"/>
                        <a:t>30</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dirty="0" smtClean="0"/>
                        <a:t>03-12-1985</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t>Male</a:t>
                      </a:r>
                      <a:endParaRPr lang="ko-KR" altLang="en-US" sz="900" dirty="0" smtClean="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r>
            </a:tbl>
          </a:graphicData>
        </a:graphic>
      </p:graphicFrame>
      <p:sp>
        <p:nvSpPr>
          <p:cNvPr id="81" name="모서리가 둥근 직사각형 89"/>
          <p:cNvSpPr>
            <a:spLocks noChangeArrowheads="1"/>
          </p:cNvSpPr>
          <p:nvPr/>
        </p:nvSpPr>
        <p:spPr bwMode="auto">
          <a:xfrm>
            <a:off x="5974081" y="2549525"/>
            <a:ext cx="69342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defRPr/>
            </a:pPr>
            <a:r>
              <a:rPr kumimoji="0" lang="en-US" altLang="ko-KR" sz="800" b="1" dirty="0" smtClean="0">
                <a:solidFill>
                  <a:schemeClr val="bg1">
                    <a:lumMod val="50000"/>
                  </a:schemeClr>
                </a:solidFill>
                <a:latin typeface="맑은 고딕" pitchFamily="50" charset="-127"/>
                <a:ea typeface="맑은 고딕" pitchFamily="50" charset="-127"/>
              </a:rPr>
              <a:t>View/Edit</a:t>
            </a:r>
            <a:endParaRPr kumimoji="0" lang="ko-KR" altLang="en-US" sz="800" b="1" dirty="0">
              <a:solidFill>
                <a:schemeClr val="bg1">
                  <a:lumMod val="50000"/>
                </a:schemeClr>
              </a:solidFill>
              <a:latin typeface="맑은 고딕" pitchFamily="50" charset="-127"/>
              <a:ea typeface="맑은 고딕" pitchFamily="50" charset="-127"/>
            </a:endParaRPr>
          </a:p>
        </p:txBody>
      </p:sp>
      <p:sp>
        <p:nvSpPr>
          <p:cNvPr id="43079" name="모서리가 둥근 직사각형 89"/>
          <p:cNvSpPr>
            <a:spLocks noChangeArrowheads="1"/>
          </p:cNvSpPr>
          <p:nvPr/>
        </p:nvSpPr>
        <p:spPr bwMode="auto">
          <a:xfrm>
            <a:off x="4828857" y="2549525"/>
            <a:ext cx="1082675"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dirty="0">
                <a:latin typeface="맑은 고딕" pitchFamily="50" charset="-127"/>
                <a:ea typeface="맑은 고딕" pitchFamily="50" charset="-127"/>
              </a:rPr>
              <a:t>Create New Client</a:t>
            </a:r>
            <a:endParaRPr kumimoji="0" lang="ko-KR" altLang="en-US" sz="800" b="1" dirty="0">
              <a:latin typeface="맑은 고딕" pitchFamily="50" charset="-127"/>
              <a:ea typeface="맑은 고딕" pitchFamily="50" charset="-127"/>
            </a:endParaRPr>
          </a:p>
        </p:txBody>
      </p:sp>
      <p:sp>
        <p:nvSpPr>
          <p:cNvPr id="84" name="모서리가 둥근 직사각형 89"/>
          <p:cNvSpPr>
            <a:spLocks noChangeArrowheads="1"/>
          </p:cNvSpPr>
          <p:nvPr/>
        </p:nvSpPr>
        <p:spPr bwMode="auto">
          <a:xfrm>
            <a:off x="6726238" y="2549525"/>
            <a:ext cx="485775"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defRPr/>
            </a:pPr>
            <a:r>
              <a:rPr kumimoji="0" lang="en-US" altLang="ko-KR" sz="800" b="1" dirty="0">
                <a:solidFill>
                  <a:schemeClr val="bg1">
                    <a:lumMod val="50000"/>
                  </a:schemeClr>
                </a:solidFill>
                <a:latin typeface="맑은 고딕" pitchFamily="50" charset="-127"/>
                <a:ea typeface="맑은 고딕" pitchFamily="50" charset="-127"/>
              </a:rPr>
              <a:t>Delete</a:t>
            </a:r>
            <a:endParaRPr kumimoji="0" lang="ko-KR" altLang="en-US" sz="800" b="1" dirty="0">
              <a:solidFill>
                <a:schemeClr val="bg1">
                  <a:lumMod val="50000"/>
                </a:schemeClr>
              </a:solidFill>
              <a:latin typeface="맑은 고딕" pitchFamily="50" charset="-127"/>
              <a:ea typeface="맑은 고딕" pitchFamily="50" charset="-127"/>
            </a:endParaRPr>
          </a:p>
        </p:txBody>
      </p:sp>
      <p:sp>
        <p:nvSpPr>
          <p:cNvPr id="85"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86" name="모서리가 둥근 직사각형 89"/>
          <p:cNvSpPr>
            <a:spLocks noChangeArrowheads="1"/>
          </p:cNvSpPr>
          <p:nvPr/>
        </p:nvSpPr>
        <p:spPr bwMode="auto">
          <a:xfrm>
            <a:off x="6181725" y="6078538"/>
            <a:ext cx="103028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defRPr/>
            </a:pPr>
            <a:r>
              <a:rPr kumimoji="0" lang="en-US" altLang="ko-KR" sz="800" b="1" dirty="0">
                <a:solidFill>
                  <a:schemeClr val="bg1">
                    <a:lumMod val="50000"/>
                  </a:schemeClr>
                </a:solidFill>
                <a:latin typeface="맑은 고딕" pitchFamily="50" charset="-127"/>
                <a:ea typeface="맑은 고딕" pitchFamily="50" charset="-127"/>
              </a:rPr>
              <a:t>Profiles History</a:t>
            </a:r>
            <a:endParaRPr kumimoji="0" lang="ko-KR" altLang="en-US" sz="800" b="1" dirty="0">
              <a:solidFill>
                <a:schemeClr val="bg1">
                  <a:lumMod val="50000"/>
                </a:schemeClr>
              </a:solidFill>
              <a:latin typeface="맑은 고딕" pitchFamily="50" charset="-127"/>
              <a:ea typeface="맑은 고딕" pitchFamily="50" charset="-127"/>
            </a:endParaRPr>
          </a:p>
        </p:txBody>
      </p:sp>
      <p:sp>
        <p:nvSpPr>
          <p:cNvPr id="43083" name="타원 726"/>
          <p:cNvSpPr>
            <a:spLocks noChangeArrowheads="1"/>
          </p:cNvSpPr>
          <p:nvPr/>
        </p:nvSpPr>
        <p:spPr bwMode="auto">
          <a:xfrm>
            <a:off x="4739957" y="254952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1</a:t>
            </a:r>
          </a:p>
        </p:txBody>
      </p:sp>
      <p:sp>
        <p:nvSpPr>
          <p:cNvPr id="43084" name="타원 726"/>
          <p:cNvSpPr>
            <a:spLocks noChangeArrowheads="1"/>
          </p:cNvSpPr>
          <p:nvPr/>
        </p:nvSpPr>
        <p:spPr bwMode="auto">
          <a:xfrm>
            <a:off x="5905500" y="254952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2</a:t>
            </a:r>
          </a:p>
        </p:txBody>
      </p:sp>
      <p:sp>
        <p:nvSpPr>
          <p:cNvPr id="43085" name="타원 726"/>
          <p:cNvSpPr>
            <a:spLocks noChangeArrowheads="1"/>
          </p:cNvSpPr>
          <p:nvPr/>
        </p:nvSpPr>
        <p:spPr bwMode="auto">
          <a:xfrm>
            <a:off x="6657975" y="254952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3</a:t>
            </a:r>
          </a:p>
        </p:txBody>
      </p:sp>
      <p:sp>
        <p:nvSpPr>
          <p:cNvPr id="43089" name="직사각형 270"/>
          <p:cNvSpPr>
            <a:spLocks noChangeArrowheads="1"/>
          </p:cNvSpPr>
          <p:nvPr/>
        </p:nvSpPr>
        <p:spPr bwMode="auto">
          <a:xfrm>
            <a:off x="2778125" y="1741488"/>
            <a:ext cx="398463" cy="195262"/>
          </a:xfrm>
          <a:prstGeom prst="rect">
            <a:avLst/>
          </a:prstGeom>
          <a:noFill/>
          <a:ln w="9525">
            <a:noFill/>
            <a:miter lim="800000"/>
            <a:headEnd/>
            <a:tailEnd/>
          </a:ln>
        </p:spPr>
        <p:txBody>
          <a:bodyPr wrap="none" anchor="ct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DOB</a:t>
            </a:r>
            <a:endParaRPr kumimoji="0" lang="ko-KR" altLang="en-US" sz="800">
              <a:solidFill>
                <a:srgbClr val="FF0000"/>
              </a:solidFill>
              <a:latin typeface="맑은 고딕" pitchFamily="50" charset="-127"/>
              <a:ea typeface="맑은 고딕" pitchFamily="50" charset="-127"/>
            </a:endParaRPr>
          </a:p>
        </p:txBody>
      </p:sp>
      <p:sp>
        <p:nvSpPr>
          <p:cNvPr id="45" name="AutoShape 318"/>
          <p:cNvSpPr>
            <a:spLocks noChangeArrowheads="1"/>
          </p:cNvSpPr>
          <p:nvPr/>
        </p:nvSpPr>
        <p:spPr bwMode="auto">
          <a:xfrm>
            <a:off x="3589338" y="1731963"/>
            <a:ext cx="1157287" cy="215900"/>
          </a:xfrm>
          <a:prstGeom prst="flowChartAlternateProcess">
            <a:avLst/>
          </a:prstGeom>
          <a:solidFill>
            <a:srgbClr val="D9D9D9"/>
          </a:solidFill>
          <a:ln w="9525" algn="ctr">
            <a:solidFill>
              <a:schemeClr val="bg1">
                <a:lumMod val="50000"/>
              </a:schemeClr>
            </a:solidFill>
            <a:miter lim="800000"/>
            <a:headEnd/>
            <a:tailEnd/>
          </a:ln>
        </p:spPr>
        <p:txBody>
          <a:bodyPr wrap="none" anchor="ctr"/>
          <a:lstStyle/>
          <a:p>
            <a:pPr algn="ctr">
              <a:defRPr/>
            </a:pPr>
            <a:r>
              <a:rPr kumimoji="0" lang="en-US" altLang="ko-KR" sz="700" dirty="0">
                <a:solidFill>
                  <a:schemeClr val="tx1"/>
                </a:solidFill>
                <a:latin typeface="Trebuchet MS"/>
                <a:ea typeface="맑은 고딕" pitchFamily="50" charset="-127"/>
              </a:rPr>
              <a:t>DD-MM-YYYY</a:t>
            </a:r>
          </a:p>
        </p:txBody>
      </p:sp>
      <p:sp>
        <p:nvSpPr>
          <p:cNvPr id="41" name="직사각형 2"/>
          <p:cNvSpPr>
            <a:spLocks noChangeArrowheads="1"/>
          </p:cNvSpPr>
          <p:nvPr/>
        </p:nvSpPr>
        <p:spPr bwMode="auto">
          <a:xfrm>
            <a:off x="568325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44" name="순서도: 병합 43"/>
          <p:cNvSpPr/>
          <p:nvPr/>
        </p:nvSpPr>
        <p:spPr bwMode="auto">
          <a:xfrm>
            <a:off x="6451600" y="1298575"/>
            <a:ext cx="122238"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pic>
        <p:nvPicPr>
          <p:cNvPr id="43096" name="그림 46"/>
          <p:cNvPicPr>
            <a:picLocks noChangeAspect="1"/>
          </p:cNvPicPr>
          <p:nvPr/>
        </p:nvPicPr>
        <p:blipFill>
          <a:blip r:embed="rId4" cstate="print"/>
          <a:srcRect/>
          <a:stretch>
            <a:fillRect/>
          </a:stretch>
        </p:blipFill>
        <p:spPr bwMode="auto">
          <a:xfrm>
            <a:off x="6751638" y="1216025"/>
            <a:ext cx="250825" cy="250825"/>
          </a:xfrm>
          <a:prstGeom prst="rect">
            <a:avLst/>
          </a:prstGeom>
          <a:noFill/>
          <a:ln w="9525">
            <a:noFill/>
            <a:miter lim="800000"/>
            <a:headEnd/>
            <a:tailEnd/>
          </a:ln>
        </p:spPr>
      </p:pic>
      <p:sp>
        <p:nvSpPr>
          <p:cNvPr id="40" name="AutoShape 318"/>
          <p:cNvSpPr>
            <a:spLocks noChangeArrowheads="1"/>
          </p:cNvSpPr>
          <p:nvPr/>
        </p:nvSpPr>
        <p:spPr bwMode="auto">
          <a:xfrm>
            <a:off x="1289049" y="2089785"/>
            <a:ext cx="453231"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latinLnBrk="0">
              <a:defRPr/>
            </a:pPr>
            <a:r>
              <a:rPr kumimoji="0" lang="en-US" altLang="ko-KR" sz="700" dirty="0">
                <a:solidFill>
                  <a:schemeClr val="bg1">
                    <a:lumMod val="50000"/>
                  </a:schemeClr>
                </a:solidFill>
                <a:latin typeface="Trebuchet MS"/>
                <a:ea typeface="맑은 고딕" pitchFamily="50" charset="-127"/>
              </a:rPr>
              <a:t>Input</a:t>
            </a:r>
          </a:p>
        </p:txBody>
      </p:sp>
      <p:sp>
        <p:nvSpPr>
          <p:cNvPr id="47" name="직사각형 270"/>
          <p:cNvSpPr>
            <a:spLocks noChangeArrowheads="1"/>
          </p:cNvSpPr>
          <p:nvPr/>
        </p:nvSpPr>
        <p:spPr bwMode="auto">
          <a:xfrm>
            <a:off x="423863" y="2107609"/>
            <a:ext cx="389850" cy="194540"/>
          </a:xfrm>
          <a:prstGeom prst="rect">
            <a:avLst/>
          </a:prstGeom>
          <a:noFill/>
          <a:ln w="9525">
            <a:noFill/>
            <a:miter lim="800000"/>
            <a:headEnd/>
            <a:tailEnd/>
          </a:ln>
        </p:spPr>
        <p:txBody>
          <a:bodyPr wrap="none" anchor="ct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ANB</a:t>
            </a:r>
            <a:endParaRPr kumimoji="0" lang="ko-KR" altLang="en-US" sz="800" dirty="0">
              <a:solidFill>
                <a:srgbClr val="FF0000"/>
              </a:solidFill>
              <a:latin typeface="맑은 고딕" pitchFamily="50" charset="-127"/>
              <a:ea typeface="맑은 고딕" pitchFamily="50" charset="-127"/>
            </a:endParaRPr>
          </a:p>
        </p:txBody>
      </p:sp>
      <p:sp>
        <p:nvSpPr>
          <p:cNvPr id="48" name="직사각형 270"/>
          <p:cNvSpPr>
            <a:spLocks noChangeArrowheads="1"/>
          </p:cNvSpPr>
          <p:nvPr/>
        </p:nvSpPr>
        <p:spPr bwMode="auto">
          <a:xfrm>
            <a:off x="2778125" y="2107609"/>
            <a:ext cx="524503" cy="194540"/>
          </a:xfrm>
          <a:prstGeom prst="rect">
            <a:avLst/>
          </a:prstGeom>
          <a:noFill/>
          <a:ln w="9525">
            <a:noFill/>
            <a:miter lim="800000"/>
            <a:headEnd/>
            <a:tailEnd/>
          </a:ln>
        </p:spPr>
        <p:txBody>
          <a:bodyPr wrap="none" anchor="ct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Gender</a:t>
            </a:r>
            <a:endParaRPr kumimoji="0" lang="ko-KR" altLang="en-US" sz="800" dirty="0">
              <a:solidFill>
                <a:srgbClr val="FF0000"/>
              </a:solidFill>
              <a:latin typeface="맑은 고딕" pitchFamily="50" charset="-127"/>
              <a:ea typeface="맑은 고딕" pitchFamily="50" charset="-127"/>
            </a:endParaRPr>
          </a:p>
        </p:txBody>
      </p:sp>
      <p:sp>
        <p:nvSpPr>
          <p:cNvPr id="51" name="직사각형 270"/>
          <p:cNvSpPr>
            <a:spLocks noChangeArrowheads="1"/>
          </p:cNvSpPr>
          <p:nvPr/>
        </p:nvSpPr>
        <p:spPr bwMode="auto">
          <a:xfrm>
            <a:off x="1744980" y="2107609"/>
            <a:ext cx="256802" cy="194540"/>
          </a:xfrm>
          <a:prstGeom prst="rect">
            <a:avLst/>
          </a:prstGeom>
          <a:noFill/>
          <a:ln w="9525">
            <a:noFill/>
            <a:miter lim="800000"/>
            <a:headEnd/>
            <a:tailEnd/>
          </a:ln>
        </p:spPr>
        <p:txBody>
          <a:bodyPr wrap="none" anchor="ct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a:t>
            </a:r>
            <a:endParaRPr kumimoji="0" lang="ko-KR" altLang="en-US" sz="800" dirty="0">
              <a:solidFill>
                <a:srgbClr val="FF0000"/>
              </a:solidFill>
              <a:latin typeface="맑은 고딕" pitchFamily="50" charset="-127"/>
              <a:ea typeface="맑은 고딕" pitchFamily="50" charset="-127"/>
            </a:endParaRPr>
          </a:p>
        </p:txBody>
      </p:sp>
      <p:sp>
        <p:nvSpPr>
          <p:cNvPr id="52" name="AutoShape 318"/>
          <p:cNvSpPr>
            <a:spLocks noChangeArrowheads="1"/>
          </p:cNvSpPr>
          <p:nvPr/>
        </p:nvSpPr>
        <p:spPr bwMode="auto">
          <a:xfrm>
            <a:off x="1993107" y="2089785"/>
            <a:ext cx="453231"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latinLnBrk="0">
              <a:defRPr/>
            </a:pPr>
            <a:r>
              <a:rPr kumimoji="0" lang="en-US" altLang="ko-KR" sz="700" dirty="0">
                <a:solidFill>
                  <a:schemeClr val="bg1">
                    <a:lumMod val="50000"/>
                  </a:schemeClr>
                </a:solidFill>
                <a:latin typeface="Trebuchet MS"/>
                <a:ea typeface="맑은 고딕" pitchFamily="50" charset="-127"/>
              </a:rPr>
              <a:t>Input</a:t>
            </a:r>
          </a:p>
        </p:txBody>
      </p:sp>
      <p:pic>
        <p:nvPicPr>
          <p:cNvPr id="53" name="그림 49" descr="radioBtn_on.png"/>
          <p:cNvPicPr>
            <a:picLocks noChangeAspect="1"/>
          </p:cNvPicPr>
          <p:nvPr/>
        </p:nvPicPr>
        <p:blipFill>
          <a:blip r:embed="rId5" cstate="print"/>
          <a:srcRect/>
          <a:stretch>
            <a:fillRect/>
          </a:stretch>
        </p:blipFill>
        <p:spPr bwMode="auto">
          <a:xfrm>
            <a:off x="3543300" y="2128882"/>
            <a:ext cx="152400" cy="152400"/>
          </a:xfrm>
          <a:prstGeom prst="rect">
            <a:avLst/>
          </a:prstGeom>
          <a:noFill/>
          <a:ln w="9525">
            <a:noFill/>
            <a:miter lim="800000"/>
            <a:headEnd/>
            <a:tailEnd/>
          </a:ln>
        </p:spPr>
      </p:pic>
      <p:pic>
        <p:nvPicPr>
          <p:cNvPr id="55" name="그림 50" descr="radioBtn.png"/>
          <p:cNvPicPr>
            <a:picLocks noChangeAspect="1"/>
          </p:cNvPicPr>
          <p:nvPr/>
        </p:nvPicPr>
        <p:blipFill>
          <a:blip r:embed="rId6" cstate="print"/>
          <a:srcRect/>
          <a:stretch>
            <a:fillRect/>
          </a:stretch>
        </p:blipFill>
        <p:spPr bwMode="auto">
          <a:xfrm>
            <a:off x="4187825" y="2135232"/>
            <a:ext cx="152400" cy="152400"/>
          </a:xfrm>
          <a:prstGeom prst="rect">
            <a:avLst/>
          </a:prstGeom>
          <a:noFill/>
          <a:ln w="9525">
            <a:noFill/>
            <a:miter lim="800000"/>
            <a:headEnd/>
            <a:tailEnd/>
          </a:ln>
        </p:spPr>
      </p:pic>
      <p:sp>
        <p:nvSpPr>
          <p:cNvPr id="56" name="직사각형 270"/>
          <p:cNvSpPr>
            <a:spLocks noChangeArrowheads="1"/>
          </p:cNvSpPr>
          <p:nvPr/>
        </p:nvSpPr>
        <p:spPr bwMode="auto">
          <a:xfrm>
            <a:off x="3665537" y="2109832"/>
            <a:ext cx="517525" cy="196850"/>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Male</a:t>
            </a:r>
            <a:endParaRPr kumimoji="0" lang="ko-KR" altLang="en-US" sz="800">
              <a:latin typeface="맑은 고딕" pitchFamily="50" charset="-127"/>
              <a:ea typeface="맑은 고딕" pitchFamily="50" charset="-127"/>
            </a:endParaRPr>
          </a:p>
        </p:txBody>
      </p:sp>
      <p:sp>
        <p:nvSpPr>
          <p:cNvPr id="58" name="직사각형 270"/>
          <p:cNvSpPr>
            <a:spLocks noChangeArrowheads="1"/>
          </p:cNvSpPr>
          <p:nvPr/>
        </p:nvSpPr>
        <p:spPr bwMode="auto">
          <a:xfrm>
            <a:off x="4310062" y="2109832"/>
            <a:ext cx="512763" cy="19685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Female</a:t>
            </a:r>
            <a:endParaRPr kumimoji="0" lang="ko-KR" altLang="en-US" sz="800">
              <a:solidFill>
                <a:srgbClr val="FF0000"/>
              </a:solidFill>
              <a:latin typeface="맑은 고딕" pitchFamily="50" charset="-127"/>
              <a:ea typeface="맑은 고딕" pitchFamily="50" charset="-127"/>
            </a:endParaRPr>
          </a:p>
        </p:txBody>
      </p:sp>
      <p:grpSp>
        <p:nvGrpSpPr>
          <p:cNvPr id="46" name="그룹 276"/>
          <p:cNvGrpSpPr>
            <a:grpSpLocks/>
          </p:cNvGrpSpPr>
          <p:nvPr/>
        </p:nvGrpSpPr>
        <p:grpSpPr bwMode="auto">
          <a:xfrm>
            <a:off x="9525" y="1790700"/>
            <a:ext cx="276225" cy="4265613"/>
            <a:chOff x="9006" y="2570276"/>
            <a:chExt cx="276744" cy="3439998"/>
          </a:xfrm>
        </p:grpSpPr>
        <p:grpSp>
          <p:nvGrpSpPr>
            <p:cNvPr id="49" name="그룹 77"/>
            <p:cNvGrpSpPr>
              <a:grpSpLocks/>
            </p:cNvGrpSpPr>
            <p:nvPr/>
          </p:nvGrpSpPr>
          <p:grpSpPr bwMode="auto">
            <a:xfrm>
              <a:off x="28092" y="2570276"/>
              <a:ext cx="252888" cy="3439998"/>
              <a:chOff x="7326139" y="2570276"/>
              <a:chExt cx="252888" cy="3439998"/>
            </a:xfrm>
          </p:grpSpPr>
          <p:sp>
            <p:nvSpPr>
              <p:cNvPr id="60" name="Line 12"/>
              <p:cNvSpPr>
                <a:spLocks noChangeShapeType="1"/>
              </p:cNvSpPr>
              <p:nvPr/>
            </p:nvSpPr>
            <p:spPr bwMode="auto">
              <a:xfrm>
                <a:off x="7448607" y="2584359"/>
                <a:ext cx="0" cy="3397750"/>
              </a:xfrm>
              <a:prstGeom prst="line">
                <a:avLst/>
              </a:prstGeom>
              <a:noFill/>
              <a:ln w="9525">
                <a:solidFill>
                  <a:srgbClr val="FFFFFF">
                    <a:lumMod val="50000"/>
                  </a:srgbClr>
                </a:solidFill>
                <a:round/>
                <a:headEnd type="triangle" w="sm" len="sm"/>
                <a:tailEnd type="triangle" w="sm" len="sm"/>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sp>
            <p:nvSpPr>
              <p:cNvPr id="61" name="Line 9"/>
              <p:cNvSpPr>
                <a:spLocks noChangeShapeType="1"/>
              </p:cNvSpPr>
              <p:nvPr/>
            </p:nvSpPr>
            <p:spPr bwMode="auto">
              <a:xfrm>
                <a:off x="7326139" y="6010274"/>
                <a:ext cx="252887" cy="0"/>
              </a:xfrm>
              <a:prstGeom prst="line">
                <a:avLst/>
              </a:prstGeom>
              <a:noFill/>
              <a:ln w="9525">
                <a:solidFill>
                  <a:schemeClr val="bg1">
                    <a:lumMod val="75000"/>
                  </a:schemeClr>
                </a:solidFill>
                <a:round/>
                <a:headEnd/>
                <a:tailEnd/>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sp>
            <p:nvSpPr>
              <p:cNvPr id="62" name="Line 9"/>
              <p:cNvSpPr>
                <a:spLocks noChangeShapeType="1"/>
              </p:cNvSpPr>
              <p:nvPr/>
            </p:nvSpPr>
            <p:spPr bwMode="auto">
              <a:xfrm>
                <a:off x="7326139" y="2570276"/>
                <a:ext cx="252887" cy="0"/>
              </a:xfrm>
              <a:prstGeom prst="line">
                <a:avLst/>
              </a:prstGeom>
              <a:noFill/>
              <a:ln w="9525">
                <a:solidFill>
                  <a:schemeClr val="bg1">
                    <a:lumMod val="75000"/>
                  </a:schemeClr>
                </a:solidFill>
                <a:round/>
                <a:headEnd/>
                <a:tailEnd/>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grpSp>
        <p:sp>
          <p:nvSpPr>
            <p:cNvPr id="50" name="Text Box 14"/>
            <p:cNvSpPr txBox="1">
              <a:spLocks noChangeArrowheads="1"/>
            </p:cNvSpPr>
            <p:nvPr/>
          </p:nvSpPr>
          <p:spPr bwMode="auto">
            <a:xfrm>
              <a:off x="9006" y="4166277"/>
              <a:ext cx="276744" cy="239128"/>
            </a:xfrm>
            <a:prstGeom prst="rect">
              <a:avLst/>
            </a:prstGeom>
            <a:solidFill>
              <a:schemeClr val="bg1"/>
            </a:solidFill>
            <a:ln w="9525" algn="ctr">
              <a:noFill/>
              <a:miter lim="800000"/>
              <a:headEnd/>
              <a:tailEnd/>
            </a:ln>
          </p:spPr>
          <p:txBody>
            <a:bodyPr lIns="0" tIns="0" rIns="0" bIns="0">
              <a:spAutoFit/>
            </a:bodyPr>
            <a:lstStyle/>
            <a:p>
              <a:r>
                <a:rPr kumimoji="0" lang="en-US" altLang="ko-KR" sz="800">
                  <a:latin typeface="Trebuchet MS" pitchFamily="34" charset="0"/>
                </a:rPr>
                <a:t>Scroll</a:t>
              </a:r>
            </a:p>
            <a:p>
              <a:r>
                <a:rPr kumimoji="0" lang="en-US" altLang="ko-KR" sz="800">
                  <a:latin typeface="Trebuchet MS" pitchFamily="34" charset="0"/>
                </a:rPr>
                <a:t>able</a:t>
              </a:r>
              <a:endParaRPr kumimoji="0" lang="en-US" altLang="ko-KR" sz="800">
                <a:latin typeface="맑은 고딕" pitchFamily="50" charset="-127"/>
              </a:endParaRPr>
            </a:p>
          </p:txBody>
        </p:sp>
      </p:grpSp>
    </p:spTree>
    <p:extLst>
      <p:ext uri="{BB962C8B-B14F-4D97-AF65-F5344CB8AC3E}">
        <p14:creationId xmlns="" xmlns:p14="http://schemas.microsoft.com/office/powerpoint/2010/main" val="15579076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제목 5"/>
          <p:cNvSpPr>
            <a:spLocks noGrp="1"/>
          </p:cNvSpPr>
          <p:nvPr>
            <p:ph type="title"/>
          </p:nvPr>
        </p:nvSpPr>
        <p:spPr bwMode="auto">
          <a:xfrm>
            <a:off x="4895850" y="2241550"/>
            <a:ext cx="4867275" cy="912813"/>
          </a:xfrm>
          <a:extLst/>
        </p:spPr>
        <p:txBody>
          <a:bodyPr/>
          <a:lstStyle/>
          <a:p>
            <a:pPr>
              <a:defRPr/>
            </a:pPr>
            <a:r>
              <a:rPr lang="en-US" altLang="ko-KR" smtClean="0"/>
              <a:t>1. Login &amp; Main</a:t>
            </a:r>
            <a:endParaRPr smtClean="0">
              <a:latin typeface="Trebuchet MS" pitchFamily="34" charset="0"/>
            </a:endParaRPr>
          </a:p>
        </p:txBody>
      </p:sp>
      <p:sp>
        <p:nvSpPr>
          <p:cNvPr id="6146" name="부제목 4"/>
          <p:cNvSpPr>
            <a:spLocks noGrp="1"/>
          </p:cNvSpPr>
          <p:nvPr>
            <p:ph type="subTitle" idx="1"/>
          </p:nvPr>
        </p:nvSpPr>
        <p:spPr bwMode="auto">
          <a:xfrm>
            <a:off x="4951413" y="3143250"/>
            <a:ext cx="4591050" cy="631825"/>
          </a:xfrm>
        </p:spPr>
        <p:txBody>
          <a:bodyPr vert="horz" lIns="91440" tIns="45720" rIns="91440" bIns="45720" numCol="1" anchorCtr="0" compatLnSpc="1">
            <a:prstTxWarp prst="textNoShape">
              <a:avLst/>
            </a:prstTxWarp>
          </a:bodyPr>
          <a:lstStyle/>
          <a:p>
            <a:pPr>
              <a:buFont typeface="+mj-lt"/>
              <a:buNone/>
              <a:defRPr/>
            </a:pPr>
            <a:r>
              <a:rPr lang="en-US" altLang="ko-KR" smtClean="0"/>
              <a:t>1.1 Login</a:t>
            </a:r>
            <a:endParaRPr lang="en-US" altLang="ko-KR"/>
          </a:p>
          <a:p>
            <a:pPr>
              <a:buFont typeface="+mj-lt"/>
              <a:buNone/>
              <a:defRPr/>
            </a:pPr>
            <a:r>
              <a:rPr lang="en-US" altLang="ko-KR" smtClean="0"/>
              <a:t>1.2 Main</a:t>
            </a:r>
            <a:endParaRPr lang="en-US" altLang="ko-K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44035"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44036" name="제목 1"/>
          <p:cNvSpPr>
            <a:spLocks noGrp="1"/>
          </p:cNvSpPr>
          <p:nvPr>
            <p:ph type="title"/>
          </p:nvPr>
        </p:nvSpPr>
        <p:spPr/>
        <p:txBody>
          <a:bodyPr/>
          <a:lstStyle/>
          <a:p>
            <a:r>
              <a:rPr lang="en-US" altLang="ko-KR" sz="1800" smtClean="0"/>
              <a:t>3. Client Data Management</a:t>
            </a:r>
            <a:endParaRPr sz="1800" smtClean="0"/>
          </a:p>
        </p:txBody>
      </p:sp>
      <p:sp>
        <p:nvSpPr>
          <p:cNvPr id="44037" name="내용 개체 틀 2"/>
          <p:cNvSpPr>
            <a:spLocks noGrp="1"/>
          </p:cNvSpPr>
          <p:nvPr>
            <p:ph idx="5"/>
          </p:nvPr>
        </p:nvSpPr>
        <p:spPr>
          <a:noFill/>
        </p:spPr>
        <p:txBody>
          <a:bodyPr/>
          <a:lstStyle/>
          <a:p>
            <a:pPr>
              <a:buFont typeface="Wingdings" pitchFamily="2" charset="2"/>
              <a:buNone/>
            </a:pPr>
            <a:r>
              <a:rPr lang="en-US" altLang="ko-KR" smtClean="0"/>
              <a:t>3.1 Search Client</a:t>
            </a:r>
          </a:p>
        </p:txBody>
      </p:sp>
      <p:graphicFrame>
        <p:nvGraphicFramePr>
          <p:cNvPr id="136" name="Group 369"/>
          <p:cNvGraphicFramePr>
            <a:graphicFrameLocks noGrp="1"/>
          </p:cNvGraphicFramePr>
          <p:nvPr>
            <p:extLst>
              <p:ext uri="{D42A27DB-BD31-4B8C-83A1-F6EECF244321}">
                <p14:modId xmlns="" xmlns:p14="http://schemas.microsoft.com/office/powerpoint/2010/main" val="1706136917"/>
              </p:ext>
            </p:extLst>
          </p:nvPr>
        </p:nvGraphicFramePr>
        <p:xfrm>
          <a:off x="7534275" y="915988"/>
          <a:ext cx="2371725" cy="985838"/>
        </p:xfrm>
        <a:graphic>
          <a:graphicData uri="http://schemas.openxmlformats.org/drawingml/2006/table">
            <a:tbl>
              <a:tblPr/>
              <a:tblGrid>
                <a:gridCol w="255588"/>
                <a:gridCol w="2116137"/>
              </a:tblGrid>
              <a:tr h="3651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
                      </a:r>
                    </a:p>
                  </a:txBody>
                  <a:tcPr marL="0" marR="0" marT="45742" marB="45742"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This module is a repository of all the relevant brochures in PDF format.</a:t>
                      </a:r>
                    </a:p>
                  </a:txBody>
                  <a:tcPr marL="36000" marR="36000" marT="36018" marB="36018"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62071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1</a:t>
                      </a:r>
                    </a:p>
                  </a:txBody>
                  <a:tcPr marL="0" marR="0" marT="45742" marB="45742"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[Profiles History] Button:</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Default : disabled</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After select a client, be enabled</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Go to ‘Profiles History’ page</a:t>
                      </a:r>
                    </a:p>
                  </a:txBody>
                  <a:tcPr marL="36000" marR="36000" marT="36018" marB="36018"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44057"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44058" name="그룹 170"/>
          <p:cNvGrpSpPr>
            <a:grpSpLocks/>
          </p:cNvGrpSpPr>
          <p:nvPr/>
        </p:nvGrpSpPr>
        <p:grpSpPr bwMode="auto">
          <a:xfrm rot="-8100000">
            <a:off x="597694" y="1234281"/>
            <a:ext cx="212725" cy="214313"/>
            <a:chOff x="3740150" y="525463"/>
            <a:chExt cx="349250" cy="350837"/>
          </a:xfrm>
        </p:grpSpPr>
        <p:cxnSp>
          <p:nvCxnSpPr>
            <p:cNvPr id="42" name="직선 연결선 41"/>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43" name="직선 연결선 42"/>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44059" name="직사각형 21"/>
          <p:cNvSpPr>
            <a:spLocks noChangeArrowheads="1"/>
          </p:cNvSpPr>
          <p:nvPr/>
        </p:nvSpPr>
        <p:spPr bwMode="auto">
          <a:xfrm>
            <a:off x="844550" y="1216025"/>
            <a:ext cx="1795463"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Client Data Management</a:t>
            </a:r>
            <a:endParaRPr lang="ko-KR" altLang="en-US">
              <a:latin typeface="Trebuchet MS" pitchFamily="34" charset="0"/>
              <a:ea typeface="맑은 고딕" pitchFamily="50" charset="-127"/>
            </a:endParaRPr>
          </a:p>
        </p:txBody>
      </p:sp>
      <p:sp>
        <p:nvSpPr>
          <p:cNvPr id="15"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pic>
        <p:nvPicPr>
          <p:cNvPr id="44061" name="Picture 28" descr="C:\Users\08539\Downloads\1403786430_45_Menu.png"/>
          <p:cNvPicPr>
            <a:picLocks noChangeAspect="1" noChangeArrowheads="1"/>
          </p:cNvPicPr>
          <p:nvPr/>
        </p:nvPicPr>
        <p:blipFill>
          <a:blip r:embed="rId3" cstate="print"/>
          <a:srcRect/>
          <a:stretch>
            <a:fillRect/>
          </a:stretch>
        </p:blipFill>
        <p:spPr bwMode="auto">
          <a:xfrm>
            <a:off x="393700" y="1227138"/>
            <a:ext cx="234950" cy="234950"/>
          </a:xfrm>
          <a:prstGeom prst="rect">
            <a:avLst/>
          </a:prstGeom>
          <a:noFill/>
          <a:ln w="9525">
            <a:noFill/>
            <a:miter lim="800000"/>
            <a:headEnd/>
            <a:tailEnd/>
          </a:ln>
        </p:spPr>
      </p:pic>
      <p:sp>
        <p:nvSpPr>
          <p:cNvPr id="85"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44063" name="모서리가 둥근 직사각형 89"/>
          <p:cNvSpPr>
            <a:spLocks noChangeArrowheads="1"/>
          </p:cNvSpPr>
          <p:nvPr/>
        </p:nvSpPr>
        <p:spPr bwMode="auto">
          <a:xfrm>
            <a:off x="6181725" y="6078538"/>
            <a:ext cx="103028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solidFill>
                  <a:schemeClr val="tx1"/>
                </a:solidFill>
                <a:latin typeface="맑은 고딕" pitchFamily="50" charset="-127"/>
                <a:ea typeface="맑은 고딕" pitchFamily="50" charset="-127"/>
              </a:rPr>
              <a:t>Profiles History</a:t>
            </a:r>
            <a:endParaRPr kumimoji="0" lang="ko-KR" altLang="en-US" sz="800" b="1">
              <a:solidFill>
                <a:schemeClr val="tx1"/>
              </a:solidFill>
              <a:latin typeface="맑은 고딕" pitchFamily="50" charset="-127"/>
              <a:ea typeface="맑은 고딕" pitchFamily="50" charset="-127"/>
            </a:endParaRPr>
          </a:p>
        </p:txBody>
      </p:sp>
      <p:sp>
        <p:nvSpPr>
          <p:cNvPr id="37" name="AutoShape 318"/>
          <p:cNvSpPr>
            <a:spLocks noChangeArrowheads="1"/>
          </p:cNvSpPr>
          <p:nvPr/>
        </p:nvSpPr>
        <p:spPr bwMode="auto">
          <a:xfrm>
            <a:off x="1289050" y="1724025"/>
            <a:ext cx="1157288"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latinLnBrk="0">
              <a:defRPr/>
            </a:pPr>
            <a:r>
              <a:rPr kumimoji="0" lang="en-US" altLang="ko-KR" sz="700" dirty="0">
                <a:solidFill>
                  <a:schemeClr val="bg1">
                    <a:lumMod val="50000"/>
                  </a:schemeClr>
                </a:solidFill>
                <a:latin typeface="Trebuchet MS"/>
                <a:ea typeface="맑은 고딕" pitchFamily="50" charset="-127"/>
              </a:rPr>
              <a:t>Input</a:t>
            </a:r>
          </a:p>
        </p:txBody>
      </p:sp>
      <p:sp>
        <p:nvSpPr>
          <p:cNvPr id="44068" name="직사각형 270"/>
          <p:cNvSpPr>
            <a:spLocks noChangeArrowheads="1"/>
          </p:cNvSpPr>
          <p:nvPr/>
        </p:nvSpPr>
        <p:spPr bwMode="auto">
          <a:xfrm>
            <a:off x="423863" y="1741488"/>
            <a:ext cx="763587" cy="195262"/>
          </a:xfrm>
          <a:prstGeom prst="rect">
            <a:avLst/>
          </a:prstGeom>
          <a:noFill/>
          <a:ln w="9525">
            <a:noFill/>
            <a:miter lim="800000"/>
            <a:headEnd/>
            <a:tailEnd/>
          </a:ln>
        </p:spPr>
        <p:txBody>
          <a:bodyPr wrap="none" anchor="ct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Client Name</a:t>
            </a:r>
            <a:endParaRPr kumimoji="0" lang="ko-KR" altLang="en-US" sz="800">
              <a:solidFill>
                <a:srgbClr val="FF0000"/>
              </a:solidFill>
              <a:latin typeface="맑은 고딕" pitchFamily="50" charset="-127"/>
              <a:ea typeface="맑은 고딕" pitchFamily="50" charset="-127"/>
            </a:endParaRPr>
          </a:p>
        </p:txBody>
      </p:sp>
      <p:sp>
        <p:nvSpPr>
          <p:cNvPr id="41" name="모서리가 둥근 직사각형 40"/>
          <p:cNvSpPr/>
          <p:nvPr/>
        </p:nvSpPr>
        <p:spPr bwMode="auto">
          <a:xfrm>
            <a:off x="6356350" y="1704975"/>
            <a:ext cx="788988" cy="249238"/>
          </a:xfrm>
          <a:prstGeom prst="roundRect">
            <a:avLst>
              <a:gd name="adj" fmla="val 15003"/>
            </a:avLst>
          </a:prstGeom>
          <a:gradFill rotWithShape="1">
            <a:gsLst>
              <a:gs pos="0">
                <a:srgbClr val="FFFFFF">
                  <a:alpha val="89999"/>
                </a:srgbClr>
              </a:gs>
              <a:gs pos="100000">
                <a:srgbClr val="B2B2B2"/>
              </a:gs>
            </a:gsLst>
            <a:lin ang="5400000" scaled="1"/>
          </a:gradFill>
          <a:ln w="6350" algn="ctr">
            <a:solidFill>
              <a:schemeClr val="bg1">
                <a:lumMod val="50000"/>
              </a:schemeClr>
            </a:solidFill>
            <a:round/>
            <a:headEnd/>
            <a:tailEnd/>
          </a:ln>
          <a:effectLst>
            <a:outerShdw dist="17961" dir="2700000" algn="ctr" rotWithShape="0">
              <a:srgbClr val="808080">
                <a:alpha val="50000"/>
              </a:srgbClr>
            </a:outerShdw>
          </a:effectLst>
        </p:spPr>
        <p:txBody>
          <a:bodyPr wrap="none" lIns="90000" tIns="36000" rIns="90000" bIns="46800" anchor="b"/>
          <a:lstStyle/>
          <a:p>
            <a:pPr marL="92075" indent="-92075" algn="ctr" defTabSz="941388" fontAlgn="auto" latinLnBrk="0">
              <a:lnSpc>
                <a:spcPct val="90000"/>
              </a:lnSpc>
              <a:spcBef>
                <a:spcPts val="0"/>
              </a:spcBef>
              <a:spcAft>
                <a:spcPts val="0"/>
              </a:spcAft>
              <a:defRPr/>
            </a:pPr>
            <a:r>
              <a:rPr kumimoji="0" lang="en-US" altLang="ko-KR" sz="800" b="1" kern="0" dirty="0">
                <a:solidFill>
                  <a:schemeClr val="tx1"/>
                </a:solidFill>
                <a:latin typeface="맑은 고딕" pitchFamily="50" charset="-127"/>
                <a:ea typeface="맑은 고딕" pitchFamily="50" charset="-127"/>
              </a:rPr>
              <a:t>Search</a:t>
            </a:r>
            <a:endParaRPr kumimoji="0" lang="ko-KR" altLang="en-US" sz="800" b="1" kern="0" dirty="0">
              <a:solidFill>
                <a:schemeClr val="tx1"/>
              </a:solidFill>
              <a:latin typeface="맑은 고딕" pitchFamily="50" charset="-127"/>
              <a:ea typeface="맑은 고딕" pitchFamily="50" charset="-127"/>
            </a:endParaRPr>
          </a:p>
        </p:txBody>
      </p:sp>
      <p:sp>
        <p:nvSpPr>
          <p:cNvPr id="44" name="모서리가 둥근 직사각형 43"/>
          <p:cNvSpPr/>
          <p:nvPr/>
        </p:nvSpPr>
        <p:spPr bwMode="auto">
          <a:xfrm>
            <a:off x="371475" y="1612900"/>
            <a:ext cx="6915150" cy="809625"/>
          </a:xfrm>
          <a:prstGeom prst="roundRect">
            <a:avLst>
              <a:gd name="adj" fmla="val 8621"/>
            </a:avLst>
          </a:prstGeom>
          <a:no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sp>
        <p:nvSpPr>
          <p:cNvPr id="45" name="모서리가 둥근 직사각형 44"/>
          <p:cNvSpPr/>
          <p:nvPr/>
        </p:nvSpPr>
        <p:spPr bwMode="auto">
          <a:xfrm>
            <a:off x="5465763" y="1704975"/>
            <a:ext cx="788987" cy="249238"/>
          </a:xfrm>
          <a:prstGeom prst="roundRect">
            <a:avLst>
              <a:gd name="adj" fmla="val 15003"/>
            </a:avLst>
          </a:prstGeom>
          <a:gradFill rotWithShape="1">
            <a:gsLst>
              <a:gs pos="0">
                <a:srgbClr val="FFFFFF">
                  <a:alpha val="89999"/>
                </a:srgbClr>
              </a:gs>
              <a:gs pos="100000">
                <a:srgbClr val="B2B2B2"/>
              </a:gs>
            </a:gsLst>
            <a:lin ang="5400000" scaled="1"/>
          </a:gradFill>
          <a:ln w="6350" algn="ctr">
            <a:solidFill>
              <a:schemeClr val="bg1">
                <a:lumMod val="50000"/>
              </a:schemeClr>
            </a:solidFill>
            <a:round/>
            <a:headEnd/>
            <a:tailEnd/>
          </a:ln>
          <a:effectLst>
            <a:outerShdw dist="17961" dir="2700000" algn="ctr" rotWithShape="0">
              <a:srgbClr val="808080">
                <a:alpha val="50000"/>
              </a:srgbClr>
            </a:outerShdw>
          </a:effectLst>
        </p:spPr>
        <p:txBody>
          <a:bodyPr wrap="none" lIns="90000" tIns="36000" rIns="90000" bIns="46800" anchor="b"/>
          <a:lstStyle/>
          <a:p>
            <a:pPr marL="92075" indent="-92075" algn="ctr" defTabSz="941388" fontAlgn="auto" latinLnBrk="0">
              <a:lnSpc>
                <a:spcPct val="90000"/>
              </a:lnSpc>
              <a:spcBef>
                <a:spcPts val="0"/>
              </a:spcBef>
              <a:spcAft>
                <a:spcPts val="0"/>
              </a:spcAft>
              <a:defRPr/>
            </a:pPr>
            <a:r>
              <a:rPr kumimoji="0" lang="en-US" altLang="ko-KR" sz="800" b="1" kern="0" dirty="0">
                <a:solidFill>
                  <a:schemeClr val="tx1"/>
                </a:solidFill>
                <a:latin typeface="맑은 고딕" pitchFamily="50" charset="-127"/>
                <a:ea typeface="맑은 고딕" pitchFamily="50" charset="-127"/>
              </a:rPr>
              <a:t>Reset</a:t>
            </a:r>
            <a:endParaRPr kumimoji="0" lang="ko-KR" altLang="en-US" sz="800" b="1" kern="0" dirty="0">
              <a:solidFill>
                <a:schemeClr val="tx1"/>
              </a:solidFill>
              <a:latin typeface="맑은 고딕" pitchFamily="50" charset="-127"/>
              <a:ea typeface="맑은 고딕" pitchFamily="50" charset="-127"/>
            </a:endParaRPr>
          </a:p>
        </p:txBody>
      </p:sp>
      <p:sp>
        <p:nvSpPr>
          <p:cNvPr id="44072" name="직사각형 270"/>
          <p:cNvSpPr>
            <a:spLocks noChangeArrowheads="1"/>
          </p:cNvSpPr>
          <p:nvPr/>
        </p:nvSpPr>
        <p:spPr bwMode="auto">
          <a:xfrm>
            <a:off x="2778125" y="1741488"/>
            <a:ext cx="398463" cy="195262"/>
          </a:xfrm>
          <a:prstGeom prst="rect">
            <a:avLst/>
          </a:prstGeom>
          <a:noFill/>
          <a:ln w="9525">
            <a:noFill/>
            <a:miter lim="800000"/>
            <a:headEnd/>
            <a:tailEnd/>
          </a:ln>
        </p:spPr>
        <p:txBody>
          <a:bodyPr wrap="none" anchor="ct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DOB</a:t>
            </a:r>
            <a:endParaRPr kumimoji="0" lang="ko-KR" altLang="en-US" sz="800">
              <a:solidFill>
                <a:srgbClr val="FF0000"/>
              </a:solidFill>
              <a:latin typeface="맑은 고딕" pitchFamily="50" charset="-127"/>
              <a:ea typeface="맑은 고딕" pitchFamily="50" charset="-127"/>
            </a:endParaRPr>
          </a:p>
        </p:txBody>
      </p:sp>
      <p:sp>
        <p:nvSpPr>
          <p:cNvPr id="47" name="AutoShape 318"/>
          <p:cNvSpPr>
            <a:spLocks noChangeArrowheads="1"/>
          </p:cNvSpPr>
          <p:nvPr/>
        </p:nvSpPr>
        <p:spPr bwMode="auto">
          <a:xfrm>
            <a:off x="3589338" y="1731963"/>
            <a:ext cx="1157287" cy="215900"/>
          </a:xfrm>
          <a:prstGeom prst="flowChartAlternateProcess">
            <a:avLst/>
          </a:prstGeom>
          <a:solidFill>
            <a:srgbClr val="D9D9D9"/>
          </a:solidFill>
          <a:ln w="9525" algn="ctr">
            <a:solidFill>
              <a:schemeClr val="bg1">
                <a:lumMod val="50000"/>
              </a:schemeClr>
            </a:solidFill>
            <a:miter lim="800000"/>
            <a:headEnd/>
            <a:tailEnd/>
          </a:ln>
        </p:spPr>
        <p:txBody>
          <a:bodyPr wrap="none" anchor="ctr"/>
          <a:lstStyle/>
          <a:p>
            <a:pPr algn="ctr">
              <a:defRPr/>
            </a:pPr>
            <a:r>
              <a:rPr kumimoji="0" lang="en-US" altLang="ko-KR" sz="700" dirty="0">
                <a:solidFill>
                  <a:schemeClr val="tx1"/>
                </a:solidFill>
                <a:latin typeface="Trebuchet MS"/>
                <a:ea typeface="맑은 고딕" pitchFamily="50" charset="-127"/>
              </a:rPr>
              <a:t>DD-MM-YYYY</a:t>
            </a:r>
          </a:p>
        </p:txBody>
      </p:sp>
      <p:sp>
        <p:nvSpPr>
          <p:cNvPr id="50" name="직사각형 49"/>
          <p:cNvSpPr/>
          <p:nvPr/>
        </p:nvSpPr>
        <p:spPr bwMode="auto">
          <a:xfrm>
            <a:off x="296863" y="2543175"/>
            <a:ext cx="7045325" cy="287338"/>
          </a:xfrm>
          <a:prstGeom prst="rect">
            <a:avLst/>
          </a:prstGeom>
          <a:solidFill>
            <a:srgbClr val="7A93BC"/>
          </a:solidFill>
          <a:ln w="6350" algn="ctr">
            <a:solidFill>
              <a:schemeClr val="bg1">
                <a:lumMod val="50000"/>
              </a:schemeClr>
            </a:solidFill>
            <a:miter lim="800000"/>
            <a:headEnd/>
            <a:tailEnd/>
          </a:ln>
        </p:spPr>
        <p:txBody>
          <a:bodyPr wrap="none" lIns="90000" tIns="46800" rIns="90000" bIns="46800" anchor="ctr"/>
          <a:lstStyle/>
          <a:p>
            <a:pPr marL="92075" indent="-92075" latinLnBrk="0">
              <a:defRPr/>
            </a:pPr>
            <a:r>
              <a:rPr lang="en-US" altLang="ko-KR" dirty="0">
                <a:solidFill>
                  <a:schemeClr val="bg1"/>
                </a:solidFill>
                <a:ea typeface="맑은 고딕" pitchFamily="50" charset="-127"/>
              </a:rPr>
              <a:t>2 Clients found</a:t>
            </a:r>
            <a:endParaRPr lang="ko-KR" altLang="en-US" dirty="0">
              <a:solidFill>
                <a:schemeClr val="bg1"/>
              </a:solidFill>
              <a:ea typeface="맑은 고딕" pitchFamily="50" charset="-127"/>
            </a:endParaRPr>
          </a:p>
        </p:txBody>
      </p:sp>
      <p:sp>
        <p:nvSpPr>
          <p:cNvPr id="44083" name="타원 726"/>
          <p:cNvSpPr>
            <a:spLocks noChangeArrowheads="1"/>
          </p:cNvSpPr>
          <p:nvPr/>
        </p:nvSpPr>
        <p:spPr bwMode="auto">
          <a:xfrm>
            <a:off x="6127750" y="596741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1</a:t>
            </a:r>
            <a:endParaRPr kumimoji="0" lang="en-US" altLang="ko-KR" sz="800" b="1" dirty="0">
              <a:solidFill>
                <a:srgbClr val="FFFFFF"/>
              </a:solidFill>
              <a:latin typeface="Calibri" pitchFamily="34" charset="0"/>
              <a:ea typeface="맑은 고딕" pitchFamily="50" charset="-127"/>
            </a:endParaRPr>
          </a:p>
        </p:txBody>
      </p:sp>
      <p:sp>
        <p:nvSpPr>
          <p:cNvPr id="46" name="직사각형 2"/>
          <p:cNvSpPr>
            <a:spLocks noChangeArrowheads="1"/>
          </p:cNvSpPr>
          <p:nvPr/>
        </p:nvSpPr>
        <p:spPr bwMode="auto">
          <a:xfrm>
            <a:off x="568325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49" name="순서도: 병합 48"/>
          <p:cNvSpPr/>
          <p:nvPr/>
        </p:nvSpPr>
        <p:spPr bwMode="auto">
          <a:xfrm>
            <a:off x="6451600" y="1298575"/>
            <a:ext cx="122238"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pic>
        <p:nvPicPr>
          <p:cNvPr id="44120" name="그림 51"/>
          <p:cNvPicPr>
            <a:picLocks noChangeAspect="1"/>
          </p:cNvPicPr>
          <p:nvPr/>
        </p:nvPicPr>
        <p:blipFill>
          <a:blip r:embed="rId4" cstate="print"/>
          <a:srcRect/>
          <a:stretch>
            <a:fillRect/>
          </a:stretch>
        </p:blipFill>
        <p:spPr bwMode="auto">
          <a:xfrm>
            <a:off x="6751638" y="1216025"/>
            <a:ext cx="250825" cy="250825"/>
          </a:xfrm>
          <a:prstGeom prst="rect">
            <a:avLst/>
          </a:prstGeom>
          <a:noFill/>
          <a:ln w="9525">
            <a:noFill/>
            <a:miter lim="800000"/>
            <a:headEnd/>
            <a:tailEnd/>
          </a:ln>
        </p:spPr>
      </p:pic>
      <p:sp>
        <p:nvSpPr>
          <p:cNvPr id="51" name="AutoShape 318"/>
          <p:cNvSpPr>
            <a:spLocks noChangeArrowheads="1"/>
          </p:cNvSpPr>
          <p:nvPr/>
        </p:nvSpPr>
        <p:spPr bwMode="auto">
          <a:xfrm>
            <a:off x="1289049" y="2089785"/>
            <a:ext cx="453231"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latinLnBrk="0">
              <a:defRPr/>
            </a:pPr>
            <a:r>
              <a:rPr kumimoji="0" lang="en-US" altLang="ko-KR" sz="700" dirty="0">
                <a:solidFill>
                  <a:schemeClr val="bg1">
                    <a:lumMod val="50000"/>
                  </a:schemeClr>
                </a:solidFill>
                <a:latin typeface="Trebuchet MS"/>
                <a:ea typeface="맑은 고딕" pitchFamily="50" charset="-127"/>
              </a:rPr>
              <a:t>Input</a:t>
            </a:r>
          </a:p>
        </p:txBody>
      </p:sp>
      <p:sp>
        <p:nvSpPr>
          <p:cNvPr id="52" name="직사각형 270"/>
          <p:cNvSpPr>
            <a:spLocks noChangeArrowheads="1"/>
          </p:cNvSpPr>
          <p:nvPr/>
        </p:nvSpPr>
        <p:spPr bwMode="auto">
          <a:xfrm>
            <a:off x="423863" y="2107609"/>
            <a:ext cx="389850" cy="194540"/>
          </a:xfrm>
          <a:prstGeom prst="rect">
            <a:avLst/>
          </a:prstGeom>
          <a:noFill/>
          <a:ln w="9525">
            <a:noFill/>
            <a:miter lim="800000"/>
            <a:headEnd/>
            <a:tailEnd/>
          </a:ln>
        </p:spPr>
        <p:txBody>
          <a:bodyPr wrap="none" anchor="ct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ANB</a:t>
            </a:r>
            <a:endParaRPr kumimoji="0" lang="ko-KR" altLang="en-US" sz="800" dirty="0">
              <a:solidFill>
                <a:srgbClr val="FF0000"/>
              </a:solidFill>
              <a:latin typeface="맑은 고딕" pitchFamily="50" charset="-127"/>
              <a:ea typeface="맑은 고딕" pitchFamily="50" charset="-127"/>
            </a:endParaRPr>
          </a:p>
        </p:txBody>
      </p:sp>
      <p:sp>
        <p:nvSpPr>
          <p:cNvPr id="53" name="직사각형 270"/>
          <p:cNvSpPr>
            <a:spLocks noChangeArrowheads="1"/>
          </p:cNvSpPr>
          <p:nvPr/>
        </p:nvSpPr>
        <p:spPr bwMode="auto">
          <a:xfrm>
            <a:off x="2778125" y="2107609"/>
            <a:ext cx="524503" cy="194540"/>
          </a:xfrm>
          <a:prstGeom prst="rect">
            <a:avLst/>
          </a:prstGeom>
          <a:noFill/>
          <a:ln w="9525">
            <a:noFill/>
            <a:miter lim="800000"/>
            <a:headEnd/>
            <a:tailEnd/>
          </a:ln>
        </p:spPr>
        <p:txBody>
          <a:bodyPr wrap="none" anchor="ct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Gender</a:t>
            </a:r>
            <a:endParaRPr kumimoji="0" lang="ko-KR" altLang="en-US" sz="800" dirty="0">
              <a:solidFill>
                <a:srgbClr val="FF0000"/>
              </a:solidFill>
              <a:latin typeface="맑은 고딕" pitchFamily="50" charset="-127"/>
              <a:ea typeface="맑은 고딕" pitchFamily="50" charset="-127"/>
            </a:endParaRPr>
          </a:p>
        </p:txBody>
      </p:sp>
      <p:sp>
        <p:nvSpPr>
          <p:cNvPr id="54" name="직사각형 270"/>
          <p:cNvSpPr>
            <a:spLocks noChangeArrowheads="1"/>
          </p:cNvSpPr>
          <p:nvPr/>
        </p:nvSpPr>
        <p:spPr bwMode="auto">
          <a:xfrm>
            <a:off x="1744980" y="2107609"/>
            <a:ext cx="256802" cy="194540"/>
          </a:xfrm>
          <a:prstGeom prst="rect">
            <a:avLst/>
          </a:prstGeom>
          <a:noFill/>
          <a:ln w="9525">
            <a:noFill/>
            <a:miter lim="800000"/>
            <a:headEnd/>
            <a:tailEnd/>
          </a:ln>
        </p:spPr>
        <p:txBody>
          <a:bodyPr wrap="none" anchor="ct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a:t>
            </a:r>
            <a:endParaRPr kumimoji="0" lang="ko-KR" altLang="en-US" sz="800" dirty="0">
              <a:solidFill>
                <a:srgbClr val="FF0000"/>
              </a:solidFill>
              <a:latin typeface="맑은 고딕" pitchFamily="50" charset="-127"/>
              <a:ea typeface="맑은 고딕" pitchFamily="50" charset="-127"/>
            </a:endParaRPr>
          </a:p>
        </p:txBody>
      </p:sp>
      <p:sp>
        <p:nvSpPr>
          <p:cNvPr id="55" name="AutoShape 318"/>
          <p:cNvSpPr>
            <a:spLocks noChangeArrowheads="1"/>
          </p:cNvSpPr>
          <p:nvPr/>
        </p:nvSpPr>
        <p:spPr bwMode="auto">
          <a:xfrm>
            <a:off x="1993107" y="2089785"/>
            <a:ext cx="453231"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latinLnBrk="0">
              <a:defRPr/>
            </a:pPr>
            <a:r>
              <a:rPr kumimoji="0" lang="en-US" altLang="ko-KR" sz="700" dirty="0">
                <a:solidFill>
                  <a:schemeClr val="bg1">
                    <a:lumMod val="50000"/>
                  </a:schemeClr>
                </a:solidFill>
                <a:latin typeface="Trebuchet MS"/>
                <a:ea typeface="맑은 고딕" pitchFamily="50" charset="-127"/>
              </a:rPr>
              <a:t>Input</a:t>
            </a:r>
          </a:p>
        </p:txBody>
      </p:sp>
      <p:pic>
        <p:nvPicPr>
          <p:cNvPr id="56" name="그림 49" descr="radioBtn_on.png"/>
          <p:cNvPicPr>
            <a:picLocks noChangeAspect="1"/>
          </p:cNvPicPr>
          <p:nvPr/>
        </p:nvPicPr>
        <p:blipFill>
          <a:blip r:embed="rId5" cstate="print"/>
          <a:srcRect/>
          <a:stretch>
            <a:fillRect/>
          </a:stretch>
        </p:blipFill>
        <p:spPr bwMode="auto">
          <a:xfrm>
            <a:off x="3543300" y="2128882"/>
            <a:ext cx="152400" cy="152400"/>
          </a:xfrm>
          <a:prstGeom prst="rect">
            <a:avLst/>
          </a:prstGeom>
          <a:noFill/>
          <a:ln w="9525">
            <a:noFill/>
            <a:miter lim="800000"/>
            <a:headEnd/>
            <a:tailEnd/>
          </a:ln>
        </p:spPr>
      </p:pic>
      <p:pic>
        <p:nvPicPr>
          <p:cNvPr id="57" name="그림 50" descr="radioBtn.png"/>
          <p:cNvPicPr>
            <a:picLocks noChangeAspect="1"/>
          </p:cNvPicPr>
          <p:nvPr/>
        </p:nvPicPr>
        <p:blipFill>
          <a:blip r:embed="rId6" cstate="print"/>
          <a:srcRect/>
          <a:stretch>
            <a:fillRect/>
          </a:stretch>
        </p:blipFill>
        <p:spPr bwMode="auto">
          <a:xfrm>
            <a:off x="4187825" y="2135232"/>
            <a:ext cx="152400" cy="152400"/>
          </a:xfrm>
          <a:prstGeom prst="rect">
            <a:avLst/>
          </a:prstGeom>
          <a:noFill/>
          <a:ln w="9525">
            <a:noFill/>
            <a:miter lim="800000"/>
            <a:headEnd/>
            <a:tailEnd/>
          </a:ln>
        </p:spPr>
      </p:pic>
      <p:sp>
        <p:nvSpPr>
          <p:cNvPr id="58" name="직사각형 270"/>
          <p:cNvSpPr>
            <a:spLocks noChangeArrowheads="1"/>
          </p:cNvSpPr>
          <p:nvPr/>
        </p:nvSpPr>
        <p:spPr bwMode="auto">
          <a:xfrm>
            <a:off x="3665537" y="2109832"/>
            <a:ext cx="517525" cy="196850"/>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Male</a:t>
            </a:r>
            <a:endParaRPr kumimoji="0" lang="ko-KR" altLang="en-US" sz="800">
              <a:latin typeface="맑은 고딕" pitchFamily="50" charset="-127"/>
              <a:ea typeface="맑은 고딕" pitchFamily="50" charset="-127"/>
            </a:endParaRPr>
          </a:p>
        </p:txBody>
      </p:sp>
      <p:sp>
        <p:nvSpPr>
          <p:cNvPr id="59" name="직사각형 270"/>
          <p:cNvSpPr>
            <a:spLocks noChangeArrowheads="1"/>
          </p:cNvSpPr>
          <p:nvPr/>
        </p:nvSpPr>
        <p:spPr bwMode="auto">
          <a:xfrm>
            <a:off x="4310062" y="2109832"/>
            <a:ext cx="512763" cy="19685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Female</a:t>
            </a:r>
            <a:endParaRPr kumimoji="0" lang="ko-KR" altLang="en-US" sz="800">
              <a:solidFill>
                <a:srgbClr val="FF0000"/>
              </a:solidFill>
              <a:latin typeface="맑은 고딕" pitchFamily="50" charset="-127"/>
              <a:ea typeface="맑은 고딕" pitchFamily="50" charset="-127"/>
            </a:endParaRPr>
          </a:p>
        </p:txBody>
      </p:sp>
      <p:graphicFrame>
        <p:nvGraphicFramePr>
          <p:cNvPr id="61" name="표 60"/>
          <p:cNvGraphicFramePr>
            <a:graphicFrameLocks noGrp="1"/>
          </p:cNvGraphicFramePr>
          <p:nvPr>
            <p:extLst>
              <p:ext uri="{D42A27DB-BD31-4B8C-83A1-F6EECF244321}">
                <p14:modId xmlns="" xmlns:p14="http://schemas.microsoft.com/office/powerpoint/2010/main" val="8991952"/>
              </p:ext>
            </p:extLst>
          </p:nvPr>
        </p:nvGraphicFramePr>
        <p:xfrm>
          <a:off x="306388" y="2838450"/>
          <a:ext cx="7041085" cy="912813"/>
        </p:xfrm>
        <a:graphic>
          <a:graphicData uri="http://schemas.openxmlformats.org/drawingml/2006/table">
            <a:tbl>
              <a:tblPr/>
              <a:tblGrid>
                <a:gridCol w="1988004"/>
                <a:gridCol w="620930"/>
                <a:gridCol w="1376979"/>
                <a:gridCol w="968188"/>
                <a:gridCol w="2086984"/>
              </a:tblGrid>
              <a:tr h="304271">
                <a:tc>
                  <a:txBody>
                    <a:bodyPr/>
                    <a:lstStyle/>
                    <a:p>
                      <a:pPr algn="ctr"/>
                      <a:r>
                        <a:rPr lang="en-US" altLang="ko-KR" sz="900" dirty="0" smtClean="0"/>
                        <a:t>Name</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c>
                  <a:txBody>
                    <a:bodyPr/>
                    <a:lstStyle/>
                    <a:p>
                      <a:pPr algn="ctr"/>
                      <a:r>
                        <a:rPr lang="en-US" altLang="ko-KR" sz="900" dirty="0" smtClean="0"/>
                        <a:t>ANB</a:t>
                      </a:r>
                      <a:r>
                        <a:rPr lang="en-US" altLang="ko-KR" sz="900" baseline="0" dirty="0" smtClean="0"/>
                        <a:t> </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c>
                  <a:txBody>
                    <a:bodyPr/>
                    <a:lstStyle/>
                    <a:p>
                      <a:pPr algn="ctr"/>
                      <a:r>
                        <a:rPr lang="en-US" altLang="ko-KR" sz="900" dirty="0" smtClean="0"/>
                        <a:t>DOB</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c>
                  <a:txBody>
                    <a:bodyPr/>
                    <a:lstStyle/>
                    <a:p>
                      <a:pPr algn="ctr"/>
                      <a:r>
                        <a:rPr lang="en-US" altLang="ko-KR" sz="900" dirty="0" smtClean="0"/>
                        <a:t>Gender</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c>
                  <a:txBody>
                    <a:bodyPr/>
                    <a:lstStyle/>
                    <a:p>
                      <a:pPr algn="ctr"/>
                      <a:r>
                        <a:rPr lang="en-US" altLang="ko-KR" sz="900" dirty="0" smtClean="0"/>
                        <a:t>Phone Number</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r>
              <a:tr h="304271">
                <a:tc>
                  <a:txBody>
                    <a:bodyPr/>
                    <a:lstStyle/>
                    <a:p>
                      <a:pPr algn="l"/>
                      <a:r>
                        <a:rPr lang="en-US" altLang="ko-KR" sz="900" b="0" dirty="0" smtClean="0"/>
                        <a:t>Brian Choi</a:t>
                      </a:r>
                      <a:endParaRPr lang="ko-KR" altLang="en-US" sz="900" b="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accent1">
                        <a:lumMod val="90000"/>
                      </a:schemeClr>
                    </a:solidFill>
                  </a:tcPr>
                </a:tc>
                <a:tc>
                  <a:txBody>
                    <a:bodyPr/>
                    <a:lstStyle/>
                    <a:p>
                      <a:pPr algn="ctr"/>
                      <a:r>
                        <a:rPr lang="en-US" altLang="ko-KR" sz="900" dirty="0" smtClean="0"/>
                        <a:t>32</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accent1">
                        <a:lumMod val="90000"/>
                      </a:schemeClr>
                    </a:solidFill>
                  </a:tcPr>
                </a:tc>
                <a:tc>
                  <a:txBody>
                    <a:bodyPr/>
                    <a:lstStyle/>
                    <a:p>
                      <a:pPr algn="ctr"/>
                      <a:r>
                        <a:rPr lang="en-US" altLang="ko-KR" sz="900" dirty="0" smtClean="0"/>
                        <a:t>04-12-1983</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accent1">
                        <a:lumMod val="90000"/>
                      </a:schemeClr>
                    </a:solidFill>
                  </a:tcPr>
                </a:tc>
                <a:tc>
                  <a:txBody>
                    <a:bodyPr/>
                    <a:lstStyle/>
                    <a:p>
                      <a:pPr algn="ctr"/>
                      <a:r>
                        <a:rPr lang="en-US" altLang="ko-KR" sz="900" dirty="0" smtClean="0"/>
                        <a:t>Male</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accent1">
                        <a:lumMod val="90000"/>
                      </a:schemeClr>
                    </a:solidFill>
                  </a:tcPr>
                </a:tc>
                <a:tc>
                  <a:txBody>
                    <a:bodyPr/>
                    <a:lstStyle/>
                    <a:p>
                      <a:pPr algn="ctr"/>
                      <a:r>
                        <a:rPr lang="en-US" altLang="ko-KR" sz="900" dirty="0" smtClean="0"/>
                        <a:t>60196542765</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accent1">
                        <a:lumMod val="90000"/>
                      </a:schemeClr>
                    </a:solidFill>
                  </a:tcPr>
                </a:tc>
              </a:tr>
              <a:tr h="304271">
                <a:tc>
                  <a:txBody>
                    <a:bodyPr/>
                    <a:lstStyle/>
                    <a:p>
                      <a:pPr algn="l"/>
                      <a:r>
                        <a:rPr lang="en-US" altLang="ko-KR" sz="900" b="0" dirty="0" smtClean="0"/>
                        <a:t>Phillip Kim</a:t>
                      </a:r>
                      <a:endParaRPr lang="ko-KR" altLang="en-US" sz="900" b="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dirty="0" smtClean="0"/>
                        <a:t>30</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dirty="0" smtClean="0"/>
                        <a:t>03-12-1985</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t>Male</a:t>
                      </a:r>
                      <a:endParaRPr lang="ko-KR" altLang="en-US" sz="900" dirty="0" smtClean="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r>
            </a:tbl>
          </a:graphicData>
        </a:graphic>
      </p:graphicFrame>
      <p:sp>
        <p:nvSpPr>
          <p:cNvPr id="62" name="모서리가 둥근 직사각형 89"/>
          <p:cNvSpPr>
            <a:spLocks noChangeArrowheads="1"/>
          </p:cNvSpPr>
          <p:nvPr/>
        </p:nvSpPr>
        <p:spPr bwMode="auto">
          <a:xfrm>
            <a:off x="5974081" y="2549525"/>
            <a:ext cx="69342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defRPr/>
            </a:pPr>
            <a:r>
              <a:rPr kumimoji="0" lang="en-US" altLang="ko-KR" sz="800" b="1" dirty="0" smtClean="0">
                <a:solidFill>
                  <a:schemeClr val="tx1"/>
                </a:solidFill>
                <a:latin typeface="맑은 고딕" pitchFamily="50" charset="-127"/>
                <a:ea typeface="맑은 고딕" pitchFamily="50" charset="-127"/>
              </a:rPr>
              <a:t>View/Edit</a:t>
            </a:r>
            <a:endParaRPr kumimoji="0" lang="ko-KR" altLang="en-US" sz="800" b="1" dirty="0">
              <a:solidFill>
                <a:schemeClr val="tx1"/>
              </a:solidFill>
              <a:latin typeface="맑은 고딕" pitchFamily="50" charset="-127"/>
              <a:ea typeface="맑은 고딕" pitchFamily="50" charset="-127"/>
            </a:endParaRPr>
          </a:p>
        </p:txBody>
      </p:sp>
      <p:sp>
        <p:nvSpPr>
          <p:cNvPr id="63" name="모서리가 둥근 직사각형 89"/>
          <p:cNvSpPr>
            <a:spLocks noChangeArrowheads="1"/>
          </p:cNvSpPr>
          <p:nvPr/>
        </p:nvSpPr>
        <p:spPr bwMode="auto">
          <a:xfrm>
            <a:off x="4828857" y="2549525"/>
            <a:ext cx="1082675"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dirty="0">
                <a:latin typeface="맑은 고딕" pitchFamily="50" charset="-127"/>
                <a:ea typeface="맑은 고딕" pitchFamily="50" charset="-127"/>
              </a:rPr>
              <a:t>Create New Client</a:t>
            </a:r>
            <a:endParaRPr kumimoji="0" lang="ko-KR" altLang="en-US" sz="800" b="1" dirty="0">
              <a:latin typeface="맑은 고딕" pitchFamily="50" charset="-127"/>
              <a:ea typeface="맑은 고딕" pitchFamily="50" charset="-127"/>
            </a:endParaRPr>
          </a:p>
        </p:txBody>
      </p:sp>
      <p:sp>
        <p:nvSpPr>
          <p:cNvPr id="64" name="모서리가 둥근 직사각형 89"/>
          <p:cNvSpPr>
            <a:spLocks noChangeArrowheads="1"/>
          </p:cNvSpPr>
          <p:nvPr/>
        </p:nvSpPr>
        <p:spPr bwMode="auto">
          <a:xfrm>
            <a:off x="6726238" y="2549525"/>
            <a:ext cx="485775"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defRPr/>
            </a:pPr>
            <a:r>
              <a:rPr kumimoji="0" lang="en-US" altLang="ko-KR" sz="800" b="1" dirty="0">
                <a:solidFill>
                  <a:schemeClr val="tx1"/>
                </a:solidFill>
                <a:latin typeface="맑은 고딕" pitchFamily="50" charset="-127"/>
                <a:ea typeface="맑은 고딕" pitchFamily="50" charset="-127"/>
              </a:rPr>
              <a:t>Delete</a:t>
            </a:r>
            <a:endParaRPr kumimoji="0" lang="ko-KR" altLang="en-US" sz="800" b="1" dirty="0">
              <a:solidFill>
                <a:schemeClr val="tx1"/>
              </a:solidFill>
              <a:latin typeface="맑은 고딕" pitchFamily="50" charset="-127"/>
              <a:ea typeface="맑은 고딕" pitchFamily="50" charset="-127"/>
            </a:endParaRPr>
          </a:p>
        </p:txBody>
      </p:sp>
    </p:spTree>
    <p:extLst>
      <p:ext uri="{BB962C8B-B14F-4D97-AF65-F5344CB8AC3E}">
        <p14:creationId xmlns="" xmlns:p14="http://schemas.microsoft.com/office/powerpoint/2010/main" val="31034926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직사각형 233"/>
          <p:cNvSpPr>
            <a:spLocks/>
          </p:cNvSpPr>
          <p:nvPr/>
        </p:nvSpPr>
        <p:spPr bwMode="auto">
          <a:xfrm rot="10800000" flipV="1">
            <a:off x="296508" y="1074738"/>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45059"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45060" name="제목 1"/>
          <p:cNvSpPr>
            <a:spLocks noGrp="1"/>
          </p:cNvSpPr>
          <p:nvPr>
            <p:ph type="title"/>
          </p:nvPr>
        </p:nvSpPr>
        <p:spPr/>
        <p:txBody>
          <a:bodyPr/>
          <a:lstStyle/>
          <a:p>
            <a:r>
              <a:rPr lang="en-US" altLang="ko-KR" sz="1800" smtClean="0"/>
              <a:t>3. Client Data Management</a:t>
            </a:r>
            <a:endParaRPr sz="1800" smtClean="0"/>
          </a:p>
        </p:txBody>
      </p:sp>
      <p:sp>
        <p:nvSpPr>
          <p:cNvPr id="45061" name="내용 개체 틀 2"/>
          <p:cNvSpPr>
            <a:spLocks noGrp="1"/>
          </p:cNvSpPr>
          <p:nvPr>
            <p:ph idx="5"/>
          </p:nvPr>
        </p:nvSpPr>
        <p:spPr>
          <a:noFill/>
        </p:spPr>
        <p:txBody>
          <a:bodyPr/>
          <a:lstStyle/>
          <a:p>
            <a:pPr>
              <a:buFont typeface="Wingdings" pitchFamily="2" charset="2"/>
              <a:buNone/>
            </a:pPr>
            <a:r>
              <a:rPr lang="en-US" altLang="ko-KR" smtClean="0"/>
              <a:t>3.2 Create/Edit Client</a:t>
            </a:r>
          </a:p>
        </p:txBody>
      </p:sp>
      <p:graphicFrame>
        <p:nvGraphicFramePr>
          <p:cNvPr id="136" name="Group 369"/>
          <p:cNvGraphicFramePr>
            <a:graphicFrameLocks noGrp="1"/>
          </p:cNvGraphicFramePr>
          <p:nvPr>
            <p:extLst>
              <p:ext uri="{D42A27DB-BD31-4B8C-83A1-F6EECF244321}">
                <p14:modId xmlns="" xmlns:p14="http://schemas.microsoft.com/office/powerpoint/2010/main" val="1275611547"/>
              </p:ext>
            </p:extLst>
          </p:nvPr>
        </p:nvGraphicFramePr>
        <p:xfrm>
          <a:off x="7534275" y="915988"/>
          <a:ext cx="2371725" cy="4146552"/>
        </p:xfrm>
        <a:graphic>
          <a:graphicData uri="http://schemas.openxmlformats.org/drawingml/2006/table">
            <a:tbl>
              <a:tblPr/>
              <a:tblGrid>
                <a:gridCol w="255588"/>
                <a:gridCol w="2116137"/>
              </a:tblGrid>
              <a:tr h="525537">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
                      </a:r>
                    </a:p>
                  </a:txBody>
                  <a:tcPr marL="0" marR="0" marT="45731" marB="4573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Mandatory field : </a:t>
                      </a:r>
                    </a:p>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Salutation, Customer Name, DOB, ANB, Gender</a:t>
                      </a:r>
                      <a:endParaRPr kumimoji="0" lang="en-US" altLang="ko-KR" sz="800" b="0" i="0" u="none" strike="noStrike" cap="none" normalizeH="0" baseline="0" dirty="0" smtClean="0">
                        <a:ln>
                          <a:noFill/>
                        </a:ln>
                        <a:solidFill>
                          <a:srgbClr val="FF0000"/>
                        </a:solidFill>
                        <a:effectLst/>
                        <a:latin typeface="Trebuchet MS" pitchFamily="34" charset="0"/>
                        <a:ea typeface="맑은 고딕" pitchFamily="50" charset="-127"/>
                        <a:sym typeface="Wingdings 2" pitchFamily="18" charset="2"/>
                      </a:endParaRPr>
                    </a:p>
                  </a:txBody>
                  <a:tcPr marL="36000" marR="36000" marT="36009" marB="36009"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26511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1</a:t>
                      </a:r>
                    </a:p>
                  </a:txBody>
                  <a:tcPr marL="0" marR="0" marT="45731" marB="4573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[Salutation] Dropdown:</a:t>
                      </a:r>
                    </a:p>
                  </a:txBody>
                  <a:tcPr marL="36000" marR="36000" marT="36009" marB="36009"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26511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2</a:t>
                      </a:r>
                    </a:p>
                  </a:txBody>
                  <a:tcPr marL="0" marR="0" marT="45731" marB="4573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[ID Type] Dropdown:</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NRIC, Military ID, Police ID, Birth Certificate, Passport, Others</a:t>
                      </a:r>
                    </a:p>
                  </a:txBody>
                  <a:tcPr marL="36000" marR="36000" marT="36009" marB="36009"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26511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3</a:t>
                      </a:r>
                    </a:p>
                  </a:txBody>
                  <a:tcPr marL="0" marR="0" marT="45731" marB="4573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[ID NO] Text input:</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If ID Type is NRIC, 3 input format will be displayed.  For others, show free text input with 15 character length.</a:t>
                      </a:r>
                    </a:p>
                  </a:txBody>
                  <a:tcPr marL="36000" marR="36000" marT="36009" marB="36009"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524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4</a:t>
                      </a:r>
                    </a:p>
                  </a:txBody>
                  <a:tcPr marL="0" marR="0" marT="45731" marB="4573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[DOB] Date Picker:</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ANB is auto calculated.</a:t>
                      </a:r>
                    </a:p>
                  </a:txBody>
                  <a:tcPr marL="36000" marR="36000" marT="36009" marB="36009"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524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5</a:t>
                      </a:r>
                    </a:p>
                  </a:txBody>
                  <a:tcPr marL="0" marR="0" marT="45731" marB="4573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[Gender] Radio Box:</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Default: Male</a:t>
                      </a:r>
                    </a:p>
                  </a:txBody>
                  <a:tcPr marL="36000" marR="36000" marT="36009" marB="36009"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524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6</a:t>
                      </a:r>
                    </a:p>
                  </a:txBody>
                  <a:tcPr marL="0" marR="0" marT="45731" marB="4573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[Marital Status] Dropdown:</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Single, Married, Widowed, Divorced</a:t>
                      </a:r>
                    </a:p>
                  </a:txBody>
                  <a:tcPr marL="36000" marR="36000" marT="36009" marB="36009"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524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7</a:t>
                      </a:r>
                    </a:p>
                  </a:txBody>
                  <a:tcPr marL="0" marR="0" marT="45731" marB="4573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[Contact Type] Dropdown:</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Home, Mobile</a:t>
                      </a:r>
                    </a:p>
                  </a:txBody>
                  <a:tcPr marL="36000" marR="36000" marT="36009" marB="36009"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524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8</a:t>
                      </a:r>
                    </a:p>
                  </a:txBody>
                  <a:tcPr marL="0" marR="0" marT="45731" marB="4573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[Country Code]</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No validation</a:t>
                      </a:r>
                    </a:p>
                  </a:txBody>
                  <a:tcPr marL="36000" marR="36000" marT="36009" marB="36009"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48577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9</a:t>
                      </a:r>
                    </a:p>
                  </a:txBody>
                  <a:tcPr marL="0" marR="0" marT="45731" marB="4573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[Occupation] Button:</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Display Search Occupation Popup</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Occupation Class is auto populated</a:t>
                      </a:r>
                    </a:p>
                  </a:txBody>
                  <a:tcPr marL="36000" marR="36000" marT="36009" marB="36009"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45090"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45091" name="그룹 170"/>
          <p:cNvGrpSpPr>
            <a:grpSpLocks/>
          </p:cNvGrpSpPr>
          <p:nvPr/>
        </p:nvGrpSpPr>
        <p:grpSpPr bwMode="auto">
          <a:xfrm rot="-8100000">
            <a:off x="597694" y="1234281"/>
            <a:ext cx="212725" cy="214313"/>
            <a:chOff x="3740150" y="525463"/>
            <a:chExt cx="349250" cy="350837"/>
          </a:xfrm>
        </p:grpSpPr>
        <p:cxnSp>
          <p:nvCxnSpPr>
            <p:cNvPr id="42" name="직선 연결선 41"/>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43" name="직선 연결선 42"/>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45092" name="직사각형 21"/>
          <p:cNvSpPr>
            <a:spLocks noChangeArrowheads="1"/>
          </p:cNvSpPr>
          <p:nvPr/>
        </p:nvSpPr>
        <p:spPr bwMode="auto">
          <a:xfrm>
            <a:off x="844550" y="1216025"/>
            <a:ext cx="1795463"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Client Data Management</a:t>
            </a:r>
            <a:endParaRPr lang="ko-KR" altLang="en-US">
              <a:latin typeface="Trebuchet MS" pitchFamily="34" charset="0"/>
              <a:ea typeface="맑은 고딕" pitchFamily="50" charset="-127"/>
            </a:endParaRPr>
          </a:p>
        </p:txBody>
      </p:sp>
      <p:sp>
        <p:nvSpPr>
          <p:cNvPr id="15"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pic>
        <p:nvPicPr>
          <p:cNvPr id="45094" name="Picture 28" descr="C:\Users\08539\Downloads\1403786430_45_Menu.png"/>
          <p:cNvPicPr>
            <a:picLocks noChangeAspect="1" noChangeArrowheads="1"/>
          </p:cNvPicPr>
          <p:nvPr/>
        </p:nvPicPr>
        <p:blipFill>
          <a:blip r:embed="rId3" cstate="print"/>
          <a:srcRect/>
          <a:stretch>
            <a:fillRect/>
          </a:stretch>
        </p:blipFill>
        <p:spPr bwMode="auto">
          <a:xfrm>
            <a:off x="393700" y="1227138"/>
            <a:ext cx="234950" cy="234950"/>
          </a:xfrm>
          <a:prstGeom prst="rect">
            <a:avLst/>
          </a:prstGeom>
          <a:noFill/>
          <a:ln w="9525">
            <a:noFill/>
            <a:miter lim="800000"/>
            <a:headEnd/>
            <a:tailEnd/>
          </a:ln>
        </p:spPr>
      </p:pic>
      <p:sp>
        <p:nvSpPr>
          <p:cNvPr id="85"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45096" name="모서리가 둥근 직사각형 89"/>
          <p:cNvSpPr>
            <a:spLocks noChangeArrowheads="1"/>
          </p:cNvSpPr>
          <p:nvPr/>
        </p:nvSpPr>
        <p:spPr bwMode="auto">
          <a:xfrm>
            <a:off x="6696075" y="6078538"/>
            <a:ext cx="5159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Save</a:t>
            </a:r>
            <a:endParaRPr kumimoji="0" lang="ko-KR" altLang="en-US" sz="800" b="1">
              <a:latin typeface="맑은 고딕" pitchFamily="50" charset="-127"/>
              <a:ea typeface="맑은 고딕" pitchFamily="50" charset="-127"/>
            </a:endParaRPr>
          </a:p>
        </p:txBody>
      </p:sp>
      <p:sp>
        <p:nvSpPr>
          <p:cNvPr id="45097" name="모서리가 둥근 직사각형 89"/>
          <p:cNvSpPr>
            <a:spLocks noChangeArrowheads="1"/>
          </p:cNvSpPr>
          <p:nvPr/>
        </p:nvSpPr>
        <p:spPr bwMode="auto">
          <a:xfrm>
            <a:off x="393700" y="6078538"/>
            <a:ext cx="5143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sp>
        <p:nvSpPr>
          <p:cNvPr id="45098" name="직사각형 270"/>
          <p:cNvSpPr>
            <a:spLocks noChangeArrowheads="1"/>
          </p:cNvSpPr>
          <p:nvPr/>
        </p:nvSpPr>
        <p:spPr bwMode="auto">
          <a:xfrm>
            <a:off x="398463" y="1682750"/>
            <a:ext cx="690562"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Salutation</a:t>
            </a:r>
            <a:r>
              <a:rPr kumimoji="0" lang="en-US" altLang="ko-KR" sz="800" dirty="0">
                <a:solidFill>
                  <a:srgbClr val="FF0000"/>
                </a:solidFill>
                <a:latin typeface="맑은 고딕" pitchFamily="50" charset="-127"/>
                <a:ea typeface="맑은 고딕" pitchFamily="50" charset="-127"/>
              </a:rPr>
              <a:t>*</a:t>
            </a:r>
            <a:endParaRPr kumimoji="0" lang="ko-KR" altLang="en-US" sz="800" dirty="0">
              <a:solidFill>
                <a:srgbClr val="FF0000"/>
              </a:solidFill>
              <a:latin typeface="맑은 고딕" pitchFamily="50" charset="-127"/>
              <a:ea typeface="맑은 고딕" pitchFamily="50" charset="-127"/>
            </a:endParaRPr>
          </a:p>
        </p:txBody>
      </p:sp>
      <p:sp>
        <p:nvSpPr>
          <p:cNvPr id="34" name="AutoShape 318"/>
          <p:cNvSpPr>
            <a:spLocks noChangeArrowheads="1"/>
          </p:cNvSpPr>
          <p:nvPr/>
        </p:nvSpPr>
        <p:spPr bwMode="auto">
          <a:xfrm>
            <a:off x="5159375" y="1665288"/>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45100" name="직사각형 270"/>
          <p:cNvSpPr>
            <a:spLocks noChangeArrowheads="1"/>
          </p:cNvSpPr>
          <p:nvPr/>
        </p:nvSpPr>
        <p:spPr bwMode="auto">
          <a:xfrm>
            <a:off x="393700" y="2468563"/>
            <a:ext cx="441325"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DOB</a:t>
            </a:r>
            <a:r>
              <a:rPr kumimoji="0" lang="en-US" altLang="ko-KR" sz="800" dirty="0">
                <a:solidFill>
                  <a:srgbClr val="FF0000"/>
                </a:solidFill>
                <a:latin typeface="맑은 고딕" pitchFamily="50" charset="-127"/>
                <a:ea typeface="맑은 고딕" pitchFamily="50" charset="-127"/>
              </a:rPr>
              <a:t>*</a:t>
            </a:r>
            <a:endParaRPr kumimoji="0" lang="ko-KR" altLang="en-US" sz="800" dirty="0">
              <a:solidFill>
                <a:srgbClr val="FF0000"/>
              </a:solidFill>
              <a:latin typeface="맑은 고딕" pitchFamily="50" charset="-127"/>
              <a:ea typeface="맑은 고딕" pitchFamily="50" charset="-127"/>
            </a:endParaRPr>
          </a:p>
        </p:txBody>
      </p:sp>
      <p:sp>
        <p:nvSpPr>
          <p:cNvPr id="45101" name="직사각형 270"/>
          <p:cNvSpPr>
            <a:spLocks noChangeArrowheads="1"/>
          </p:cNvSpPr>
          <p:nvPr/>
        </p:nvSpPr>
        <p:spPr bwMode="auto">
          <a:xfrm>
            <a:off x="3916363" y="2459037"/>
            <a:ext cx="433387"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ANB</a:t>
            </a:r>
            <a:r>
              <a:rPr kumimoji="0" lang="en-US" altLang="ko-KR" sz="800" dirty="0">
                <a:solidFill>
                  <a:srgbClr val="FF0000"/>
                </a:solidFill>
                <a:latin typeface="맑은 고딕" pitchFamily="50" charset="-127"/>
                <a:ea typeface="맑은 고딕" pitchFamily="50" charset="-127"/>
              </a:rPr>
              <a:t>*</a:t>
            </a:r>
            <a:endParaRPr kumimoji="0" lang="ko-KR" altLang="en-US" sz="800" dirty="0">
              <a:solidFill>
                <a:srgbClr val="FF0000"/>
              </a:solidFill>
              <a:latin typeface="맑은 고딕" pitchFamily="50" charset="-127"/>
              <a:ea typeface="맑은 고딕" pitchFamily="50" charset="-127"/>
            </a:endParaRPr>
          </a:p>
        </p:txBody>
      </p:sp>
      <p:sp>
        <p:nvSpPr>
          <p:cNvPr id="45102" name="직사각형 270"/>
          <p:cNvSpPr>
            <a:spLocks noChangeArrowheads="1"/>
          </p:cNvSpPr>
          <p:nvPr/>
        </p:nvSpPr>
        <p:spPr bwMode="auto">
          <a:xfrm>
            <a:off x="398463" y="2819399"/>
            <a:ext cx="568325" cy="19685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Gender</a:t>
            </a:r>
            <a:r>
              <a:rPr kumimoji="0" lang="en-US" altLang="ko-KR" sz="800" dirty="0">
                <a:solidFill>
                  <a:srgbClr val="FF0000"/>
                </a:solidFill>
                <a:latin typeface="맑은 고딕" pitchFamily="50" charset="-127"/>
                <a:ea typeface="맑은 고딕" pitchFamily="50" charset="-127"/>
              </a:rPr>
              <a:t>*</a:t>
            </a:r>
            <a:endParaRPr kumimoji="0" lang="ko-KR" altLang="en-US" sz="800" dirty="0">
              <a:solidFill>
                <a:srgbClr val="FF0000"/>
              </a:solidFill>
              <a:latin typeface="맑은 고딕" pitchFamily="50" charset="-127"/>
              <a:ea typeface="맑은 고딕" pitchFamily="50" charset="-127"/>
            </a:endParaRPr>
          </a:p>
        </p:txBody>
      </p:sp>
      <p:pic>
        <p:nvPicPr>
          <p:cNvPr id="45103" name="그림 49" descr="radioBtn_on.png"/>
          <p:cNvPicPr>
            <a:picLocks noChangeAspect="1"/>
          </p:cNvPicPr>
          <p:nvPr/>
        </p:nvPicPr>
        <p:blipFill>
          <a:blip r:embed="rId4" cstate="print"/>
          <a:srcRect/>
          <a:stretch>
            <a:fillRect/>
          </a:stretch>
        </p:blipFill>
        <p:spPr bwMode="auto">
          <a:xfrm>
            <a:off x="1646238" y="2835274"/>
            <a:ext cx="152400" cy="152400"/>
          </a:xfrm>
          <a:prstGeom prst="rect">
            <a:avLst/>
          </a:prstGeom>
          <a:noFill/>
          <a:ln w="9525">
            <a:noFill/>
            <a:miter lim="800000"/>
            <a:headEnd/>
            <a:tailEnd/>
          </a:ln>
        </p:spPr>
      </p:pic>
      <p:pic>
        <p:nvPicPr>
          <p:cNvPr id="45104" name="그림 50" descr="radioBtn.png"/>
          <p:cNvPicPr>
            <a:picLocks noChangeAspect="1"/>
          </p:cNvPicPr>
          <p:nvPr/>
        </p:nvPicPr>
        <p:blipFill>
          <a:blip r:embed="rId5" cstate="print"/>
          <a:srcRect/>
          <a:stretch>
            <a:fillRect/>
          </a:stretch>
        </p:blipFill>
        <p:spPr bwMode="auto">
          <a:xfrm>
            <a:off x="2290763" y="2841624"/>
            <a:ext cx="152400" cy="152400"/>
          </a:xfrm>
          <a:prstGeom prst="rect">
            <a:avLst/>
          </a:prstGeom>
          <a:noFill/>
          <a:ln w="9525">
            <a:noFill/>
            <a:miter lim="800000"/>
            <a:headEnd/>
            <a:tailEnd/>
          </a:ln>
        </p:spPr>
      </p:pic>
      <p:sp>
        <p:nvSpPr>
          <p:cNvPr id="45105" name="직사각형 270"/>
          <p:cNvSpPr>
            <a:spLocks noChangeArrowheads="1"/>
          </p:cNvSpPr>
          <p:nvPr/>
        </p:nvSpPr>
        <p:spPr bwMode="auto">
          <a:xfrm>
            <a:off x="1768475" y="2816224"/>
            <a:ext cx="517525" cy="196850"/>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Male</a:t>
            </a:r>
            <a:endParaRPr kumimoji="0" lang="ko-KR" altLang="en-US" sz="800">
              <a:latin typeface="맑은 고딕" pitchFamily="50" charset="-127"/>
              <a:ea typeface="맑은 고딕" pitchFamily="50" charset="-127"/>
            </a:endParaRPr>
          </a:p>
        </p:txBody>
      </p:sp>
      <p:sp>
        <p:nvSpPr>
          <p:cNvPr id="45106" name="직사각형 270"/>
          <p:cNvSpPr>
            <a:spLocks noChangeArrowheads="1"/>
          </p:cNvSpPr>
          <p:nvPr/>
        </p:nvSpPr>
        <p:spPr bwMode="auto">
          <a:xfrm>
            <a:off x="2413000" y="2816224"/>
            <a:ext cx="512763" cy="19685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Female</a:t>
            </a:r>
            <a:endParaRPr kumimoji="0" lang="ko-KR" altLang="en-US" sz="800">
              <a:solidFill>
                <a:srgbClr val="FF0000"/>
              </a:solidFill>
              <a:latin typeface="맑은 고딕" pitchFamily="50" charset="-127"/>
              <a:ea typeface="맑은 고딕" pitchFamily="50" charset="-127"/>
            </a:endParaRPr>
          </a:p>
        </p:txBody>
      </p:sp>
      <p:grpSp>
        <p:nvGrpSpPr>
          <p:cNvPr id="45107" name="그룹 170"/>
          <p:cNvGrpSpPr>
            <a:grpSpLocks/>
          </p:cNvGrpSpPr>
          <p:nvPr/>
        </p:nvGrpSpPr>
        <p:grpSpPr bwMode="auto">
          <a:xfrm rot="-8100000">
            <a:off x="2534444" y="1234281"/>
            <a:ext cx="212725" cy="214313"/>
            <a:chOff x="3740150" y="525463"/>
            <a:chExt cx="349250" cy="350837"/>
          </a:xfrm>
        </p:grpSpPr>
        <p:cxnSp>
          <p:nvCxnSpPr>
            <p:cNvPr id="64" name="직선 연결선 63"/>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65" name="직선 연결선 64"/>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45108" name="직사각형 21"/>
          <p:cNvSpPr>
            <a:spLocks noChangeArrowheads="1"/>
          </p:cNvSpPr>
          <p:nvPr/>
        </p:nvSpPr>
        <p:spPr bwMode="auto">
          <a:xfrm>
            <a:off x="2868613" y="1216025"/>
            <a:ext cx="1390650"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Create New Client</a:t>
            </a:r>
            <a:endParaRPr lang="ko-KR" altLang="en-US">
              <a:latin typeface="Trebuchet MS" pitchFamily="34" charset="0"/>
              <a:ea typeface="맑은 고딕" pitchFamily="50" charset="-127"/>
            </a:endParaRPr>
          </a:p>
        </p:txBody>
      </p:sp>
      <p:sp>
        <p:nvSpPr>
          <p:cNvPr id="45109" name="직사각형 270"/>
          <p:cNvSpPr>
            <a:spLocks noChangeArrowheads="1"/>
          </p:cNvSpPr>
          <p:nvPr/>
        </p:nvSpPr>
        <p:spPr bwMode="auto">
          <a:xfrm>
            <a:off x="395288" y="3873020"/>
            <a:ext cx="885825" cy="322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Estimated </a:t>
            </a:r>
          </a:p>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Annual Income</a:t>
            </a:r>
            <a:endParaRPr kumimoji="0" lang="ko-KR" altLang="en-US" sz="800" dirty="0">
              <a:solidFill>
                <a:srgbClr val="FF0000"/>
              </a:solidFill>
              <a:latin typeface="맑은 고딕" pitchFamily="50" charset="-127"/>
              <a:ea typeface="맑은 고딕" pitchFamily="50" charset="-127"/>
            </a:endParaRPr>
          </a:p>
        </p:txBody>
      </p:sp>
      <p:sp>
        <p:nvSpPr>
          <p:cNvPr id="70" name="AutoShape 318"/>
          <p:cNvSpPr>
            <a:spLocks noChangeArrowheads="1"/>
          </p:cNvSpPr>
          <p:nvPr/>
        </p:nvSpPr>
        <p:spPr bwMode="auto">
          <a:xfrm>
            <a:off x="1622425" y="3925408"/>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45112" name="직사각형 270"/>
          <p:cNvSpPr>
            <a:spLocks noChangeArrowheads="1"/>
          </p:cNvSpPr>
          <p:nvPr/>
        </p:nvSpPr>
        <p:spPr bwMode="auto">
          <a:xfrm>
            <a:off x="3919538" y="1682750"/>
            <a:ext cx="1023937"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Customer Name</a:t>
            </a:r>
            <a:r>
              <a:rPr kumimoji="0" lang="en-US" altLang="ko-KR" sz="800" dirty="0">
                <a:solidFill>
                  <a:srgbClr val="FF0000"/>
                </a:solidFill>
                <a:latin typeface="맑은 고딕" pitchFamily="50" charset="-127"/>
                <a:ea typeface="맑은 고딕" pitchFamily="50" charset="-127"/>
              </a:rPr>
              <a:t>*</a:t>
            </a:r>
            <a:endParaRPr kumimoji="0" lang="ko-KR" altLang="en-US" sz="800" dirty="0">
              <a:solidFill>
                <a:srgbClr val="FF0000"/>
              </a:solidFill>
              <a:latin typeface="맑은 고딕" pitchFamily="50" charset="-127"/>
              <a:ea typeface="맑은 고딕" pitchFamily="50" charset="-127"/>
            </a:endParaRPr>
          </a:p>
        </p:txBody>
      </p:sp>
      <p:grpSp>
        <p:nvGrpSpPr>
          <p:cNvPr id="45113" name="그룹 300"/>
          <p:cNvGrpSpPr>
            <a:grpSpLocks/>
          </p:cNvGrpSpPr>
          <p:nvPr/>
        </p:nvGrpSpPr>
        <p:grpSpPr bwMode="auto">
          <a:xfrm>
            <a:off x="1625600" y="1665288"/>
            <a:ext cx="2012950" cy="215900"/>
            <a:chOff x="7133019" y="4307555"/>
            <a:chExt cx="2015921" cy="217261"/>
          </a:xfrm>
        </p:grpSpPr>
        <p:sp>
          <p:nvSpPr>
            <p:cNvPr id="45155" name="모서리가 둥근 직사각형 258"/>
            <p:cNvSpPr>
              <a:spLocks noChangeArrowheads="1"/>
            </p:cNvSpPr>
            <p:nvPr/>
          </p:nvSpPr>
          <p:spPr bwMode="auto">
            <a:xfrm>
              <a:off x="7133019" y="4307555"/>
              <a:ext cx="2015921"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45156" name="그룹 104"/>
            <p:cNvGrpSpPr>
              <a:grpSpLocks/>
            </p:cNvGrpSpPr>
            <p:nvPr/>
          </p:nvGrpSpPr>
          <p:grpSpPr bwMode="auto">
            <a:xfrm rot="2487701">
              <a:off x="9006775" y="4365089"/>
              <a:ext cx="98570" cy="105387"/>
              <a:chOff x="5456484" y="417348"/>
              <a:chExt cx="191386" cy="204618"/>
            </a:xfrm>
          </p:grpSpPr>
          <p:sp>
            <p:nvSpPr>
              <p:cNvPr id="52" name="타원 51"/>
              <p:cNvSpPr/>
              <p:nvPr/>
            </p:nvSpPr>
            <p:spPr bwMode="auto">
              <a:xfrm>
                <a:off x="5457457" y="416437"/>
                <a:ext cx="19138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53" name="1/2 액자 52"/>
              <p:cNvSpPr/>
              <p:nvPr/>
            </p:nvSpPr>
            <p:spPr bwMode="auto">
              <a:xfrm rot="11089016">
                <a:off x="5501627" y="473917"/>
                <a:ext cx="77173" cy="83747"/>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45114" name="직사각형 270"/>
          <p:cNvSpPr>
            <a:spLocks noChangeArrowheads="1"/>
          </p:cNvSpPr>
          <p:nvPr/>
        </p:nvSpPr>
        <p:spPr bwMode="auto">
          <a:xfrm>
            <a:off x="3911600" y="2838766"/>
            <a:ext cx="828675"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Marital Status</a:t>
            </a:r>
            <a:endParaRPr kumimoji="0" lang="ko-KR" altLang="en-US" sz="800" dirty="0">
              <a:solidFill>
                <a:srgbClr val="FF0000"/>
              </a:solidFill>
              <a:latin typeface="맑은 고딕" pitchFamily="50" charset="-127"/>
              <a:ea typeface="맑은 고딕" pitchFamily="50" charset="-127"/>
            </a:endParaRPr>
          </a:p>
        </p:txBody>
      </p:sp>
      <p:grpSp>
        <p:nvGrpSpPr>
          <p:cNvPr id="45115" name="그룹 300"/>
          <p:cNvGrpSpPr>
            <a:grpSpLocks/>
          </p:cNvGrpSpPr>
          <p:nvPr/>
        </p:nvGrpSpPr>
        <p:grpSpPr bwMode="auto">
          <a:xfrm>
            <a:off x="5148262" y="2821304"/>
            <a:ext cx="2012950" cy="215900"/>
            <a:chOff x="7133019" y="4307555"/>
            <a:chExt cx="2015921" cy="217261"/>
          </a:xfrm>
        </p:grpSpPr>
        <p:sp>
          <p:nvSpPr>
            <p:cNvPr id="45151" name="모서리가 둥근 직사각형 258"/>
            <p:cNvSpPr>
              <a:spLocks noChangeArrowheads="1"/>
            </p:cNvSpPr>
            <p:nvPr/>
          </p:nvSpPr>
          <p:spPr bwMode="auto">
            <a:xfrm>
              <a:off x="7133019" y="4307555"/>
              <a:ext cx="2015921"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45152" name="그룹 104"/>
            <p:cNvGrpSpPr>
              <a:grpSpLocks/>
            </p:cNvGrpSpPr>
            <p:nvPr/>
          </p:nvGrpSpPr>
          <p:grpSpPr bwMode="auto">
            <a:xfrm rot="2487701">
              <a:off x="9006775" y="4365089"/>
              <a:ext cx="98570" cy="105387"/>
              <a:chOff x="5456484" y="417348"/>
              <a:chExt cx="191386" cy="204618"/>
            </a:xfrm>
          </p:grpSpPr>
          <p:sp>
            <p:nvSpPr>
              <p:cNvPr id="58" name="타원 57"/>
              <p:cNvSpPr/>
              <p:nvPr/>
            </p:nvSpPr>
            <p:spPr bwMode="auto">
              <a:xfrm>
                <a:off x="5457456" y="416438"/>
                <a:ext cx="19138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59" name="1/2 액자 58"/>
              <p:cNvSpPr/>
              <p:nvPr/>
            </p:nvSpPr>
            <p:spPr bwMode="auto">
              <a:xfrm rot="11089016">
                <a:off x="5501626" y="473920"/>
                <a:ext cx="77173"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62" name="AutoShape 318"/>
          <p:cNvSpPr>
            <a:spLocks noChangeArrowheads="1"/>
          </p:cNvSpPr>
          <p:nvPr/>
        </p:nvSpPr>
        <p:spPr bwMode="auto">
          <a:xfrm>
            <a:off x="1625600" y="2447925"/>
            <a:ext cx="2012950" cy="215900"/>
          </a:xfrm>
          <a:prstGeom prst="flowChartAlternateProcess">
            <a:avLst/>
          </a:prstGeom>
          <a:solidFill>
            <a:srgbClr val="D9D9D9"/>
          </a:solidFill>
          <a:ln w="9525" algn="ctr">
            <a:solidFill>
              <a:schemeClr val="bg1">
                <a:lumMod val="50000"/>
              </a:schemeClr>
            </a:solidFill>
            <a:miter lim="800000"/>
            <a:headEnd/>
            <a:tailEnd/>
          </a:ln>
        </p:spPr>
        <p:txBody>
          <a:bodyPr wrap="none" anchor="ctr"/>
          <a:lstStyle/>
          <a:p>
            <a:pPr algn="ctr">
              <a:defRPr/>
            </a:pPr>
            <a:r>
              <a:rPr kumimoji="0" lang="en-US" altLang="ko-KR" sz="700" dirty="0">
                <a:solidFill>
                  <a:schemeClr val="tx1"/>
                </a:solidFill>
                <a:latin typeface="Trebuchet MS"/>
                <a:ea typeface="맑은 고딕" pitchFamily="50" charset="-127"/>
              </a:rPr>
              <a:t>DD-MM-YYYY</a:t>
            </a:r>
          </a:p>
        </p:txBody>
      </p:sp>
      <p:sp>
        <p:nvSpPr>
          <p:cNvPr id="45117" name="직사각형 270"/>
          <p:cNvSpPr>
            <a:spLocks noChangeArrowheads="1"/>
          </p:cNvSpPr>
          <p:nvPr/>
        </p:nvSpPr>
        <p:spPr bwMode="auto">
          <a:xfrm>
            <a:off x="3916361" y="3134198"/>
            <a:ext cx="729687" cy="322396"/>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solidFill>
                  <a:schemeClr val="tx1"/>
                </a:solidFill>
                <a:latin typeface="맑은 고딕" pitchFamily="50" charset="-127"/>
                <a:ea typeface="맑은 고딕" pitchFamily="50" charset="-127"/>
              </a:rPr>
              <a:t>Alternate</a:t>
            </a:r>
            <a:endParaRPr kumimoji="0" lang="en-US" altLang="ko-KR" sz="800" dirty="0">
              <a:solidFill>
                <a:schemeClr val="tx1"/>
              </a:solidFill>
              <a:latin typeface="맑은 고딕" pitchFamily="50" charset="-127"/>
              <a:ea typeface="맑은 고딕" pitchFamily="50" charset="-127"/>
            </a:endParaRPr>
          </a:p>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solidFill>
                  <a:schemeClr val="tx1"/>
                </a:solidFill>
                <a:latin typeface="맑은 고딕" pitchFamily="50" charset="-127"/>
                <a:ea typeface="맑은 고딕" pitchFamily="50" charset="-127"/>
              </a:rPr>
              <a:t>Contact No.</a:t>
            </a:r>
            <a:endParaRPr kumimoji="0" lang="ko-KR" altLang="en-US" sz="800" dirty="0">
              <a:solidFill>
                <a:schemeClr val="tx1"/>
              </a:solidFill>
              <a:latin typeface="맑은 고딕" pitchFamily="50" charset="-127"/>
              <a:ea typeface="맑은 고딕" pitchFamily="50" charset="-127"/>
            </a:endParaRPr>
          </a:p>
        </p:txBody>
      </p:sp>
      <p:sp>
        <p:nvSpPr>
          <p:cNvPr id="45118" name="직사각형 270"/>
          <p:cNvSpPr>
            <a:spLocks noChangeArrowheads="1"/>
          </p:cNvSpPr>
          <p:nvPr/>
        </p:nvSpPr>
        <p:spPr bwMode="auto">
          <a:xfrm>
            <a:off x="401638" y="3170553"/>
            <a:ext cx="769763"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Contact No</a:t>
            </a:r>
            <a:r>
              <a:rPr kumimoji="0" lang="en-US" altLang="ko-KR" sz="800" dirty="0" smtClean="0">
                <a:solidFill>
                  <a:srgbClr val="FF0000"/>
                </a:solidFill>
                <a:latin typeface="맑은 고딕" pitchFamily="50" charset="-127"/>
                <a:ea typeface="맑은 고딕" pitchFamily="50" charset="-127"/>
              </a:rPr>
              <a:t> *</a:t>
            </a:r>
            <a:endParaRPr kumimoji="0" lang="ko-KR" altLang="en-US" sz="800" dirty="0">
              <a:solidFill>
                <a:srgbClr val="FF0000"/>
              </a:solidFill>
              <a:latin typeface="맑은 고딕" pitchFamily="50" charset="-127"/>
              <a:ea typeface="맑은 고딕" pitchFamily="50" charset="-127"/>
            </a:endParaRPr>
          </a:p>
        </p:txBody>
      </p:sp>
      <p:sp>
        <p:nvSpPr>
          <p:cNvPr id="45120" name="직사각형 270"/>
          <p:cNvSpPr>
            <a:spLocks noChangeArrowheads="1"/>
          </p:cNvSpPr>
          <p:nvPr/>
        </p:nvSpPr>
        <p:spPr bwMode="auto">
          <a:xfrm>
            <a:off x="3919538" y="3564889"/>
            <a:ext cx="986167"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solidFill>
                  <a:schemeClr val="tx1"/>
                </a:solidFill>
                <a:latin typeface="맑은 고딕" pitchFamily="50" charset="-127"/>
                <a:ea typeface="맑은 고딕" pitchFamily="50" charset="-127"/>
              </a:rPr>
              <a:t>Occupation </a:t>
            </a:r>
            <a:r>
              <a:rPr kumimoji="0" lang="en-US" altLang="ko-KR" sz="800" dirty="0" smtClean="0">
                <a:solidFill>
                  <a:schemeClr val="tx1"/>
                </a:solidFill>
                <a:latin typeface="맑은 고딕" pitchFamily="50" charset="-127"/>
                <a:ea typeface="맑은 고딕" pitchFamily="50" charset="-127"/>
              </a:rPr>
              <a:t>Class</a:t>
            </a:r>
            <a:endParaRPr kumimoji="0" lang="ko-KR" altLang="en-US" sz="800" dirty="0">
              <a:solidFill>
                <a:srgbClr val="FF0000"/>
              </a:solidFill>
              <a:latin typeface="맑은 고딕" pitchFamily="50" charset="-127"/>
              <a:ea typeface="맑은 고딕" pitchFamily="50" charset="-127"/>
            </a:endParaRPr>
          </a:p>
        </p:txBody>
      </p:sp>
      <p:sp>
        <p:nvSpPr>
          <p:cNvPr id="73" name="AutoShape 318"/>
          <p:cNvSpPr>
            <a:spLocks noChangeArrowheads="1"/>
          </p:cNvSpPr>
          <p:nvPr/>
        </p:nvSpPr>
        <p:spPr bwMode="auto">
          <a:xfrm>
            <a:off x="5156200" y="2447925"/>
            <a:ext cx="2012950"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endParaRPr kumimoji="0" lang="en-US" altLang="ko-KR" sz="700" dirty="0">
              <a:solidFill>
                <a:srgbClr val="7F7F7F"/>
              </a:solidFill>
              <a:latin typeface="Trebuchet MS" pitchFamily="34" charset="0"/>
              <a:ea typeface="맑은 고딕" pitchFamily="50" charset="-127"/>
            </a:endParaRPr>
          </a:p>
        </p:txBody>
      </p:sp>
      <p:sp>
        <p:nvSpPr>
          <p:cNvPr id="45122" name="직사각형 270"/>
          <p:cNvSpPr>
            <a:spLocks noChangeArrowheads="1"/>
          </p:cNvSpPr>
          <p:nvPr/>
        </p:nvSpPr>
        <p:spPr bwMode="auto">
          <a:xfrm>
            <a:off x="403225" y="3545512"/>
            <a:ext cx="715260"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Occupation</a:t>
            </a:r>
            <a:endParaRPr kumimoji="0" lang="ko-KR" altLang="en-US" sz="800" dirty="0">
              <a:solidFill>
                <a:srgbClr val="FF0000"/>
              </a:solidFill>
              <a:latin typeface="맑은 고딕" pitchFamily="50" charset="-127"/>
              <a:ea typeface="맑은 고딕" pitchFamily="50" charset="-127"/>
            </a:endParaRPr>
          </a:p>
        </p:txBody>
      </p:sp>
      <p:sp>
        <p:nvSpPr>
          <p:cNvPr id="75" name="AutoShape 318"/>
          <p:cNvSpPr>
            <a:spLocks noChangeArrowheads="1"/>
          </p:cNvSpPr>
          <p:nvPr/>
        </p:nvSpPr>
        <p:spPr bwMode="auto">
          <a:xfrm>
            <a:off x="1927355" y="3535987"/>
            <a:ext cx="1708150"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endParaRPr kumimoji="0" lang="en-US" altLang="ko-KR" sz="700" dirty="0">
              <a:solidFill>
                <a:srgbClr val="7F7F7F"/>
              </a:solidFill>
              <a:latin typeface="Trebuchet MS" pitchFamily="34" charset="0"/>
              <a:ea typeface="맑은 고딕" pitchFamily="50" charset="-127"/>
            </a:endParaRPr>
          </a:p>
        </p:txBody>
      </p:sp>
      <p:pic>
        <p:nvPicPr>
          <p:cNvPr id="45124" name="그림 75" descr="ico_search.png"/>
          <p:cNvPicPr>
            <a:picLocks noChangeAspect="1"/>
          </p:cNvPicPr>
          <p:nvPr/>
        </p:nvPicPr>
        <p:blipFill>
          <a:blip r:embed="rId6" cstate="print"/>
          <a:srcRect/>
          <a:stretch>
            <a:fillRect/>
          </a:stretch>
        </p:blipFill>
        <p:spPr bwMode="auto">
          <a:xfrm>
            <a:off x="1655892" y="3545512"/>
            <a:ext cx="180975" cy="173038"/>
          </a:xfrm>
          <a:prstGeom prst="rect">
            <a:avLst/>
          </a:prstGeom>
          <a:noFill/>
          <a:ln w="9525">
            <a:noFill/>
            <a:miter lim="800000"/>
            <a:headEnd/>
            <a:tailEnd/>
          </a:ln>
        </p:spPr>
      </p:pic>
      <p:sp>
        <p:nvSpPr>
          <p:cNvPr id="45125" name="타원 726"/>
          <p:cNvSpPr>
            <a:spLocks noChangeArrowheads="1"/>
          </p:cNvSpPr>
          <p:nvPr/>
        </p:nvSpPr>
        <p:spPr bwMode="auto">
          <a:xfrm>
            <a:off x="1487488" y="170021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1</a:t>
            </a:r>
          </a:p>
        </p:txBody>
      </p:sp>
      <p:sp>
        <p:nvSpPr>
          <p:cNvPr id="45126" name="타원 726"/>
          <p:cNvSpPr>
            <a:spLocks noChangeArrowheads="1"/>
          </p:cNvSpPr>
          <p:nvPr/>
        </p:nvSpPr>
        <p:spPr bwMode="auto">
          <a:xfrm>
            <a:off x="1475777" y="2452688"/>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4</a:t>
            </a:r>
            <a:endParaRPr kumimoji="0" lang="en-US" altLang="ko-KR" sz="800" b="1" dirty="0">
              <a:solidFill>
                <a:srgbClr val="FFFFFF"/>
              </a:solidFill>
              <a:latin typeface="Calibri" pitchFamily="34" charset="0"/>
              <a:ea typeface="맑은 고딕" pitchFamily="50" charset="-127"/>
            </a:endParaRPr>
          </a:p>
        </p:txBody>
      </p:sp>
      <p:sp>
        <p:nvSpPr>
          <p:cNvPr id="79" name="AutoShape 318"/>
          <p:cNvSpPr>
            <a:spLocks noChangeArrowheads="1"/>
          </p:cNvSpPr>
          <p:nvPr/>
        </p:nvSpPr>
        <p:spPr bwMode="auto">
          <a:xfrm>
            <a:off x="5160962" y="3542664"/>
            <a:ext cx="2012950"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endParaRPr kumimoji="0" lang="en-US" altLang="ko-KR" sz="700" dirty="0">
              <a:solidFill>
                <a:srgbClr val="7F7F7F"/>
              </a:solidFill>
              <a:latin typeface="Trebuchet MS" pitchFamily="34" charset="0"/>
              <a:ea typeface="맑은 고딕" pitchFamily="50" charset="-127"/>
            </a:endParaRPr>
          </a:p>
        </p:txBody>
      </p:sp>
      <p:sp>
        <p:nvSpPr>
          <p:cNvPr id="45128" name="타원 726"/>
          <p:cNvSpPr>
            <a:spLocks noChangeArrowheads="1"/>
          </p:cNvSpPr>
          <p:nvPr/>
        </p:nvSpPr>
        <p:spPr bwMode="auto">
          <a:xfrm>
            <a:off x="1487488" y="2825749"/>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a:solidFill>
                  <a:srgbClr val="FFFFFF"/>
                </a:solidFill>
                <a:latin typeface="Calibri" pitchFamily="34" charset="0"/>
                <a:ea typeface="맑은 고딕" pitchFamily="50" charset="-127"/>
              </a:rPr>
              <a:t>5</a:t>
            </a:r>
          </a:p>
        </p:txBody>
      </p:sp>
      <p:sp>
        <p:nvSpPr>
          <p:cNvPr id="45129" name="타원 726"/>
          <p:cNvSpPr>
            <a:spLocks noChangeArrowheads="1"/>
          </p:cNvSpPr>
          <p:nvPr/>
        </p:nvSpPr>
        <p:spPr bwMode="auto">
          <a:xfrm>
            <a:off x="5010149" y="2730816"/>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6</a:t>
            </a:r>
            <a:endParaRPr kumimoji="0" lang="en-US" altLang="ko-KR" sz="800" b="1" dirty="0">
              <a:solidFill>
                <a:srgbClr val="FFFFFF"/>
              </a:solidFill>
              <a:latin typeface="Calibri" pitchFamily="34" charset="0"/>
              <a:ea typeface="맑은 고딕" pitchFamily="50" charset="-127"/>
            </a:endParaRPr>
          </a:p>
        </p:txBody>
      </p:sp>
      <p:sp>
        <p:nvSpPr>
          <p:cNvPr id="45130" name="타원 726"/>
          <p:cNvSpPr>
            <a:spLocks noChangeArrowheads="1"/>
          </p:cNvSpPr>
          <p:nvPr/>
        </p:nvSpPr>
        <p:spPr bwMode="auto">
          <a:xfrm>
            <a:off x="1478092" y="3535987"/>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9</a:t>
            </a:r>
            <a:endParaRPr kumimoji="0" lang="en-US" altLang="ko-KR" sz="800" b="1" dirty="0">
              <a:solidFill>
                <a:srgbClr val="FFFFFF"/>
              </a:solidFill>
              <a:latin typeface="Calibri" pitchFamily="34" charset="0"/>
              <a:ea typeface="맑은 고딕" pitchFamily="50" charset="-127"/>
            </a:endParaRPr>
          </a:p>
        </p:txBody>
      </p:sp>
      <p:sp>
        <p:nvSpPr>
          <p:cNvPr id="71" name="AutoShape 318"/>
          <p:cNvSpPr>
            <a:spLocks noChangeArrowheads="1"/>
          </p:cNvSpPr>
          <p:nvPr/>
        </p:nvSpPr>
        <p:spPr bwMode="auto">
          <a:xfrm>
            <a:off x="6584950" y="2073275"/>
            <a:ext cx="5842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45134" name="직사각형 270"/>
          <p:cNvSpPr>
            <a:spLocks noChangeArrowheads="1"/>
          </p:cNvSpPr>
          <p:nvPr/>
        </p:nvSpPr>
        <p:spPr bwMode="auto">
          <a:xfrm>
            <a:off x="3919538" y="2090738"/>
            <a:ext cx="484428"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ID </a:t>
            </a:r>
            <a:r>
              <a:rPr kumimoji="0" lang="en-US" altLang="ko-KR" sz="800" dirty="0">
                <a:latin typeface="맑은 고딕" pitchFamily="50" charset="-127"/>
                <a:ea typeface="맑은 고딕" pitchFamily="50" charset="-127"/>
              </a:rPr>
              <a:t>No</a:t>
            </a:r>
            <a:r>
              <a:rPr kumimoji="0" lang="en-US" altLang="ko-KR" sz="800" dirty="0" smtClean="0">
                <a:latin typeface="맑은 고딕" pitchFamily="50" charset="-127"/>
                <a:ea typeface="맑은 고딕" pitchFamily="50" charset="-127"/>
              </a:rPr>
              <a:t>.</a:t>
            </a:r>
            <a:endParaRPr kumimoji="0" lang="ko-KR" altLang="en-US" sz="800" dirty="0">
              <a:solidFill>
                <a:srgbClr val="FF0000"/>
              </a:solidFill>
              <a:latin typeface="맑은 고딕" pitchFamily="50" charset="-127"/>
              <a:ea typeface="맑은 고딕" pitchFamily="50" charset="-127"/>
            </a:endParaRPr>
          </a:p>
        </p:txBody>
      </p:sp>
      <p:sp>
        <p:nvSpPr>
          <p:cNvPr id="74" name="AutoShape 318"/>
          <p:cNvSpPr>
            <a:spLocks noChangeArrowheads="1"/>
          </p:cNvSpPr>
          <p:nvPr/>
        </p:nvSpPr>
        <p:spPr bwMode="auto">
          <a:xfrm>
            <a:off x="5156200" y="2073275"/>
            <a:ext cx="7493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76" name="AutoShape 318"/>
          <p:cNvSpPr>
            <a:spLocks noChangeArrowheads="1"/>
          </p:cNvSpPr>
          <p:nvPr/>
        </p:nvSpPr>
        <p:spPr bwMode="auto">
          <a:xfrm>
            <a:off x="6096000" y="2073275"/>
            <a:ext cx="328613" cy="215900"/>
          </a:xfrm>
          <a:prstGeom prst="flowChartAlternateProcess">
            <a:avLst/>
          </a:prstGeom>
          <a:solidFill>
            <a:schemeClr val="bg1"/>
          </a:solidFill>
          <a:ln w="9525" algn="ctr">
            <a:solidFill>
              <a:schemeClr val="bg1">
                <a:lumMod val="50000"/>
              </a:schemeClr>
            </a:solidFill>
            <a:miter lim="800000"/>
            <a:headEnd/>
            <a:tailEnd/>
          </a:ln>
        </p:spPr>
        <p:txBody>
          <a:bodyPr wrap="none" lIns="0" rIns="0" anchor="ctr"/>
          <a:lstStyle/>
          <a:p>
            <a:pPr algn="ctr">
              <a:defRPr/>
            </a:pPr>
            <a:r>
              <a:rPr kumimoji="0" lang="en-US" altLang="ko-KR" sz="700" dirty="0">
                <a:solidFill>
                  <a:schemeClr val="bg1">
                    <a:lumMod val="50000"/>
                  </a:schemeClr>
                </a:solidFill>
                <a:latin typeface="Trebuchet MS"/>
                <a:ea typeface="맑은 고딕" pitchFamily="50" charset="-127"/>
              </a:rPr>
              <a:t>Input</a:t>
            </a:r>
          </a:p>
        </p:txBody>
      </p:sp>
      <p:sp>
        <p:nvSpPr>
          <p:cNvPr id="45137" name="TextBox 1"/>
          <p:cNvSpPr txBox="1">
            <a:spLocks noChangeArrowheads="1"/>
          </p:cNvSpPr>
          <p:nvPr/>
        </p:nvSpPr>
        <p:spPr bwMode="auto">
          <a:xfrm>
            <a:off x="5899150" y="2052638"/>
            <a:ext cx="190500" cy="246062"/>
          </a:xfrm>
          <a:prstGeom prst="rect">
            <a:avLst/>
          </a:prstGeom>
          <a:noFill/>
          <a:ln w="9525">
            <a:noFill/>
            <a:miter lim="800000"/>
            <a:headEnd/>
            <a:tailEnd/>
          </a:ln>
        </p:spPr>
        <p:txBody>
          <a:bodyPr>
            <a:spAutoFit/>
          </a:bodyPr>
          <a:lstStyle/>
          <a:p>
            <a:r>
              <a:rPr lang="en-US" altLang="ko-KR"/>
              <a:t>-</a:t>
            </a:r>
            <a:endParaRPr lang="ko-KR" altLang="en-US"/>
          </a:p>
        </p:txBody>
      </p:sp>
      <p:sp>
        <p:nvSpPr>
          <p:cNvPr id="45138" name="TextBox 76"/>
          <p:cNvSpPr txBox="1">
            <a:spLocks noChangeArrowheads="1"/>
          </p:cNvSpPr>
          <p:nvPr/>
        </p:nvSpPr>
        <p:spPr bwMode="auto">
          <a:xfrm>
            <a:off x="6386513" y="2052638"/>
            <a:ext cx="190500" cy="246062"/>
          </a:xfrm>
          <a:prstGeom prst="rect">
            <a:avLst/>
          </a:prstGeom>
          <a:noFill/>
          <a:ln w="9525">
            <a:noFill/>
            <a:miter lim="800000"/>
            <a:headEnd/>
            <a:tailEnd/>
          </a:ln>
        </p:spPr>
        <p:txBody>
          <a:bodyPr>
            <a:spAutoFit/>
          </a:bodyPr>
          <a:lstStyle/>
          <a:p>
            <a:r>
              <a:rPr lang="en-US" altLang="ko-KR"/>
              <a:t>-</a:t>
            </a:r>
            <a:endParaRPr lang="ko-KR" altLang="en-US"/>
          </a:p>
        </p:txBody>
      </p:sp>
      <p:sp>
        <p:nvSpPr>
          <p:cNvPr id="45140" name="TextBox 79"/>
          <p:cNvSpPr txBox="1">
            <a:spLocks noChangeArrowheads="1"/>
          </p:cNvSpPr>
          <p:nvPr/>
        </p:nvSpPr>
        <p:spPr bwMode="auto">
          <a:xfrm>
            <a:off x="5638800" y="3168328"/>
            <a:ext cx="190500" cy="246063"/>
          </a:xfrm>
          <a:prstGeom prst="rect">
            <a:avLst/>
          </a:prstGeom>
          <a:noFill/>
          <a:ln w="9525">
            <a:noFill/>
            <a:miter lim="800000"/>
            <a:headEnd/>
            <a:tailEnd/>
          </a:ln>
        </p:spPr>
        <p:txBody>
          <a:bodyPr>
            <a:spAutoFit/>
          </a:bodyPr>
          <a:lstStyle/>
          <a:p>
            <a:pPr algn="ctr"/>
            <a:r>
              <a:rPr lang="en-US" altLang="ko-KR" dirty="0"/>
              <a:t>+</a:t>
            </a:r>
            <a:endParaRPr lang="ko-KR" altLang="en-US" dirty="0"/>
          </a:p>
        </p:txBody>
      </p:sp>
      <p:sp>
        <p:nvSpPr>
          <p:cNvPr id="84" name="직사각형 2"/>
          <p:cNvSpPr>
            <a:spLocks noChangeArrowheads="1"/>
          </p:cNvSpPr>
          <p:nvPr/>
        </p:nvSpPr>
        <p:spPr bwMode="auto">
          <a:xfrm>
            <a:off x="568325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86" name="순서도: 병합 85"/>
          <p:cNvSpPr/>
          <p:nvPr/>
        </p:nvSpPr>
        <p:spPr bwMode="auto">
          <a:xfrm>
            <a:off x="6451600" y="1298575"/>
            <a:ext cx="122238"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pic>
        <p:nvPicPr>
          <p:cNvPr id="45146" name="그림 88"/>
          <p:cNvPicPr>
            <a:picLocks noChangeAspect="1"/>
          </p:cNvPicPr>
          <p:nvPr/>
        </p:nvPicPr>
        <p:blipFill>
          <a:blip r:embed="rId7" cstate="print"/>
          <a:srcRect/>
          <a:stretch>
            <a:fillRect/>
          </a:stretch>
        </p:blipFill>
        <p:spPr bwMode="auto">
          <a:xfrm>
            <a:off x="6751638" y="1216025"/>
            <a:ext cx="250825" cy="250825"/>
          </a:xfrm>
          <a:prstGeom prst="rect">
            <a:avLst/>
          </a:prstGeom>
          <a:noFill/>
          <a:ln w="9525">
            <a:noFill/>
            <a:miter lim="800000"/>
            <a:headEnd/>
            <a:tailEnd/>
          </a:ln>
        </p:spPr>
      </p:pic>
      <p:sp>
        <p:nvSpPr>
          <p:cNvPr id="80" name="직사각형 270"/>
          <p:cNvSpPr>
            <a:spLocks noChangeArrowheads="1"/>
          </p:cNvSpPr>
          <p:nvPr/>
        </p:nvSpPr>
        <p:spPr bwMode="auto">
          <a:xfrm>
            <a:off x="3919538" y="3934365"/>
            <a:ext cx="875561"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Smoking Habit</a:t>
            </a:r>
            <a:endParaRPr kumimoji="0" lang="ko-KR" altLang="en-US" sz="800" dirty="0">
              <a:solidFill>
                <a:srgbClr val="FF0000"/>
              </a:solidFill>
              <a:latin typeface="맑은 고딕" pitchFamily="50" charset="-127"/>
              <a:ea typeface="맑은 고딕" pitchFamily="50" charset="-127"/>
            </a:endParaRPr>
          </a:p>
        </p:txBody>
      </p:sp>
      <p:pic>
        <p:nvPicPr>
          <p:cNvPr id="89" name="그림 109" descr="ico_radioOff.png"/>
          <p:cNvPicPr>
            <a:picLocks noChangeAspect="1"/>
          </p:cNvPicPr>
          <p:nvPr/>
        </p:nvPicPr>
        <p:blipFill>
          <a:blip r:embed="rId8" cstate="print"/>
          <a:srcRect/>
          <a:stretch>
            <a:fillRect/>
          </a:stretch>
        </p:blipFill>
        <p:spPr bwMode="auto">
          <a:xfrm>
            <a:off x="5156200" y="3931284"/>
            <a:ext cx="190500" cy="190500"/>
          </a:xfrm>
          <a:prstGeom prst="rect">
            <a:avLst/>
          </a:prstGeom>
          <a:noFill/>
          <a:ln w="9525">
            <a:noFill/>
            <a:miter lim="800000"/>
            <a:headEnd/>
            <a:tailEnd/>
          </a:ln>
        </p:spPr>
      </p:pic>
      <p:sp>
        <p:nvSpPr>
          <p:cNvPr id="90" name="직사각형 270"/>
          <p:cNvSpPr>
            <a:spLocks noChangeArrowheads="1"/>
          </p:cNvSpPr>
          <p:nvPr/>
        </p:nvSpPr>
        <p:spPr bwMode="auto">
          <a:xfrm>
            <a:off x="398463" y="2073275"/>
            <a:ext cx="543739"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ID Type</a:t>
            </a:r>
            <a:endParaRPr kumimoji="0" lang="ko-KR" altLang="en-US" sz="800" dirty="0">
              <a:solidFill>
                <a:srgbClr val="FF0000"/>
              </a:solidFill>
              <a:latin typeface="맑은 고딕" pitchFamily="50" charset="-127"/>
              <a:ea typeface="맑은 고딕" pitchFamily="50" charset="-127"/>
            </a:endParaRPr>
          </a:p>
        </p:txBody>
      </p:sp>
      <p:grpSp>
        <p:nvGrpSpPr>
          <p:cNvPr id="91" name="그룹 300"/>
          <p:cNvGrpSpPr>
            <a:grpSpLocks/>
          </p:cNvGrpSpPr>
          <p:nvPr/>
        </p:nvGrpSpPr>
        <p:grpSpPr bwMode="auto">
          <a:xfrm>
            <a:off x="1625600" y="2055813"/>
            <a:ext cx="2012950" cy="215900"/>
            <a:chOff x="7133019" y="4307555"/>
            <a:chExt cx="2015921" cy="217261"/>
          </a:xfrm>
        </p:grpSpPr>
        <p:sp>
          <p:nvSpPr>
            <p:cNvPr id="92" name="모서리가 둥근 직사각형 258"/>
            <p:cNvSpPr>
              <a:spLocks noChangeArrowheads="1"/>
            </p:cNvSpPr>
            <p:nvPr/>
          </p:nvSpPr>
          <p:spPr bwMode="auto">
            <a:xfrm>
              <a:off x="7133019" y="4307555"/>
              <a:ext cx="2015921"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dirty="0" smtClean="0">
                  <a:latin typeface="맑은 고딕" pitchFamily="50" charset="-127"/>
                  <a:ea typeface="맑은 고딕" pitchFamily="50" charset="-127"/>
                </a:rPr>
                <a:t>NRIC</a:t>
              </a:r>
              <a:endParaRPr lang="ko-KR" altLang="en-US" sz="700" dirty="0">
                <a:latin typeface="맑은 고딕" pitchFamily="50" charset="-127"/>
                <a:ea typeface="맑은 고딕" pitchFamily="50" charset="-127"/>
              </a:endParaRPr>
            </a:p>
          </p:txBody>
        </p:sp>
        <p:grpSp>
          <p:nvGrpSpPr>
            <p:cNvPr id="93" name="그룹 104"/>
            <p:cNvGrpSpPr>
              <a:grpSpLocks/>
            </p:cNvGrpSpPr>
            <p:nvPr/>
          </p:nvGrpSpPr>
          <p:grpSpPr bwMode="auto">
            <a:xfrm rot="2487701">
              <a:off x="9006775" y="4365089"/>
              <a:ext cx="98570" cy="105387"/>
              <a:chOff x="5456484" y="417348"/>
              <a:chExt cx="191386" cy="204618"/>
            </a:xfrm>
          </p:grpSpPr>
          <p:sp>
            <p:nvSpPr>
              <p:cNvPr id="94" name="타원 93"/>
              <p:cNvSpPr/>
              <p:nvPr/>
            </p:nvSpPr>
            <p:spPr bwMode="auto">
              <a:xfrm>
                <a:off x="5457457" y="416437"/>
                <a:ext cx="19138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95" name="1/2 액자 94"/>
              <p:cNvSpPr/>
              <p:nvPr/>
            </p:nvSpPr>
            <p:spPr bwMode="auto">
              <a:xfrm rot="11089016">
                <a:off x="5501627" y="473917"/>
                <a:ext cx="77173" cy="83747"/>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96" name="타원 726"/>
          <p:cNvSpPr>
            <a:spLocks noChangeArrowheads="1"/>
          </p:cNvSpPr>
          <p:nvPr/>
        </p:nvSpPr>
        <p:spPr bwMode="auto">
          <a:xfrm>
            <a:off x="1475777" y="205581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a:solidFill>
                  <a:srgbClr val="FFFFFF"/>
                </a:solidFill>
                <a:latin typeface="Calibri" pitchFamily="34" charset="0"/>
                <a:ea typeface="맑은 고딕" pitchFamily="50" charset="-127"/>
              </a:rPr>
              <a:t>2</a:t>
            </a:r>
          </a:p>
        </p:txBody>
      </p:sp>
      <p:sp>
        <p:nvSpPr>
          <p:cNvPr id="97" name="타원 726"/>
          <p:cNvSpPr>
            <a:spLocks noChangeArrowheads="1"/>
          </p:cNvSpPr>
          <p:nvPr/>
        </p:nvSpPr>
        <p:spPr bwMode="auto">
          <a:xfrm>
            <a:off x="4989513" y="205581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3</a:t>
            </a:r>
            <a:endParaRPr kumimoji="0" lang="en-US" altLang="ko-KR" sz="800" b="1" dirty="0">
              <a:solidFill>
                <a:srgbClr val="FFFFFF"/>
              </a:solidFill>
              <a:latin typeface="Calibri" pitchFamily="34" charset="0"/>
              <a:ea typeface="맑은 고딕" pitchFamily="50" charset="-127"/>
            </a:endParaRPr>
          </a:p>
        </p:txBody>
      </p:sp>
      <p:sp>
        <p:nvSpPr>
          <p:cNvPr id="102" name="AutoShape 318"/>
          <p:cNvSpPr>
            <a:spLocks noChangeArrowheads="1"/>
          </p:cNvSpPr>
          <p:nvPr/>
        </p:nvSpPr>
        <p:spPr bwMode="auto">
          <a:xfrm>
            <a:off x="6175375" y="3191437"/>
            <a:ext cx="992187"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103" name="AutoShape 318"/>
          <p:cNvSpPr>
            <a:spLocks noChangeArrowheads="1"/>
          </p:cNvSpPr>
          <p:nvPr/>
        </p:nvSpPr>
        <p:spPr bwMode="auto">
          <a:xfrm>
            <a:off x="5810250" y="3189849"/>
            <a:ext cx="328613" cy="215900"/>
          </a:xfrm>
          <a:prstGeom prst="flowChartAlternateProcess">
            <a:avLst/>
          </a:prstGeom>
          <a:solidFill>
            <a:schemeClr val="bg1"/>
          </a:solidFill>
          <a:ln w="9525" algn="ctr">
            <a:solidFill>
              <a:schemeClr val="bg1">
                <a:lumMod val="50000"/>
              </a:schemeClr>
            </a:solidFill>
            <a:miter lim="800000"/>
            <a:headEnd/>
            <a:tailEnd/>
          </a:ln>
        </p:spPr>
        <p:txBody>
          <a:bodyPr wrap="none" lIns="0" rIns="0" anchor="ctr"/>
          <a:lstStyle/>
          <a:p>
            <a:pPr algn="ctr">
              <a:defRPr/>
            </a:pPr>
            <a:r>
              <a:rPr kumimoji="0" lang="en-US" altLang="ko-KR" sz="700" dirty="0">
                <a:solidFill>
                  <a:schemeClr val="bg1">
                    <a:lumMod val="50000"/>
                  </a:schemeClr>
                </a:solidFill>
                <a:latin typeface="Trebuchet MS"/>
                <a:ea typeface="맑은 고딕" pitchFamily="50" charset="-127"/>
              </a:rPr>
              <a:t>Input</a:t>
            </a:r>
          </a:p>
        </p:txBody>
      </p:sp>
      <p:sp>
        <p:nvSpPr>
          <p:cNvPr id="104" name="TextBox 79"/>
          <p:cNvSpPr txBox="1">
            <a:spLocks noChangeArrowheads="1"/>
          </p:cNvSpPr>
          <p:nvPr/>
        </p:nvSpPr>
        <p:spPr bwMode="auto">
          <a:xfrm>
            <a:off x="5489892" y="3182229"/>
            <a:ext cx="190500" cy="246063"/>
          </a:xfrm>
          <a:prstGeom prst="rect">
            <a:avLst/>
          </a:prstGeom>
          <a:noFill/>
          <a:ln w="9525">
            <a:noFill/>
            <a:miter lim="800000"/>
            <a:headEnd/>
            <a:tailEnd/>
          </a:ln>
        </p:spPr>
        <p:txBody>
          <a:bodyPr>
            <a:spAutoFit/>
          </a:bodyPr>
          <a:lstStyle/>
          <a:p>
            <a:pPr algn="ctr"/>
            <a:r>
              <a:rPr lang="en-US" altLang="ko-KR" dirty="0"/>
              <a:t>+</a:t>
            </a:r>
            <a:endParaRPr lang="ko-KR" altLang="en-US" dirty="0"/>
          </a:p>
        </p:txBody>
      </p:sp>
      <p:grpSp>
        <p:nvGrpSpPr>
          <p:cNvPr id="106" name="그룹 300"/>
          <p:cNvGrpSpPr>
            <a:grpSpLocks/>
          </p:cNvGrpSpPr>
          <p:nvPr/>
        </p:nvGrpSpPr>
        <p:grpSpPr bwMode="auto">
          <a:xfrm>
            <a:off x="5149841" y="3187379"/>
            <a:ext cx="469900" cy="215900"/>
            <a:chOff x="8678346" y="4307555"/>
            <a:chExt cx="470594" cy="217261"/>
          </a:xfrm>
        </p:grpSpPr>
        <p:sp>
          <p:nvSpPr>
            <p:cNvPr id="107" name="모서리가 둥근 직사각형 258"/>
            <p:cNvSpPr>
              <a:spLocks noChangeArrowheads="1"/>
            </p:cNvSpPr>
            <p:nvPr/>
          </p:nvSpPr>
          <p:spPr bwMode="auto">
            <a:xfrm>
              <a:off x="8678346" y="4307555"/>
              <a:ext cx="470594"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lIns="36000" anchor="ctr"/>
            <a:lstStyle/>
            <a:p>
              <a:pPr marL="92075" indent="-92075" latinLnBrk="0"/>
              <a:r>
                <a:rPr lang="en-US" altLang="ko-KR" sz="700" dirty="0" smtClean="0">
                  <a:latin typeface="맑은 고딕" pitchFamily="50" charset="-127"/>
                  <a:ea typeface="맑은 고딕" pitchFamily="50" charset="-127"/>
                </a:rPr>
                <a:t>Home</a:t>
              </a:r>
              <a:endParaRPr lang="ko-KR" altLang="en-US" sz="700" dirty="0">
                <a:latin typeface="맑은 고딕" pitchFamily="50" charset="-127"/>
                <a:ea typeface="맑은 고딕" pitchFamily="50" charset="-127"/>
              </a:endParaRPr>
            </a:p>
          </p:txBody>
        </p:sp>
        <p:grpSp>
          <p:nvGrpSpPr>
            <p:cNvPr id="108" name="그룹 104"/>
            <p:cNvGrpSpPr>
              <a:grpSpLocks/>
            </p:cNvGrpSpPr>
            <p:nvPr/>
          </p:nvGrpSpPr>
          <p:grpSpPr bwMode="auto">
            <a:xfrm rot="2487701">
              <a:off x="9006775" y="4365089"/>
              <a:ext cx="98570" cy="105387"/>
              <a:chOff x="5456484" y="417348"/>
              <a:chExt cx="191386" cy="204618"/>
            </a:xfrm>
          </p:grpSpPr>
          <p:sp>
            <p:nvSpPr>
              <p:cNvPr id="109" name="타원 108"/>
              <p:cNvSpPr/>
              <p:nvPr/>
            </p:nvSpPr>
            <p:spPr bwMode="auto">
              <a:xfrm>
                <a:off x="5457456" y="416438"/>
                <a:ext cx="19138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110" name="1/2 액자 109"/>
              <p:cNvSpPr/>
              <p:nvPr/>
            </p:nvSpPr>
            <p:spPr bwMode="auto">
              <a:xfrm rot="11089016">
                <a:off x="5501626" y="473920"/>
                <a:ext cx="77173"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115" name="TextBox 79"/>
          <p:cNvSpPr txBox="1">
            <a:spLocks noChangeArrowheads="1"/>
          </p:cNvSpPr>
          <p:nvPr/>
        </p:nvSpPr>
        <p:spPr bwMode="auto">
          <a:xfrm>
            <a:off x="2105473" y="3168328"/>
            <a:ext cx="190500" cy="246063"/>
          </a:xfrm>
          <a:prstGeom prst="rect">
            <a:avLst/>
          </a:prstGeom>
          <a:noFill/>
          <a:ln w="9525">
            <a:noFill/>
            <a:miter lim="800000"/>
            <a:headEnd/>
            <a:tailEnd/>
          </a:ln>
        </p:spPr>
        <p:txBody>
          <a:bodyPr>
            <a:spAutoFit/>
          </a:bodyPr>
          <a:lstStyle/>
          <a:p>
            <a:pPr algn="ctr"/>
            <a:r>
              <a:rPr lang="en-US" altLang="ko-KR" dirty="0"/>
              <a:t>+</a:t>
            </a:r>
            <a:endParaRPr lang="ko-KR" altLang="en-US" dirty="0"/>
          </a:p>
        </p:txBody>
      </p:sp>
      <p:sp>
        <p:nvSpPr>
          <p:cNvPr id="116" name="AutoShape 318"/>
          <p:cNvSpPr>
            <a:spLocks noChangeArrowheads="1"/>
          </p:cNvSpPr>
          <p:nvPr/>
        </p:nvSpPr>
        <p:spPr bwMode="auto">
          <a:xfrm>
            <a:off x="2642048" y="3191437"/>
            <a:ext cx="992187"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117" name="AutoShape 318"/>
          <p:cNvSpPr>
            <a:spLocks noChangeArrowheads="1"/>
          </p:cNvSpPr>
          <p:nvPr/>
        </p:nvSpPr>
        <p:spPr bwMode="auto">
          <a:xfrm>
            <a:off x="2276923" y="3189849"/>
            <a:ext cx="328613" cy="215900"/>
          </a:xfrm>
          <a:prstGeom prst="flowChartAlternateProcess">
            <a:avLst/>
          </a:prstGeom>
          <a:solidFill>
            <a:schemeClr val="bg1"/>
          </a:solidFill>
          <a:ln w="9525" algn="ctr">
            <a:solidFill>
              <a:schemeClr val="bg1">
                <a:lumMod val="50000"/>
              </a:schemeClr>
            </a:solidFill>
            <a:miter lim="800000"/>
            <a:headEnd/>
            <a:tailEnd/>
          </a:ln>
        </p:spPr>
        <p:txBody>
          <a:bodyPr wrap="none" lIns="0" rIns="0" anchor="ctr"/>
          <a:lstStyle/>
          <a:p>
            <a:pPr algn="ctr">
              <a:defRPr/>
            </a:pPr>
            <a:r>
              <a:rPr kumimoji="0" lang="en-US" altLang="ko-KR" sz="700" dirty="0">
                <a:solidFill>
                  <a:schemeClr val="bg1">
                    <a:lumMod val="50000"/>
                  </a:schemeClr>
                </a:solidFill>
                <a:latin typeface="Trebuchet MS"/>
                <a:ea typeface="맑은 고딕" pitchFamily="50" charset="-127"/>
              </a:rPr>
              <a:t>Input</a:t>
            </a:r>
          </a:p>
        </p:txBody>
      </p:sp>
      <p:grpSp>
        <p:nvGrpSpPr>
          <p:cNvPr id="118" name="그룹 300"/>
          <p:cNvGrpSpPr>
            <a:grpSpLocks/>
          </p:cNvGrpSpPr>
          <p:nvPr/>
        </p:nvGrpSpPr>
        <p:grpSpPr bwMode="auto">
          <a:xfrm>
            <a:off x="1616514" y="3187379"/>
            <a:ext cx="469900" cy="215900"/>
            <a:chOff x="8678346" y="4307555"/>
            <a:chExt cx="470594" cy="217261"/>
          </a:xfrm>
        </p:grpSpPr>
        <p:sp>
          <p:nvSpPr>
            <p:cNvPr id="119" name="모서리가 둥근 직사각형 258"/>
            <p:cNvSpPr>
              <a:spLocks noChangeArrowheads="1"/>
            </p:cNvSpPr>
            <p:nvPr/>
          </p:nvSpPr>
          <p:spPr bwMode="auto">
            <a:xfrm>
              <a:off x="8678346" y="4307555"/>
              <a:ext cx="470594"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lIns="36000" anchor="ctr"/>
            <a:lstStyle/>
            <a:p>
              <a:pPr marL="92075" indent="-92075" latinLnBrk="0"/>
              <a:r>
                <a:rPr lang="en-US" altLang="ko-KR" sz="700" dirty="0" smtClean="0">
                  <a:latin typeface="맑은 고딕" pitchFamily="50" charset="-127"/>
                  <a:ea typeface="맑은 고딕" pitchFamily="50" charset="-127"/>
                </a:rPr>
                <a:t>Home</a:t>
              </a:r>
              <a:endParaRPr lang="ko-KR" altLang="en-US" sz="700" dirty="0">
                <a:latin typeface="맑은 고딕" pitchFamily="50" charset="-127"/>
                <a:ea typeface="맑은 고딕" pitchFamily="50" charset="-127"/>
              </a:endParaRPr>
            </a:p>
          </p:txBody>
        </p:sp>
        <p:grpSp>
          <p:nvGrpSpPr>
            <p:cNvPr id="120" name="그룹 104"/>
            <p:cNvGrpSpPr>
              <a:grpSpLocks/>
            </p:cNvGrpSpPr>
            <p:nvPr/>
          </p:nvGrpSpPr>
          <p:grpSpPr bwMode="auto">
            <a:xfrm rot="2487701">
              <a:off x="9006775" y="4365089"/>
              <a:ext cx="98570" cy="105387"/>
              <a:chOff x="5456484" y="417348"/>
              <a:chExt cx="191386" cy="204618"/>
            </a:xfrm>
          </p:grpSpPr>
          <p:sp>
            <p:nvSpPr>
              <p:cNvPr id="121" name="타원 120"/>
              <p:cNvSpPr/>
              <p:nvPr/>
            </p:nvSpPr>
            <p:spPr bwMode="auto">
              <a:xfrm>
                <a:off x="5457456" y="416438"/>
                <a:ext cx="19138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122" name="1/2 액자 121"/>
              <p:cNvSpPr/>
              <p:nvPr/>
            </p:nvSpPr>
            <p:spPr bwMode="auto">
              <a:xfrm rot="11089016">
                <a:off x="5501626" y="473920"/>
                <a:ext cx="77173"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123" name="타원 726"/>
          <p:cNvSpPr>
            <a:spLocks noChangeArrowheads="1"/>
          </p:cNvSpPr>
          <p:nvPr/>
        </p:nvSpPr>
        <p:spPr bwMode="auto">
          <a:xfrm>
            <a:off x="2207073" y="309002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8</a:t>
            </a:r>
            <a:endParaRPr kumimoji="0" lang="en-US" altLang="ko-KR" sz="800" b="1" dirty="0">
              <a:solidFill>
                <a:srgbClr val="FFFFFF"/>
              </a:solidFill>
              <a:latin typeface="Calibri" pitchFamily="34" charset="0"/>
              <a:ea typeface="맑은 고딕" pitchFamily="50" charset="-127"/>
            </a:endParaRPr>
          </a:p>
        </p:txBody>
      </p:sp>
      <p:sp>
        <p:nvSpPr>
          <p:cNvPr id="124" name="타원 726"/>
          <p:cNvSpPr>
            <a:spLocks noChangeArrowheads="1"/>
          </p:cNvSpPr>
          <p:nvPr/>
        </p:nvSpPr>
        <p:spPr bwMode="auto">
          <a:xfrm>
            <a:off x="1536700" y="309002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a:solidFill>
                  <a:srgbClr val="FFFFFF"/>
                </a:solidFill>
                <a:latin typeface="Calibri" pitchFamily="34" charset="0"/>
                <a:ea typeface="맑은 고딕" pitchFamily="50" charset="-127"/>
              </a:rPr>
              <a:t>7</a:t>
            </a:r>
          </a:p>
        </p:txBody>
      </p:sp>
    </p:spTree>
    <p:extLst>
      <p:ext uri="{BB962C8B-B14F-4D97-AF65-F5344CB8AC3E}">
        <p14:creationId xmlns="" xmlns:p14="http://schemas.microsoft.com/office/powerpoint/2010/main" val="34528541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직사각형 233"/>
          <p:cNvSpPr>
            <a:spLocks/>
          </p:cNvSpPr>
          <p:nvPr/>
        </p:nvSpPr>
        <p:spPr bwMode="auto">
          <a:xfrm rot="10800000" flipV="1">
            <a:off x="296508" y="1074738"/>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45059"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45060" name="제목 1"/>
          <p:cNvSpPr>
            <a:spLocks noGrp="1"/>
          </p:cNvSpPr>
          <p:nvPr>
            <p:ph type="title"/>
          </p:nvPr>
        </p:nvSpPr>
        <p:spPr/>
        <p:txBody>
          <a:bodyPr/>
          <a:lstStyle/>
          <a:p>
            <a:r>
              <a:rPr lang="en-US" altLang="ko-KR" sz="1800" smtClean="0"/>
              <a:t>3. Client Data Management</a:t>
            </a:r>
            <a:endParaRPr sz="1800" smtClean="0"/>
          </a:p>
        </p:txBody>
      </p:sp>
      <p:sp>
        <p:nvSpPr>
          <p:cNvPr id="45061" name="내용 개체 틀 2"/>
          <p:cNvSpPr>
            <a:spLocks noGrp="1"/>
          </p:cNvSpPr>
          <p:nvPr>
            <p:ph idx="5"/>
          </p:nvPr>
        </p:nvSpPr>
        <p:spPr>
          <a:noFill/>
        </p:spPr>
        <p:txBody>
          <a:bodyPr/>
          <a:lstStyle/>
          <a:p>
            <a:pPr>
              <a:buFont typeface="Wingdings" pitchFamily="2" charset="2"/>
              <a:buNone/>
            </a:pPr>
            <a:r>
              <a:rPr lang="en-US" altLang="ko-KR" dirty="0" smtClean="0"/>
              <a:t>3.2 Create/Edit Client – If ID Type is not NRIC</a:t>
            </a:r>
          </a:p>
        </p:txBody>
      </p:sp>
      <p:graphicFrame>
        <p:nvGraphicFramePr>
          <p:cNvPr id="136" name="Group 369"/>
          <p:cNvGraphicFramePr>
            <a:graphicFrameLocks noGrp="1"/>
          </p:cNvGraphicFramePr>
          <p:nvPr>
            <p:extLst>
              <p:ext uri="{D42A27DB-BD31-4B8C-83A1-F6EECF244321}">
                <p14:modId xmlns="" xmlns:p14="http://schemas.microsoft.com/office/powerpoint/2010/main" val="2167303852"/>
              </p:ext>
            </p:extLst>
          </p:nvPr>
        </p:nvGraphicFramePr>
        <p:xfrm>
          <a:off x="7534275" y="915988"/>
          <a:ext cx="2371725" cy="620658"/>
        </p:xfrm>
        <a:graphic>
          <a:graphicData uri="http://schemas.openxmlformats.org/drawingml/2006/table">
            <a:tbl>
              <a:tblPr/>
              <a:tblGrid>
                <a:gridCol w="255588"/>
                <a:gridCol w="2116137"/>
              </a:tblGrid>
              <a:tr h="26511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1</a:t>
                      </a:r>
                    </a:p>
                  </a:txBody>
                  <a:tcPr marL="0" marR="0" marT="45731" marB="4573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[ID NO] Text input:</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If ID Type is NRIC, 3 input format will be displayed.  For others, show free text input with 15 character length.</a:t>
                      </a:r>
                    </a:p>
                  </a:txBody>
                  <a:tcPr marL="36000" marR="36000" marT="36009" marB="36009"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45090"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45091" name="그룹 170"/>
          <p:cNvGrpSpPr>
            <a:grpSpLocks/>
          </p:cNvGrpSpPr>
          <p:nvPr/>
        </p:nvGrpSpPr>
        <p:grpSpPr bwMode="auto">
          <a:xfrm rot="-8100000">
            <a:off x="597694" y="1234281"/>
            <a:ext cx="212725" cy="214313"/>
            <a:chOff x="3740150" y="525463"/>
            <a:chExt cx="349250" cy="350837"/>
          </a:xfrm>
        </p:grpSpPr>
        <p:cxnSp>
          <p:nvCxnSpPr>
            <p:cNvPr id="42" name="직선 연결선 41"/>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43" name="직선 연결선 42"/>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45092" name="직사각형 21"/>
          <p:cNvSpPr>
            <a:spLocks noChangeArrowheads="1"/>
          </p:cNvSpPr>
          <p:nvPr/>
        </p:nvSpPr>
        <p:spPr bwMode="auto">
          <a:xfrm>
            <a:off x="844550" y="1216025"/>
            <a:ext cx="1795463"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Client Data Management</a:t>
            </a:r>
            <a:endParaRPr lang="ko-KR" altLang="en-US">
              <a:latin typeface="Trebuchet MS" pitchFamily="34" charset="0"/>
              <a:ea typeface="맑은 고딕" pitchFamily="50" charset="-127"/>
            </a:endParaRPr>
          </a:p>
        </p:txBody>
      </p:sp>
      <p:sp>
        <p:nvSpPr>
          <p:cNvPr id="15"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pic>
        <p:nvPicPr>
          <p:cNvPr id="45094" name="Picture 28" descr="C:\Users\08539\Downloads\1403786430_45_Menu.png"/>
          <p:cNvPicPr>
            <a:picLocks noChangeAspect="1" noChangeArrowheads="1"/>
          </p:cNvPicPr>
          <p:nvPr/>
        </p:nvPicPr>
        <p:blipFill>
          <a:blip r:embed="rId3" cstate="print"/>
          <a:srcRect/>
          <a:stretch>
            <a:fillRect/>
          </a:stretch>
        </p:blipFill>
        <p:spPr bwMode="auto">
          <a:xfrm>
            <a:off x="393700" y="1227138"/>
            <a:ext cx="234950" cy="234950"/>
          </a:xfrm>
          <a:prstGeom prst="rect">
            <a:avLst/>
          </a:prstGeom>
          <a:noFill/>
          <a:ln w="9525">
            <a:noFill/>
            <a:miter lim="800000"/>
            <a:headEnd/>
            <a:tailEnd/>
          </a:ln>
        </p:spPr>
      </p:pic>
      <p:sp>
        <p:nvSpPr>
          <p:cNvPr id="85"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45096" name="모서리가 둥근 직사각형 89"/>
          <p:cNvSpPr>
            <a:spLocks noChangeArrowheads="1"/>
          </p:cNvSpPr>
          <p:nvPr/>
        </p:nvSpPr>
        <p:spPr bwMode="auto">
          <a:xfrm>
            <a:off x="6696075" y="6078538"/>
            <a:ext cx="5159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Save</a:t>
            </a:r>
            <a:endParaRPr kumimoji="0" lang="ko-KR" altLang="en-US" sz="800" b="1">
              <a:latin typeface="맑은 고딕" pitchFamily="50" charset="-127"/>
              <a:ea typeface="맑은 고딕" pitchFamily="50" charset="-127"/>
            </a:endParaRPr>
          </a:p>
        </p:txBody>
      </p:sp>
      <p:sp>
        <p:nvSpPr>
          <p:cNvPr id="45097" name="모서리가 둥근 직사각형 89"/>
          <p:cNvSpPr>
            <a:spLocks noChangeArrowheads="1"/>
          </p:cNvSpPr>
          <p:nvPr/>
        </p:nvSpPr>
        <p:spPr bwMode="auto">
          <a:xfrm>
            <a:off x="393700" y="6078538"/>
            <a:ext cx="5143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sp>
        <p:nvSpPr>
          <p:cNvPr id="45098" name="직사각형 270"/>
          <p:cNvSpPr>
            <a:spLocks noChangeArrowheads="1"/>
          </p:cNvSpPr>
          <p:nvPr/>
        </p:nvSpPr>
        <p:spPr bwMode="auto">
          <a:xfrm>
            <a:off x="398463" y="1682750"/>
            <a:ext cx="690562"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Salutation</a:t>
            </a:r>
            <a:r>
              <a:rPr kumimoji="0" lang="en-US" altLang="ko-KR" sz="800" dirty="0">
                <a:solidFill>
                  <a:srgbClr val="FF0000"/>
                </a:solidFill>
                <a:latin typeface="맑은 고딕" pitchFamily="50" charset="-127"/>
                <a:ea typeface="맑은 고딕" pitchFamily="50" charset="-127"/>
              </a:rPr>
              <a:t>*</a:t>
            </a:r>
            <a:endParaRPr kumimoji="0" lang="ko-KR" altLang="en-US" sz="800" dirty="0">
              <a:solidFill>
                <a:srgbClr val="FF0000"/>
              </a:solidFill>
              <a:latin typeface="맑은 고딕" pitchFamily="50" charset="-127"/>
              <a:ea typeface="맑은 고딕" pitchFamily="50" charset="-127"/>
            </a:endParaRPr>
          </a:p>
        </p:txBody>
      </p:sp>
      <p:sp>
        <p:nvSpPr>
          <p:cNvPr id="34" name="AutoShape 318"/>
          <p:cNvSpPr>
            <a:spLocks noChangeArrowheads="1"/>
          </p:cNvSpPr>
          <p:nvPr/>
        </p:nvSpPr>
        <p:spPr bwMode="auto">
          <a:xfrm>
            <a:off x="5159375" y="1665288"/>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45100" name="직사각형 270"/>
          <p:cNvSpPr>
            <a:spLocks noChangeArrowheads="1"/>
          </p:cNvSpPr>
          <p:nvPr/>
        </p:nvSpPr>
        <p:spPr bwMode="auto">
          <a:xfrm>
            <a:off x="393700" y="2468563"/>
            <a:ext cx="441325"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DOB</a:t>
            </a:r>
            <a:r>
              <a:rPr kumimoji="0" lang="en-US" altLang="ko-KR" sz="800" dirty="0">
                <a:solidFill>
                  <a:srgbClr val="FF0000"/>
                </a:solidFill>
                <a:latin typeface="맑은 고딕" pitchFamily="50" charset="-127"/>
                <a:ea typeface="맑은 고딕" pitchFamily="50" charset="-127"/>
              </a:rPr>
              <a:t>*</a:t>
            </a:r>
            <a:endParaRPr kumimoji="0" lang="ko-KR" altLang="en-US" sz="800" dirty="0">
              <a:solidFill>
                <a:srgbClr val="FF0000"/>
              </a:solidFill>
              <a:latin typeface="맑은 고딕" pitchFamily="50" charset="-127"/>
              <a:ea typeface="맑은 고딕" pitchFamily="50" charset="-127"/>
            </a:endParaRPr>
          </a:p>
        </p:txBody>
      </p:sp>
      <p:sp>
        <p:nvSpPr>
          <p:cNvPr id="45101" name="직사각형 270"/>
          <p:cNvSpPr>
            <a:spLocks noChangeArrowheads="1"/>
          </p:cNvSpPr>
          <p:nvPr/>
        </p:nvSpPr>
        <p:spPr bwMode="auto">
          <a:xfrm>
            <a:off x="3916363" y="2459037"/>
            <a:ext cx="433387"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ANB</a:t>
            </a:r>
            <a:r>
              <a:rPr kumimoji="0" lang="en-US" altLang="ko-KR" sz="800" dirty="0">
                <a:solidFill>
                  <a:srgbClr val="FF0000"/>
                </a:solidFill>
                <a:latin typeface="맑은 고딕" pitchFamily="50" charset="-127"/>
                <a:ea typeface="맑은 고딕" pitchFamily="50" charset="-127"/>
              </a:rPr>
              <a:t>*</a:t>
            </a:r>
            <a:endParaRPr kumimoji="0" lang="ko-KR" altLang="en-US" sz="800" dirty="0">
              <a:solidFill>
                <a:srgbClr val="FF0000"/>
              </a:solidFill>
              <a:latin typeface="맑은 고딕" pitchFamily="50" charset="-127"/>
              <a:ea typeface="맑은 고딕" pitchFamily="50" charset="-127"/>
            </a:endParaRPr>
          </a:p>
        </p:txBody>
      </p:sp>
      <p:sp>
        <p:nvSpPr>
          <p:cNvPr id="45102" name="직사각형 270"/>
          <p:cNvSpPr>
            <a:spLocks noChangeArrowheads="1"/>
          </p:cNvSpPr>
          <p:nvPr/>
        </p:nvSpPr>
        <p:spPr bwMode="auto">
          <a:xfrm>
            <a:off x="398463" y="2819399"/>
            <a:ext cx="568325" cy="19685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Gender</a:t>
            </a:r>
            <a:r>
              <a:rPr kumimoji="0" lang="en-US" altLang="ko-KR" sz="800" dirty="0">
                <a:solidFill>
                  <a:srgbClr val="FF0000"/>
                </a:solidFill>
                <a:latin typeface="맑은 고딕" pitchFamily="50" charset="-127"/>
                <a:ea typeface="맑은 고딕" pitchFamily="50" charset="-127"/>
              </a:rPr>
              <a:t>*</a:t>
            </a:r>
            <a:endParaRPr kumimoji="0" lang="ko-KR" altLang="en-US" sz="800" dirty="0">
              <a:solidFill>
                <a:srgbClr val="FF0000"/>
              </a:solidFill>
              <a:latin typeface="맑은 고딕" pitchFamily="50" charset="-127"/>
              <a:ea typeface="맑은 고딕" pitchFamily="50" charset="-127"/>
            </a:endParaRPr>
          </a:p>
        </p:txBody>
      </p:sp>
      <p:pic>
        <p:nvPicPr>
          <p:cNvPr id="45103" name="그림 49" descr="radioBtn_on.png"/>
          <p:cNvPicPr>
            <a:picLocks noChangeAspect="1"/>
          </p:cNvPicPr>
          <p:nvPr/>
        </p:nvPicPr>
        <p:blipFill>
          <a:blip r:embed="rId4" cstate="print"/>
          <a:srcRect/>
          <a:stretch>
            <a:fillRect/>
          </a:stretch>
        </p:blipFill>
        <p:spPr bwMode="auto">
          <a:xfrm>
            <a:off x="1646238" y="2835274"/>
            <a:ext cx="152400" cy="152400"/>
          </a:xfrm>
          <a:prstGeom prst="rect">
            <a:avLst/>
          </a:prstGeom>
          <a:noFill/>
          <a:ln w="9525">
            <a:noFill/>
            <a:miter lim="800000"/>
            <a:headEnd/>
            <a:tailEnd/>
          </a:ln>
        </p:spPr>
      </p:pic>
      <p:pic>
        <p:nvPicPr>
          <p:cNvPr id="45104" name="그림 50" descr="radioBtn.png"/>
          <p:cNvPicPr>
            <a:picLocks noChangeAspect="1"/>
          </p:cNvPicPr>
          <p:nvPr/>
        </p:nvPicPr>
        <p:blipFill>
          <a:blip r:embed="rId5" cstate="print"/>
          <a:srcRect/>
          <a:stretch>
            <a:fillRect/>
          </a:stretch>
        </p:blipFill>
        <p:spPr bwMode="auto">
          <a:xfrm>
            <a:off x="2290763" y="2841624"/>
            <a:ext cx="152400" cy="152400"/>
          </a:xfrm>
          <a:prstGeom prst="rect">
            <a:avLst/>
          </a:prstGeom>
          <a:noFill/>
          <a:ln w="9525">
            <a:noFill/>
            <a:miter lim="800000"/>
            <a:headEnd/>
            <a:tailEnd/>
          </a:ln>
        </p:spPr>
      </p:pic>
      <p:sp>
        <p:nvSpPr>
          <p:cNvPr id="45105" name="직사각형 270"/>
          <p:cNvSpPr>
            <a:spLocks noChangeArrowheads="1"/>
          </p:cNvSpPr>
          <p:nvPr/>
        </p:nvSpPr>
        <p:spPr bwMode="auto">
          <a:xfrm>
            <a:off x="1768475" y="2816224"/>
            <a:ext cx="517525" cy="196850"/>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Male</a:t>
            </a:r>
            <a:endParaRPr kumimoji="0" lang="ko-KR" altLang="en-US" sz="800">
              <a:latin typeface="맑은 고딕" pitchFamily="50" charset="-127"/>
              <a:ea typeface="맑은 고딕" pitchFamily="50" charset="-127"/>
            </a:endParaRPr>
          </a:p>
        </p:txBody>
      </p:sp>
      <p:sp>
        <p:nvSpPr>
          <p:cNvPr id="45106" name="직사각형 270"/>
          <p:cNvSpPr>
            <a:spLocks noChangeArrowheads="1"/>
          </p:cNvSpPr>
          <p:nvPr/>
        </p:nvSpPr>
        <p:spPr bwMode="auto">
          <a:xfrm>
            <a:off x="2413000" y="2816224"/>
            <a:ext cx="512763" cy="19685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Female</a:t>
            </a:r>
            <a:endParaRPr kumimoji="0" lang="ko-KR" altLang="en-US" sz="800">
              <a:solidFill>
                <a:srgbClr val="FF0000"/>
              </a:solidFill>
              <a:latin typeface="맑은 고딕" pitchFamily="50" charset="-127"/>
              <a:ea typeface="맑은 고딕" pitchFamily="50" charset="-127"/>
            </a:endParaRPr>
          </a:p>
        </p:txBody>
      </p:sp>
      <p:grpSp>
        <p:nvGrpSpPr>
          <p:cNvPr id="45107" name="그룹 170"/>
          <p:cNvGrpSpPr>
            <a:grpSpLocks/>
          </p:cNvGrpSpPr>
          <p:nvPr/>
        </p:nvGrpSpPr>
        <p:grpSpPr bwMode="auto">
          <a:xfrm rot="-8100000">
            <a:off x="2534444" y="1234281"/>
            <a:ext cx="212725" cy="214313"/>
            <a:chOff x="3740150" y="525463"/>
            <a:chExt cx="349250" cy="350837"/>
          </a:xfrm>
        </p:grpSpPr>
        <p:cxnSp>
          <p:nvCxnSpPr>
            <p:cNvPr id="64" name="직선 연결선 63"/>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65" name="직선 연결선 64"/>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45108" name="직사각형 21"/>
          <p:cNvSpPr>
            <a:spLocks noChangeArrowheads="1"/>
          </p:cNvSpPr>
          <p:nvPr/>
        </p:nvSpPr>
        <p:spPr bwMode="auto">
          <a:xfrm>
            <a:off x="2868613" y="1216025"/>
            <a:ext cx="1390650"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Create New Client</a:t>
            </a:r>
            <a:endParaRPr lang="ko-KR" altLang="en-US">
              <a:latin typeface="Trebuchet MS" pitchFamily="34" charset="0"/>
              <a:ea typeface="맑은 고딕" pitchFamily="50" charset="-127"/>
            </a:endParaRPr>
          </a:p>
        </p:txBody>
      </p:sp>
      <p:sp>
        <p:nvSpPr>
          <p:cNvPr id="45109" name="직사각형 270"/>
          <p:cNvSpPr>
            <a:spLocks noChangeArrowheads="1"/>
          </p:cNvSpPr>
          <p:nvPr/>
        </p:nvSpPr>
        <p:spPr bwMode="auto">
          <a:xfrm>
            <a:off x="395288" y="3873020"/>
            <a:ext cx="885825" cy="322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Estimated </a:t>
            </a:r>
          </a:p>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Annual Income</a:t>
            </a:r>
            <a:endParaRPr kumimoji="0" lang="ko-KR" altLang="en-US" sz="800" dirty="0">
              <a:solidFill>
                <a:srgbClr val="FF0000"/>
              </a:solidFill>
              <a:latin typeface="맑은 고딕" pitchFamily="50" charset="-127"/>
              <a:ea typeface="맑은 고딕" pitchFamily="50" charset="-127"/>
            </a:endParaRPr>
          </a:p>
        </p:txBody>
      </p:sp>
      <p:sp>
        <p:nvSpPr>
          <p:cNvPr id="70" name="AutoShape 318"/>
          <p:cNvSpPr>
            <a:spLocks noChangeArrowheads="1"/>
          </p:cNvSpPr>
          <p:nvPr/>
        </p:nvSpPr>
        <p:spPr bwMode="auto">
          <a:xfrm>
            <a:off x="1622425" y="3925408"/>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45112" name="직사각형 270"/>
          <p:cNvSpPr>
            <a:spLocks noChangeArrowheads="1"/>
          </p:cNvSpPr>
          <p:nvPr/>
        </p:nvSpPr>
        <p:spPr bwMode="auto">
          <a:xfrm>
            <a:off x="3919538" y="1682750"/>
            <a:ext cx="1023937"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Customer Name</a:t>
            </a:r>
            <a:r>
              <a:rPr kumimoji="0" lang="en-US" altLang="ko-KR" sz="800" dirty="0">
                <a:solidFill>
                  <a:srgbClr val="FF0000"/>
                </a:solidFill>
                <a:latin typeface="맑은 고딕" pitchFamily="50" charset="-127"/>
                <a:ea typeface="맑은 고딕" pitchFamily="50" charset="-127"/>
              </a:rPr>
              <a:t>*</a:t>
            </a:r>
            <a:endParaRPr kumimoji="0" lang="ko-KR" altLang="en-US" sz="800" dirty="0">
              <a:solidFill>
                <a:srgbClr val="FF0000"/>
              </a:solidFill>
              <a:latin typeface="맑은 고딕" pitchFamily="50" charset="-127"/>
              <a:ea typeface="맑은 고딕" pitchFamily="50" charset="-127"/>
            </a:endParaRPr>
          </a:p>
        </p:txBody>
      </p:sp>
      <p:grpSp>
        <p:nvGrpSpPr>
          <p:cNvPr id="45113" name="그룹 300"/>
          <p:cNvGrpSpPr>
            <a:grpSpLocks/>
          </p:cNvGrpSpPr>
          <p:nvPr/>
        </p:nvGrpSpPr>
        <p:grpSpPr bwMode="auto">
          <a:xfrm>
            <a:off x="1625600" y="1665288"/>
            <a:ext cx="2012950" cy="215900"/>
            <a:chOff x="7133019" y="4307555"/>
            <a:chExt cx="2015921" cy="217261"/>
          </a:xfrm>
        </p:grpSpPr>
        <p:sp>
          <p:nvSpPr>
            <p:cNvPr id="45155" name="모서리가 둥근 직사각형 258"/>
            <p:cNvSpPr>
              <a:spLocks noChangeArrowheads="1"/>
            </p:cNvSpPr>
            <p:nvPr/>
          </p:nvSpPr>
          <p:spPr bwMode="auto">
            <a:xfrm>
              <a:off x="7133019" y="4307555"/>
              <a:ext cx="2015921"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45156" name="그룹 104"/>
            <p:cNvGrpSpPr>
              <a:grpSpLocks/>
            </p:cNvGrpSpPr>
            <p:nvPr/>
          </p:nvGrpSpPr>
          <p:grpSpPr bwMode="auto">
            <a:xfrm rot="2487701">
              <a:off x="9006775" y="4365089"/>
              <a:ext cx="98570" cy="105387"/>
              <a:chOff x="5456484" y="417348"/>
              <a:chExt cx="191386" cy="204618"/>
            </a:xfrm>
          </p:grpSpPr>
          <p:sp>
            <p:nvSpPr>
              <p:cNvPr id="52" name="타원 51"/>
              <p:cNvSpPr/>
              <p:nvPr/>
            </p:nvSpPr>
            <p:spPr bwMode="auto">
              <a:xfrm>
                <a:off x="5457457" y="416437"/>
                <a:ext cx="19138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53" name="1/2 액자 52"/>
              <p:cNvSpPr/>
              <p:nvPr/>
            </p:nvSpPr>
            <p:spPr bwMode="auto">
              <a:xfrm rot="11089016">
                <a:off x="5501627" y="473917"/>
                <a:ext cx="77173" cy="83747"/>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45114" name="직사각형 270"/>
          <p:cNvSpPr>
            <a:spLocks noChangeArrowheads="1"/>
          </p:cNvSpPr>
          <p:nvPr/>
        </p:nvSpPr>
        <p:spPr bwMode="auto">
          <a:xfrm>
            <a:off x="3911600" y="2838766"/>
            <a:ext cx="828675"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Marital Status</a:t>
            </a:r>
            <a:endParaRPr kumimoji="0" lang="ko-KR" altLang="en-US" sz="800" dirty="0">
              <a:solidFill>
                <a:srgbClr val="FF0000"/>
              </a:solidFill>
              <a:latin typeface="맑은 고딕" pitchFamily="50" charset="-127"/>
              <a:ea typeface="맑은 고딕" pitchFamily="50" charset="-127"/>
            </a:endParaRPr>
          </a:p>
        </p:txBody>
      </p:sp>
      <p:grpSp>
        <p:nvGrpSpPr>
          <p:cNvPr id="45115" name="그룹 300"/>
          <p:cNvGrpSpPr>
            <a:grpSpLocks/>
          </p:cNvGrpSpPr>
          <p:nvPr/>
        </p:nvGrpSpPr>
        <p:grpSpPr bwMode="auto">
          <a:xfrm>
            <a:off x="5148262" y="2821304"/>
            <a:ext cx="2012950" cy="215900"/>
            <a:chOff x="7133019" y="4307555"/>
            <a:chExt cx="2015921" cy="217261"/>
          </a:xfrm>
        </p:grpSpPr>
        <p:sp>
          <p:nvSpPr>
            <p:cNvPr id="45151" name="모서리가 둥근 직사각형 258"/>
            <p:cNvSpPr>
              <a:spLocks noChangeArrowheads="1"/>
            </p:cNvSpPr>
            <p:nvPr/>
          </p:nvSpPr>
          <p:spPr bwMode="auto">
            <a:xfrm>
              <a:off x="7133019" y="4307555"/>
              <a:ext cx="2015921"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45152" name="그룹 104"/>
            <p:cNvGrpSpPr>
              <a:grpSpLocks/>
            </p:cNvGrpSpPr>
            <p:nvPr/>
          </p:nvGrpSpPr>
          <p:grpSpPr bwMode="auto">
            <a:xfrm rot="2487701">
              <a:off x="9006775" y="4365089"/>
              <a:ext cx="98570" cy="105387"/>
              <a:chOff x="5456484" y="417348"/>
              <a:chExt cx="191386" cy="204618"/>
            </a:xfrm>
          </p:grpSpPr>
          <p:sp>
            <p:nvSpPr>
              <p:cNvPr id="58" name="타원 57"/>
              <p:cNvSpPr/>
              <p:nvPr/>
            </p:nvSpPr>
            <p:spPr bwMode="auto">
              <a:xfrm>
                <a:off x="5457456" y="416438"/>
                <a:ext cx="19138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59" name="1/2 액자 58"/>
              <p:cNvSpPr/>
              <p:nvPr/>
            </p:nvSpPr>
            <p:spPr bwMode="auto">
              <a:xfrm rot="11089016">
                <a:off x="5501626" y="473920"/>
                <a:ext cx="77173"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62" name="AutoShape 318"/>
          <p:cNvSpPr>
            <a:spLocks noChangeArrowheads="1"/>
          </p:cNvSpPr>
          <p:nvPr/>
        </p:nvSpPr>
        <p:spPr bwMode="auto">
          <a:xfrm>
            <a:off x="1625600" y="2447925"/>
            <a:ext cx="2012950" cy="215900"/>
          </a:xfrm>
          <a:prstGeom prst="flowChartAlternateProcess">
            <a:avLst/>
          </a:prstGeom>
          <a:solidFill>
            <a:srgbClr val="D9D9D9"/>
          </a:solidFill>
          <a:ln w="9525" algn="ctr">
            <a:solidFill>
              <a:schemeClr val="bg1">
                <a:lumMod val="50000"/>
              </a:schemeClr>
            </a:solidFill>
            <a:miter lim="800000"/>
            <a:headEnd/>
            <a:tailEnd/>
          </a:ln>
        </p:spPr>
        <p:txBody>
          <a:bodyPr wrap="none" anchor="ctr"/>
          <a:lstStyle/>
          <a:p>
            <a:pPr algn="ctr">
              <a:defRPr/>
            </a:pPr>
            <a:r>
              <a:rPr kumimoji="0" lang="en-US" altLang="ko-KR" sz="700" dirty="0">
                <a:solidFill>
                  <a:schemeClr val="tx1"/>
                </a:solidFill>
                <a:latin typeface="Trebuchet MS"/>
                <a:ea typeface="맑은 고딕" pitchFamily="50" charset="-127"/>
              </a:rPr>
              <a:t>DD-MM-YYYY</a:t>
            </a:r>
          </a:p>
        </p:txBody>
      </p:sp>
      <p:sp>
        <p:nvSpPr>
          <p:cNvPr id="45117" name="직사각형 270"/>
          <p:cNvSpPr>
            <a:spLocks noChangeArrowheads="1"/>
          </p:cNvSpPr>
          <p:nvPr/>
        </p:nvSpPr>
        <p:spPr bwMode="auto">
          <a:xfrm>
            <a:off x="3916361" y="3134198"/>
            <a:ext cx="729687" cy="322396"/>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solidFill>
                  <a:schemeClr val="tx1"/>
                </a:solidFill>
                <a:latin typeface="맑은 고딕" pitchFamily="50" charset="-127"/>
                <a:ea typeface="맑은 고딕" pitchFamily="50" charset="-127"/>
              </a:rPr>
              <a:t>Alternate</a:t>
            </a:r>
            <a:endParaRPr kumimoji="0" lang="en-US" altLang="ko-KR" sz="800" dirty="0">
              <a:solidFill>
                <a:schemeClr val="tx1"/>
              </a:solidFill>
              <a:latin typeface="맑은 고딕" pitchFamily="50" charset="-127"/>
              <a:ea typeface="맑은 고딕" pitchFamily="50" charset="-127"/>
            </a:endParaRPr>
          </a:p>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solidFill>
                  <a:schemeClr val="tx1"/>
                </a:solidFill>
                <a:latin typeface="맑은 고딕" pitchFamily="50" charset="-127"/>
                <a:ea typeface="맑은 고딕" pitchFamily="50" charset="-127"/>
              </a:rPr>
              <a:t>Contact No.</a:t>
            </a:r>
            <a:endParaRPr kumimoji="0" lang="ko-KR" altLang="en-US" sz="800" dirty="0">
              <a:solidFill>
                <a:schemeClr val="tx1"/>
              </a:solidFill>
              <a:latin typeface="맑은 고딕" pitchFamily="50" charset="-127"/>
              <a:ea typeface="맑은 고딕" pitchFamily="50" charset="-127"/>
            </a:endParaRPr>
          </a:p>
        </p:txBody>
      </p:sp>
      <p:sp>
        <p:nvSpPr>
          <p:cNvPr id="45118" name="직사각형 270"/>
          <p:cNvSpPr>
            <a:spLocks noChangeArrowheads="1"/>
          </p:cNvSpPr>
          <p:nvPr/>
        </p:nvSpPr>
        <p:spPr bwMode="auto">
          <a:xfrm>
            <a:off x="401638" y="3170553"/>
            <a:ext cx="769763"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Contact No</a:t>
            </a:r>
            <a:r>
              <a:rPr kumimoji="0" lang="en-US" altLang="ko-KR" sz="800" dirty="0" smtClean="0">
                <a:solidFill>
                  <a:srgbClr val="FF0000"/>
                </a:solidFill>
                <a:latin typeface="맑은 고딕" pitchFamily="50" charset="-127"/>
                <a:ea typeface="맑은 고딕" pitchFamily="50" charset="-127"/>
              </a:rPr>
              <a:t> *</a:t>
            </a:r>
            <a:endParaRPr kumimoji="0" lang="ko-KR" altLang="en-US" sz="800" dirty="0">
              <a:solidFill>
                <a:srgbClr val="FF0000"/>
              </a:solidFill>
              <a:latin typeface="맑은 고딕" pitchFamily="50" charset="-127"/>
              <a:ea typeface="맑은 고딕" pitchFamily="50" charset="-127"/>
            </a:endParaRPr>
          </a:p>
        </p:txBody>
      </p:sp>
      <p:sp>
        <p:nvSpPr>
          <p:cNvPr id="45120" name="직사각형 270"/>
          <p:cNvSpPr>
            <a:spLocks noChangeArrowheads="1"/>
          </p:cNvSpPr>
          <p:nvPr/>
        </p:nvSpPr>
        <p:spPr bwMode="auto">
          <a:xfrm>
            <a:off x="3919538" y="3564889"/>
            <a:ext cx="986167"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solidFill>
                  <a:schemeClr val="tx1"/>
                </a:solidFill>
                <a:latin typeface="맑은 고딕" pitchFamily="50" charset="-127"/>
                <a:ea typeface="맑은 고딕" pitchFamily="50" charset="-127"/>
              </a:rPr>
              <a:t>Occupation </a:t>
            </a:r>
            <a:r>
              <a:rPr kumimoji="0" lang="en-US" altLang="ko-KR" sz="800" dirty="0" smtClean="0">
                <a:solidFill>
                  <a:schemeClr val="tx1"/>
                </a:solidFill>
                <a:latin typeface="맑은 고딕" pitchFamily="50" charset="-127"/>
                <a:ea typeface="맑은 고딕" pitchFamily="50" charset="-127"/>
              </a:rPr>
              <a:t>Class</a:t>
            </a:r>
            <a:endParaRPr kumimoji="0" lang="ko-KR" altLang="en-US" sz="800" dirty="0">
              <a:solidFill>
                <a:srgbClr val="FF0000"/>
              </a:solidFill>
              <a:latin typeface="맑은 고딕" pitchFamily="50" charset="-127"/>
              <a:ea typeface="맑은 고딕" pitchFamily="50" charset="-127"/>
            </a:endParaRPr>
          </a:p>
        </p:txBody>
      </p:sp>
      <p:sp>
        <p:nvSpPr>
          <p:cNvPr id="73" name="AutoShape 318"/>
          <p:cNvSpPr>
            <a:spLocks noChangeArrowheads="1"/>
          </p:cNvSpPr>
          <p:nvPr/>
        </p:nvSpPr>
        <p:spPr bwMode="auto">
          <a:xfrm>
            <a:off x="5156200" y="2447925"/>
            <a:ext cx="2012950"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endParaRPr kumimoji="0" lang="en-US" altLang="ko-KR" sz="700" dirty="0">
              <a:solidFill>
                <a:srgbClr val="7F7F7F"/>
              </a:solidFill>
              <a:latin typeface="Trebuchet MS" pitchFamily="34" charset="0"/>
              <a:ea typeface="맑은 고딕" pitchFamily="50" charset="-127"/>
            </a:endParaRPr>
          </a:p>
        </p:txBody>
      </p:sp>
      <p:sp>
        <p:nvSpPr>
          <p:cNvPr id="45122" name="직사각형 270"/>
          <p:cNvSpPr>
            <a:spLocks noChangeArrowheads="1"/>
          </p:cNvSpPr>
          <p:nvPr/>
        </p:nvSpPr>
        <p:spPr bwMode="auto">
          <a:xfrm>
            <a:off x="403225" y="3545512"/>
            <a:ext cx="715260"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Occupation</a:t>
            </a:r>
            <a:endParaRPr kumimoji="0" lang="ko-KR" altLang="en-US" sz="800" dirty="0">
              <a:solidFill>
                <a:srgbClr val="FF0000"/>
              </a:solidFill>
              <a:latin typeface="맑은 고딕" pitchFamily="50" charset="-127"/>
              <a:ea typeface="맑은 고딕" pitchFamily="50" charset="-127"/>
            </a:endParaRPr>
          </a:p>
        </p:txBody>
      </p:sp>
      <p:sp>
        <p:nvSpPr>
          <p:cNvPr id="75" name="AutoShape 318"/>
          <p:cNvSpPr>
            <a:spLocks noChangeArrowheads="1"/>
          </p:cNvSpPr>
          <p:nvPr/>
        </p:nvSpPr>
        <p:spPr bwMode="auto">
          <a:xfrm>
            <a:off x="1927355" y="3535987"/>
            <a:ext cx="1708150"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endParaRPr kumimoji="0" lang="en-US" altLang="ko-KR" sz="700" dirty="0">
              <a:solidFill>
                <a:srgbClr val="7F7F7F"/>
              </a:solidFill>
              <a:latin typeface="Trebuchet MS" pitchFamily="34" charset="0"/>
              <a:ea typeface="맑은 고딕" pitchFamily="50" charset="-127"/>
            </a:endParaRPr>
          </a:p>
        </p:txBody>
      </p:sp>
      <p:pic>
        <p:nvPicPr>
          <p:cNvPr id="45124" name="그림 75" descr="ico_search.png"/>
          <p:cNvPicPr>
            <a:picLocks noChangeAspect="1"/>
          </p:cNvPicPr>
          <p:nvPr/>
        </p:nvPicPr>
        <p:blipFill>
          <a:blip r:embed="rId6" cstate="print"/>
          <a:srcRect/>
          <a:stretch>
            <a:fillRect/>
          </a:stretch>
        </p:blipFill>
        <p:spPr bwMode="auto">
          <a:xfrm>
            <a:off x="1655892" y="3545512"/>
            <a:ext cx="180975" cy="173038"/>
          </a:xfrm>
          <a:prstGeom prst="rect">
            <a:avLst/>
          </a:prstGeom>
          <a:noFill/>
          <a:ln w="9525">
            <a:noFill/>
            <a:miter lim="800000"/>
            <a:headEnd/>
            <a:tailEnd/>
          </a:ln>
        </p:spPr>
      </p:pic>
      <p:sp>
        <p:nvSpPr>
          <p:cNvPr id="79" name="AutoShape 318"/>
          <p:cNvSpPr>
            <a:spLocks noChangeArrowheads="1"/>
          </p:cNvSpPr>
          <p:nvPr/>
        </p:nvSpPr>
        <p:spPr bwMode="auto">
          <a:xfrm>
            <a:off x="5160962" y="3542664"/>
            <a:ext cx="2012950"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endParaRPr kumimoji="0" lang="en-US" altLang="ko-KR" sz="700" dirty="0">
              <a:solidFill>
                <a:srgbClr val="7F7F7F"/>
              </a:solidFill>
              <a:latin typeface="Trebuchet MS" pitchFamily="34" charset="0"/>
              <a:ea typeface="맑은 고딕" pitchFamily="50" charset="-127"/>
            </a:endParaRPr>
          </a:p>
        </p:txBody>
      </p:sp>
      <p:sp>
        <p:nvSpPr>
          <p:cNvPr id="45134" name="직사각형 270"/>
          <p:cNvSpPr>
            <a:spLocks noChangeArrowheads="1"/>
          </p:cNvSpPr>
          <p:nvPr/>
        </p:nvSpPr>
        <p:spPr bwMode="auto">
          <a:xfrm>
            <a:off x="3919538" y="2090738"/>
            <a:ext cx="484428"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ID </a:t>
            </a:r>
            <a:r>
              <a:rPr kumimoji="0" lang="en-US" altLang="ko-KR" sz="800" dirty="0">
                <a:latin typeface="맑은 고딕" pitchFamily="50" charset="-127"/>
                <a:ea typeface="맑은 고딕" pitchFamily="50" charset="-127"/>
              </a:rPr>
              <a:t>No</a:t>
            </a:r>
            <a:r>
              <a:rPr kumimoji="0" lang="en-US" altLang="ko-KR" sz="800" dirty="0" smtClean="0">
                <a:latin typeface="맑은 고딕" pitchFamily="50" charset="-127"/>
                <a:ea typeface="맑은 고딕" pitchFamily="50" charset="-127"/>
              </a:rPr>
              <a:t>.</a:t>
            </a:r>
            <a:endParaRPr kumimoji="0" lang="ko-KR" altLang="en-US" sz="800" dirty="0">
              <a:solidFill>
                <a:srgbClr val="FF0000"/>
              </a:solidFill>
              <a:latin typeface="맑은 고딕" pitchFamily="50" charset="-127"/>
              <a:ea typeface="맑은 고딕" pitchFamily="50" charset="-127"/>
            </a:endParaRPr>
          </a:p>
        </p:txBody>
      </p:sp>
      <p:sp>
        <p:nvSpPr>
          <p:cNvPr id="45140" name="TextBox 79"/>
          <p:cNvSpPr txBox="1">
            <a:spLocks noChangeArrowheads="1"/>
          </p:cNvSpPr>
          <p:nvPr/>
        </p:nvSpPr>
        <p:spPr bwMode="auto">
          <a:xfrm>
            <a:off x="5638800" y="3168328"/>
            <a:ext cx="190500" cy="246063"/>
          </a:xfrm>
          <a:prstGeom prst="rect">
            <a:avLst/>
          </a:prstGeom>
          <a:noFill/>
          <a:ln w="9525">
            <a:noFill/>
            <a:miter lim="800000"/>
            <a:headEnd/>
            <a:tailEnd/>
          </a:ln>
        </p:spPr>
        <p:txBody>
          <a:bodyPr>
            <a:spAutoFit/>
          </a:bodyPr>
          <a:lstStyle/>
          <a:p>
            <a:pPr algn="ctr"/>
            <a:r>
              <a:rPr lang="en-US" altLang="ko-KR" dirty="0"/>
              <a:t>+</a:t>
            </a:r>
            <a:endParaRPr lang="ko-KR" altLang="en-US" dirty="0"/>
          </a:p>
        </p:txBody>
      </p:sp>
      <p:sp>
        <p:nvSpPr>
          <p:cNvPr id="84" name="직사각형 2"/>
          <p:cNvSpPr>
            <a:spLocks noChangeArrowheads="1"/>
          </p:cNvSpPr>
          <p:nvPr/>
        </p:nvSpPr>
        <p:spPr bwMode="auto">
          <a:xfrm>
            <a:off x="568325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86" name="순서도: 병합 85"/>
          <p:cNvSpPr/>
          <p:nvPr/>
        </p:nvSpPr>
        <p:spPr bwMode="auto">
          <a:xfrm>
            <a:off x="6451600" y="1298575"/>
            <a:ext cx="122238"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pic>
        <p:nvPicPr>
          <p:cNvPr id="45146" name="그림 88"/>
          <p:cNvPicPr>
            <a:picLocks noChangeAspect="1"/>
          </p:cNvPicPr>
          <p:nvPr/>
        </p:nvPicPr>
        <p:blipFill>
          <a:blip r:embed="rId7" cstate="print"/>
          <a:srcRect/>
          <a:stretch>
            <a:fillRect/>
          </a:stretch>
        </p:blipFill>
        <p:spPr bwMode="auto">
          <a:xfrm>
            <a:off x="6751638" y="1216025"/>
            <a:ext cx="250825" cy="250825"/>
          </a:xfrm>
          <a:prstGeom prst="rect">
            <a:avLst/>
          </a:prstGeom>
          <a:noFill/>
          <a:ln w="9525">
            <a:noFill/>
            <a:miter lim="800000"/>
            <a:headEnd/>
            <a:tailEnd/>
          </a:ln>
        </p:spPr>
      </p:pic>
      <p:sp>
        <p:nvSpPr>
          <p:cNvPr id="80" name="직사각형 270"/>
          <p:cNvSpPr>
            <a:spLocks noChangeArrowheads="1"/>
          </p:cNvSpPr>
          <p:nvPr/>
        </p:nvSpPr>
        <p:spPr bwMode="auto">
          <a:xfrm>
            <a:off x="3919538" y="3934365"/>
            <a:ext cx="875561"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Smoking Habit</a:t>
            </a:r>
            <a:endParaRPr kumimoji="0" lang="ko-KR" altLang="en-US" sz="800" dirty="0">
              <a:solidFill>
                <a:srgbClr val="FF0000"/>
              </a:solidFill>
              <a:latin typeface="맑은 고딕" pitchFamily="50" charset="-127"/>
              <a:ea typeface="맑은 고딕" pitchFamily="50" charset="-127"/>
            </a:endParaRPr>
          </a:p>
        </p:txBody>
      </p:sp>
      <p:pic>
        <p:nvPicPr>
          <p:cNvPr id="89" name="그림 109" descr="ico_radioOff.png"/>
          <p:cNvPicPr>
            <a:picLocks noChangeAspect="1"/>
          </p:cNvPicPr>
          <p:nvPr/>
        </p:nvPicPr>
        <p:blipFill>
          <a:blip r:embed="rId8" cstate="print"/>
          <a:srcRect/>
          <a:stretch>
            <a:fillRect/>
          </a:stretch>
        </p:blipFill>
        <p:spPr bwMode="auto">
          <a:xfrm>
            <a:off x="5156200" y="3931284"/>
            <a:ext cx="190500" cy="190500"/>
          </a:xfrm>
          <a:prstGeom prst="rect">
            <a:avLst/>
          </a:prstGeom>
          <a:noFill/>
          <a:ln w="9525">
            <a:noFill/>
            <a:miter lim="800000"/>
            <a:headEnd/>
            <a:tailEnd/>
          </a:ln>
        </p:spPr>
      </p:pic>
      <p:sp>
        <p:nvSpPr>
          <p:cNvPr id="90" name="직사각형 270"/>
          <p:cNvSpPr>
            <a:spLocks noChangeArrowheads="1"/>
          </p:cNvSpPr>
          <p:nvPr/>
        </p:nvSpPr>
        <p:spPr bwMode="auto">
          <a:xfrm>
            <a:off x="398463" y="2073275"/>
            <a:ext cx="543739"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ID Type</a:t>
            </a:r>
            <a:endParaRPr kumimoji="0" lang="ko-KR" altLang="en-US" sz="800" dirty="0">
              <a:solidFill>
                <a:srgbClr val="FF0000"/>
              </a:solidFill>
              <a:latin typeface="맑은 고딕" pitchFamily="50" charset="-127"/>
              <a:ea typeface="맑은 고딕" pitchFamily="50" charset="-127"/>
            </a:endParaRPr>
          </a:p>
        </p:txBody>
      </p:sp>
      <p:grpSp>
        <p:nvGrpSpPr>
          <p:cNvPr id="91" name="그룹 300"/>
          <p:cNvGrpSpPr>
            <a:grpSpLocks/>
          </p:cNvGrpSpPr>
          <p:nvPr/>
        </p:nvGrpSpPr>
        <p:grpSpPr bwMode="auto">
          <a:xfrm>
            <a:off x="1625600" y="2055813"/>
            <a:ext cx="2012950" cy="215900"/>
            <a:chOff x="7133019" y="4307555"/>
            <a:chExt cx="2015921" cy="217261"/>
          </a:xfrm>
        </p:grpSpPr>
        <p:sp>
          <p:nvSpPr>
            <p:cNvPr id="92" name="모서리가 둥근 직사각형 258"/>
            <p:cNvSpPr>
              <a:spLocks noChangeArrowheads="1"/>
            </p:cNvSpPr>
            <p:nvPr/>
          </p:nvSpPr>
          <p:spPr bwMode="auto">
            <a:xfrm>
              <a:off x="7133019" y="4307555"/>
              <a:ext cx="2015921"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dirty="0" smtClean="0">
                  <a:latin typeface="맑은 고딕" pitchFamily="50" charset="-127"/>
                  <a:ea typeface="맑은 고딕" pitchFamily="50" charset="-127"/>
                </a:rPr>
                <a:t>Military ID</a:t>
              </a:r>
              <a:endParaRPr lang="ko-KR" altLang="en-US" sz="700" dirty="0">
                <a:latin typeface="맑은 고딕" pitchFamily="50" charset="-127"/>
                <a:ea typeface="맑은 고딕" pitchFamily="50" charset="-127"/>
              </a:endParaRPr>
            </a:p>
          </p:txBody>
        </p:sp>
        <p:grpSp>
          <p:nvGrpSpPr>
            <p:cNvPr id="93" name="그룹 104"/>
            <p:cNvGrpSpPr>
              <a:grpSpLocks/>
            </p:cNvGrpSpPr>
            <p:nvPr/>
          </p:nvGrpSpPr>
          <p:grpSpPr bwMode="auto">
            <a:xfrm rot="2487701">
              <a:off x="9006775" y="4365089"/>
              <a:ext cx="98570" cy="105387"/>
              <a:chOff x="5456484" y="417348"/>
              <a:chExt cx="191386" cy="204618"/>
            </a:xfrm>
          </p:grpSpPr>
          <p:sp>
            <p:nvSpPr>
              <p:cNvPr id="94" name="타원 93"/>
              <p:cNvSpPr/>
              <p:nvPr/>
            </p:nvSpPr>
            <p:spPr bwMode="auto">
              <a:xfrm>
                <a:off x="5457457" y="416437"/>
                <a:ext cx="19138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95" name="1/2 액자 94"/>
              <p:cNvSpPr/>
              <p:nvPr/>
            </p:nvSpPr>
            <p:spPr bwMode="auto">
              <a:xfrm rot="11089016">
                <a:off x="5501627" y="473917"/>
                <a:ext cx="77173" cy="83747"/>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102" name="AutoShape 318"/>
          <p:cNvSpPr>
            <a:spLocks noChangeArrowheads="1"/>
          </p:cNvSpPr>
          <p:nvPr/>
        </p:nvSpPr>
        <p:spPr bwMode="auto">
          <a:xfrm>
            <a:off x="6175375" y="3191437"/>
            <a:ext cx="992187"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103" name="AutoShape 318"/>
          <p:cNvSpPr>
            <a:spLocks noChangeArrowheads="1"/>
          </p:cNvSpPr>
          <p:nvPr/>
        </p:nvSpPr>
        <p:spPr bwMode="auto">
          <a:xfrm>
            <a:off x="5810250" y="3189849"/>
            <a:ext cx="328613" cy="215900"/>
          </a:xfrm>
          <a:prstGeom prst="flowChartAlternateProcess">
            <a:avLst/>
          </a:prstGeom>
          <a:solidFill>
            <a:schemeClr val="bg1"/>
          </a:solidFill>
          <a:ln w="9525" algn="ctr">
            <a:solidFill>
              <a:schemeClr val="bg1">
                <a:lumMod val="50000"/>
              </a:schemeClr>
            </a:solidFill>
            <a:miter lim="800000"/>
            <a:headEnd/>
            <a:tailEnd/>
          </a:ln>
        </p:spPr>
        <p:txBody>
          <a:bodyPr wrap="none" lIns="0" rIns="0" anchor="ctr"/>
          <a:lstStyle/>
          <a:p>
            <a:pPr algn="ctr">
              <a:defRPr/>
            </a:pPr>
            <a:r>
              <a:rPr kumimoji="0" lang="en-US" altLang="ko-KR" sz="700" dirty="0">
                <a:solidFill>
                  <a:schemeClr val="bg1">
                    <a:lumMod val="50000"/>
                  </a:schemeClr>
                </a:solidFill>
                <a:latin typeface="Trebuchet MS"/>
                <a:ea typeface="맑은 고딕" pitchFamily="50" charset="-127"/>
              </a:rPr>
              <a:t>Input</a:t>
            </a:r>
          </a:p>
        </p:txBody>
      </p:sp>
      <p:sp>
        <p:nvSpPr>
          <p:cNvPr id="104" name="TextBox 79"/>
          <p:cNvSpPr txBox="1">
            <a:spLocks noChangeArrowheads="1"/>
          </p:cNvSpPr>
          <p:nvPr/>
        </p:nvSpPr>
        <p:spPr bwMode="auto">
          <a:xfrm>
            <a:off x="5489892" y="3182229"/>
            <a:ext cx="190500" cy="246063"/>
          </a:xfrm>
          <a:prstGeom prst="rect">
            <a:avLst/>
          </a:prstGeom>
          <a:noFill/>
          <a:ln w="9525">
            <a:noFill/>
            <a:miter lim="800000"/>
            <a:headEnd/>
            <a:tailEnd/>
          </a:ln>
        </p:spPr>
        <p:txBody>
          <a:bodyPr>
            <a:spAutoFit/>
          </a:bodyPr>
          <a:lstStyle/>
          <a:p>
            <a:pPr algn="ctr"/>
            <a:r>
              <a:rPr lang="en-US" altLang="ko-KR" dirty="0"/>
              <a:t>+</a:t>
            </a:r>
            <a:endParaRPr lang="ko-KR" altLang="en-US" dirty="0"/>
          </a:p>
        </p:txBody>
      </p:sp>
      <p:grpSp>
        <p:nvGrpSpPr>
          <p:cNvPr id="106" name="그룹 300"/>
          <p:cNvGrpSpPr>
            <a:grpSpLocks/>
          </p:cNvGrpSpPr>
          <p:nvPr/>
        </p:nvGrpSpPr>
        <p:grpSpPr bwMode="auto">
          <a:xfrm>
            <a:off x="5149841" y="3187379"/>
            <a:ext cx="469900" cy="215900"/>
            <a:chOff x="8678346" y="4307555"/>
            <a:chExt cx="470594" cy="217261"/>
          </a:xfrm>
        </p:grpSpPr>
        <p:sp>
          <p:nvSpPr>
            <p:cNvPr id="107" name="모서리가 둥근 직사각형 258"/>
            <p:cNvSpPr>
              <a:spLocks noChangeArrowheads="1"/>
            </p:cNvSpPr>
            <p:nvPr/>
          </p:nvSpPr>
          <p:spPr bwMode="auto">
            <a:xfrm>
              <a:off x="8678346" y="4307555"/>
              <a:ext cx="470594"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lIns="36000" anchor="ctr"/>
            <a:lstStyle/>
            <a:p>
              <a:pPr marL="92075" indent="-92075" latinLnBrk="0"/>
              <a:r>
                <a:rPr lang="en-US" altLang="ko-KR" sz="700" dirty="0" smtClean="0">
                  <a:latin typeface="맑은 고딕" pitchFamily="50" charset="-127"/>
                  <a:ea typeface="맑은 고딕" pitchFamily="50" charset="-127"/>
                </a:rPr>
                <a:t>Home</a:t>
              </a:r>
              <a:endParaRPr lang="ko-KR" altLang="en-US" sz="700" dirty="0">
                <a:latin typeface="맑은 고딕" pitchFamily="50" charset="-127"/>
                <a:ea typeface="맑은 고딕" pitchFamily="50" charset="-127"/>
              </a:endParaRPr>
            </a:p>
          </p:txBody>
        </p:sp>
        <p:grpSp>
          <p:nvGrpSpPr>
            <p:cNvPr id="108" name="그룹 104"/>
            <p:cNvGrpSpPr>
              <a:grpSpLocks/>
            </p:cNvGrpSpPr>
            <p:nvPr/>
          </p:nvGrpSpPr>
          <p:grpSpPr bwMode="auto">
            <a:xfrm rot="2487701">
              <a:off x="9006775" y="4365089"/>
              <a:ext cx="98570" cy="105387"/>
              <a:chOff x="5456484" y="417348"/>
              <a:chExt cx="191386" cy="204618"/>
            </a:xfrm>
          </p:grpSpPr>
          <p:sp>
            <p:nvSpPr>
              <p:cNvPr id="109" name="타원 108"/>
              <p:cNvSpPr/>
              <p:nvPr/>
            </p:nvSpPr>
            <p:spPr bwMode="auto">
              <a:xfrm>
                <a:off x="5457456" y="416438"/>
                <a:ext cx="19138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110" name="1/2 액자 109"/>
              <p:cNvSpPr/>
              <p:nvPr/>
            </p:nvSpPr>
            <p:spPr bwMode="auto">
              <a:xfrm rot="11089016">
                <a:off x="5501626" y="473920"/>
                <a:ext cx="77173"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115" name="TextBox 79"/>
          <p:cNvSpPr txBox="1">
            <a:spLocks noChangeArrowheads="1"/>
          </p:cNvSpPr>
          <p:nvPr/>
        </p:nvSpPr>
        <p:spPr bwMode="auto">
          <a:xfrm>
            <a:off x="2105473" y="3168328"/>
            <a:ext cx="190500" cy="246063"/>
          </a:xfrm>
          <a:prstGeom prst="rect">
            <a:avLst/>
          </a:prstGeom>
          <a:noFill/>
          <a:ln w="9525">
            <a:noFill/>
            <a:miter lim="800000"/>
            <a:headEnd/>
            <a:tailEnd/>
          </a:ln>
        </p:spPr>
        <p:txBody>
          <a:bodyPr>
            <a:spAutoFit/>
          </a:bodyPr>
          <a:lstStyle/>
          <a:p>
            <a:pPr algn="ctr"/>
            <a:r>
              <a:rPr lang="en-US" altLang="ko-KR" dirty="0"/>
              <a:t>+</a:t>
            </a:r>
            <a:endParaRPr lang="ko-KR" altLang="en-US" dirty="0"/>
          </a:p>
        </p:txBody>
      </p:sp>
      <p:sp>
        <p:nvSpPr>
          <p:cNvPr id="116" name="AutoShape 318"/>
          <p:cNvSpPr>
            <a:spLocks noChangeArrowheads="1"/>
          </p:cNvSpPr>
          <p:nvPr/>
        </p:nvSpPr>
        <p:spPr bwMode="auto">
          <a:xfrm>
            <a:off x="2642048" y="3191437"/>
            <a:ext cx="992187"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117" name="AutoShape 318"/>
          <p:cNvSpPr>
            <a:spLocks noChangeArrowheads="1"/>
          </p:cNvSpPr>
          <p:nvPr/>
        </p:nvSpPr>
        <p:spPr bwMode="auto">
          <a:xfrm>
            <a:off x="2276923" y="3189849"/>
            <a:ext cx="328613" cy="215900"/>
          </a:xfrm>
          <a:prstGeom prst="flowChartAlternateProcess">
            <a:avLst/>
          </a:prstGeom>
          <a:solidFill>
            <a:schemeClr val="bg1"/>
          </a:solidFill>
          <a:ln w="9525" algn="ctr">
            <a:solidFill>
              <a:schemeClr val="bg1">
                <a:lumMod val="50000"/>
              </a:schemeClr>
            </a:solidFill>
            <a:miter lim="800000"/>
            <a:headEnd/>
            <a:tailEnd/>
          </a:ln>
        </p:spPr>
        <p:txBody>
          <a:bodyPr wrap="none" lIns="0" rIns="0" anchor="ctr"/>
          <a:lstStyle/>
          <a:p>
            <a:pPr algn="ctr">
              <a:defRPr/>
            </a:pPr>
            <a:r>
              <a:rPr kumimoji="0" lang="en-US" altLang="ko-KR" sz="700" dirty="0">
                <a:solidFill>
                  <a:schemeClr val="bg1">
                    <a:lumMod val="50000"/>
                  </a:schemeClr>
                </a:solidFill>
                <a:latin typeface="Trebuchet MS"/>
                <a:ea typeface="맑은 고딕" pitchFamily="50" charset="-127"/>
              </a:rPr>
              <a:t>Input</a:t>
            </a:r>
          </a:p>
        </p:txBody>
      </p:sp>
      <p:grpSp>
        <p:nvGrpSpPr>
          <p:cNvPr id="118" name="그룹 300"/>
          <p:cNvGrpSpPr>
            <a:grpSpLocks/>
          </p:cNvGrpSpPr>
          <p:nvPr/>
        </p:nvGrpSpPr>
        <p:grpSpPr bwMode="auto">
          <a:xfrm>
            <a:off x="1616514" y="3187379"/>
            <a:ext cx="469900" cy="215900"/>
            <a:chOff x="8678346" y="4307555"/>
            <a:chExt cx="470594" cy="217261"/>
          </a:xfrm>
        </p:grpSpPr>
        <p:sp>
          <p:nvSpPr>
            <p:cNvPr id="119" name="모서리가 둥근 직사각형 258"/>
            <p:cNvSpPr>
              <a:spLocks noChangeArrowheads="1"/>
            </p:cNvSpPr>
            <p:nvPr/>
          </p:nvSpPr>
          <p:spPr bwMode="auto">
            <a:xfrm>
              <a:off x="8678346" y="4307555"/>
              <a:ext cx="470594"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lIns="36000" anchor="ctr"/>
            <a:lstStyle/>
            <a:p>
              <a:pPr marL="92075" indent="-92075" latinLnBrk="0"/>
              <a:r>
                <a:rPr lang="en-US" altLang="ko-KR" sz="700" dirty="0" smtClean="0">
                  <a:latin typeface="맑은 고딕" pitchFamily="50" charset="-127"/>
                  <a:ea typeface="맑은 고딕" pitchFamily="50" charset="-127"/>
                </a:rPr>
                <a:t>Home</a:t>
              </a:r>
              <a:endParaRPr lang="ko-KR" altLang="en-US" sz="700" dirty="0">
                <a:latin typeface="맑은 고딕" pitchFamily="50" charset="-127"/>
                <a:ea typeface="맑은 고딕" pitchFamily="50" charset="-127"/>
              </a:endParaRPr>
            </a:p>
          </p:txBody>
        </p:sp>
        <p:grpSp>
          <p:nvGrpSpPr>
            <p:cNvPr id="120" name="그룹 104"/>
            <p:cNvGrpSpPr>
              <a:grpSpLocks/>
            </p:cNvGrpSpPr>
            <p:nvPr/>
          </p:nvGrpSpPr>
          <p:grpSpPr bwMode="auto">
            <a:xfrm rot="2487701">
              <a:off x="9006775" y="4365089"/>
              <a:ext cx="98570" cy="105387"/>
              <a:chOff x="5456484" y="417348"/>
              <a:chExt cx="191386" cy="204618"/>
            </a:xfrm>
          </p:grpSpPr>
          <p:sp>
            <p:nvSpPr>
              <p:cNvPr id="121" name="타원 120"/>
              <p:cNvSpPr/>
              <p:nvPr/>
            </p:nvSpPr>
            <p:spPr bwMode="auto">
              <a:xfrm>
                <a:off x="5457456" y="416438"/>
                <a:ext cx="19138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122" name="1/2 액자 121"/>
              <p:cNvSpPr/>
              <p:nvPr/>
            </p:nvSpPr>
            <p:spPr bwMode="auto">
              <a:xfrm rot="11089016">
                <a:off x="5501626" y="473920"/>
                <a:ext cx="77173"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99" name="AutoShape 318"/>
          <p:cNvSpPr>
            <a:spLocks noChangeArrowheads="1"/>
          </p:cNvSpPr>
          <p:nvPr/>
        </p:nvSpPr>
        <p:spPr bwMode="auto">
          <a:xfrm>
            <a:off x="5159375" y="2062595"/>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45125" name="타원 726"/>
          <p:cNvSpPr>
            <a:spLocks noChangeArrowheads="1"/>
          </p:cNvSpPr>
          <p:nvPr/>
        </p:nvSpPr>
        <p:spPr bwMode="auto">
          <a:xfrm>
            <a:off x="5070475" y="198775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1</a:t>
            </a:r>
          </a:p>
        </p:txBody>
      </p:sp>
    </p:spTree>
    <p:extLst>
      <p:ext uri="{BB962C8B-B14F-4D97-AF65-F5344CB8AC3E}">
        <p14:creationId xmlns="" xmlns:p14="http://schemas.microsoft.com/office/powerpoint/2010/main" val="40855630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제목 1"/>
          <p:cNvSpPr>
            <a:spLocks noGrp="1"/>
          </p:cNvSpPr>
          <p:nvPr>
            <p:ph type="title"/>
          </p:nvPr>
        </p:nvSpPr>
        <p:spPr/>
        <p:txBody>
          <a:bodyPr/>
          <a:lstStyle/>
          <a:p>
            <a:r>
              <a:rPr lang="en-US" altLang="ko-KR" sz="1800" smtClean="0"/>
              <a:t>3. Client Data Management</a:t>
            </a:r>
            <a:endParaRPr sz="1800" smtClean="0"/>
          </a:p>
        </p:txBody>
      </p:sp>
      <p:sp>
        <p:nvSpPr>
          <p:cNvPr id="46083" name="내용 개체 틀 2"/>
          <p:cNvSpPr>
            <a:spLocks noGrp="1"/>
          </p:cNvSpPr>
          <p:nvPr>
            <p:ph idx="5"/>
          </p:nvPr>
        </p:nvSpPr>
        <p:spPr>
          <a:noFill/>
        </p:spPr>
        <p:txBody>
          <a:bodyPr/>
          <a:lstStyle/>
          <a:p>
            <a:pPr>
              <a:buFont typeface="Wingdings" pitchFamily="2" charset="2"/>
              <a:buNone/>
            </a:pPr>
            <a:r>
              <a:rPr lang="en-US" altLang="ko-KR" smtClean="0"/>
              <a:t>3.2 Create/Edit Client – Search Occupation Popup</a:t>
            </a:r>
          </a:p>
        </p:txBody>
      </p:sp>
      <p:graphicFrame>
        <p:nvGraphicFramePr>
          <p:cNvPr id="37" name="Group 369"/>
          <p:cNvGraphicFramePr>
            <a:graphicFrameLocks noGrp="1"/>
          </p:cNvGraphicFramePr>
          <p:nvPr/>
        </p:nvGraphicFramePr>
        <p:xfrm>
          <a:off x="7534275" y="919163"/>
          <a:ext cx="2371725" cy="357188"/>
        </p:xfrm>
        <a:graphic>
          <a:graphicData uri="http://schemas.openxmlformats.org/drawingml/2006/table">
            <a:tbl>
              <a:tblPr/>
              <a:tblGrid>
                <a:gridCol w="255588"/>
                <a:gridCol w="2116137"/>
              </a:tblGrid>
              <a:tr h="357188">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a:t>
                      </a:r>
                    </a:p>
                  </a:txBody>
                  <a:tcPr marL="0" marR="0" marT="45698" marB="45698"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pitchFamily="2" charset="2"/>
                        </a:rPr>
                        <a:t>Search result is Filtered by Occupation &amp; Category.</a:t>
                      </a:r>
                    </a:p>
                  </a:txBody>
                  <a:tcPr marL="36000" marR="36000" marT="35983" marB="3598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46091" name="그룹 211"/>
          <p:cNvGrpSpPr>
            <a:grpSpLocks/>
          </p:cNvGrpSpPr>
          <p:nvPr/>
        </p:nvGrpSpPr>
        <p:grpSpPr bwMode="auto">
          <a:xfrm>
            <a:off x="306388" y="1066800"/>
            <a:ext cx="7056437" cy="5292725"/>
            <a:chOff x="573088" y="1447793"/>
            <a:chExt cx="4939200" cy="4939182"/>
          </a:xfrm>
        </p:grpSpPr>
        <p:sp>
          <p:nvSpPr>
            <p:cNvPr id="168" name="직사각형 167"/>
            <p:cNvSpPr>
              <a:spLocks/>
            </p:cNvSpPr>
            <p:nvPr/>
          </p:nvSpPr>
          <p:spPr bwMode="auto">
            <a:xfrm rot="10800000" flipV="1">
              <a:off x="573088" y="1447793"/>
              <a:ext cx="4939200" cy="4939182"/>
            </a:xfrm>
            <a:prstGeom prst="rect">
              <a:avLst/>
            </a:prstGeom>
            <a:solidFill>
              <a:schemeClr val="bg1">
                <a:lumMod val="85000"/>
              </a:schemeClr>
            </a:solidFill>
            <a:ln w="12700" cap="flat" cmpd="sng" algn="ctr">
              <a:solidFill>
                <a:srgbClr val="808080">
                  <a:lumMod val="75000"/>
                </a:srgbClr>
              </a:solidFill>
              <a:prstDash val="solid"/>
              <a:round/>
              <a:headEnd type="none" w="med" len="med"/>
              <a:tailEnd type="none" w="med" len="med"/>
            </a:ln>
            <a:effectLst>
              <a:outerShdw dist="38100" dir="2700000" algn="ctr" rotWithShape="0">
                <a:srgbClr val="FFFFFF">
                  <a:lumMod val="75000"/>
                </a:srgbClr>
              </a:outerShdw>
            </a:effectLst>
          </p:spPr>
          <p:txBody>
            <a:bodyPr/>
            <a:lstStyle/>
            <a:p>
              <a:pPr latinLnBrk="0">
                <a:defRPr/>
              </a:pPr>
              <a:endParaRPr kumimoji="0" lang="ko-KR" altLang="en-US">
                <a:latin typeface="Trebuchet MS" pitchFamily="34" charset="0"/>
                <a:ea typeface="맑은 고딕" pitchFamily="50" charset="-127"/>
              </a:endParaRPr>
            </a:p>
          </p:txBody>
        </p:sp>
        <p:sp>
          <p:nvSpPr>
            <p:cNvPr id="46116" name="직사각형 168"/>
            <p:cNvSpPr>
              <a:spLocks noChangeArrowheads="1"/>
            </p:cNvSpPr>
            <p:nvPr/>
          </p:nvSpPr>
          <p:spPr bwMode="auto">
            <a:xfrm>
              <a:off x="573088" y="1447793"/>
              <a:ext cx="4936978" cy="108147"/>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grpSp>
      <p:sp>
        <p:nvSpPr>
          <p:cNvPr id="170" name="모서리가 둥근 직사각형 169"/>
          <p:cNvSpPr/>
          <p:nvPr/>
        </p:nvSpPr>
        <p:spPr bwMode="auto">
          <a:xfrm>
            <a:off x="1711325" y="1771650"/>
            <a:ext cx="4246563" cy="3908425"/>
          </a:xfrm>
          <a:prstGeom prst="roundRect">
            <a:avLst>
              <a:gd name="adj" fmla="val 0"/>
            </a:avLst>
          </a:prstGeom>
          <a:solidFill>
            <a:schemeClr val="bg1"/>
          </a:solidFill>
          <a:ln w="31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108000" tIns="180000" rIns="108000" bIns="180000" anchor="ctr"/>
          <a:lstStyle/>
          <a:p>
            <a:pPr algn="ctr">
              <a:defRPr/>
            </a:pPr>
            <a:endParaRPr lang="ko-KR" altLang="en-US" sz="1200">
              <a:solidFill>
                <a:schemeClr val="bg1"/>
              </a:solidFill>
              <a:latin typeface="Trebuchet MS" pitchFamily="34" charset="0"/>
              <a:ea typeface="맑은 고딕" pitchFamily="50" charset="-127"/>
            </a:endParaRPr>
          </a:p>
        </p:txBody>
      </p:sp>
      <p:sp>
        <p:nvSpPr>
          <p:cNvPr id="46093" name="직사각형 170"/>
          <p:cNvSpPr>
            <a:spLocks/>
          </p:cNvSpPr>
          <p:nvPr/>
        </p:nvSpPr>
        <p:spPr bwMode="auto">
          <a:xfrm>
            <a:off x="1711325" y="1778000"/>
            <a:ext cx="4246563" cy="303213"/>
          </a:xfrm>
          <a:prstGeom prst="rect">
            <a:avLst/>
          </a:prstGeom>
          <a:solidFill>
            <a:srgbClr val="595959"/>
          </a:solidFill>
          <a:ln w="3175" algn="ctr">
            <a:noFill/>
            <a:miter lim="800000"/>
            <a:headEnd/>
            <a:tailEnd/>
          </a:ln>
        </p:spPr>
        <p:txBody>
          <a:bodyPr anchor="ctr"/>
          <a:lstStyle/>
          <a:p>
            <a:pPr latinLnBrk="0"/>
            <a:r>
              <a:rPr lang="en-US" altLang="ko-KR" sz="1100">
                <a:solidFill>
                  <a:schemeClr val="bg1"/>
                </a:solidFill>
                <a:latin typeface="Trebuchet MS" pitchFamily="34" charset="0"/>
                <a:ea typeface="맑은 고딕" pitchFamily="50" charset="-127"/>
              </a:rPr>
              <a:t>Search Occupation</a:t>
            </a:r>
            <a:endParaRPr lang="ko-KR" altLang="en-US" sz="1100">
              <a:solidFill>
                <a:schemeClr val="bg1"/>
              </a:solidFill>
              <a:latin typeface="Trebuchet MS" pitchFamily="34" charset="0"/>
              <a:ea typeface="맑은 고딕" pitchFamily="50" charset="-127"/>
            </a:endParaRPr>
          </a:p>
        </p:txBody>
      </p:sp>
      <p:sp>
        <p:nvSpPr>
          <p:cNvPr id="46094" name="십자형 171"/>
          <p:cNvSpPr>
            <a:spLocks noChangeArrowheads="1"/>
          </p:cNvSpPr>
          <p:nvPr/>
        </p:nvSpPr>
        <p:spPr bwMode="auto">
          <a:xfrm rot="2700000">
            <a:off x="5772944" y="1870869"/>
            <a:ext cx="120650" cy="122238"/>
          </a:xfrm>
          <a:prstGeom prst="plus">
            <a:avLst>
              <a:gd name="adj" fmla="val 39407"/>
            </a:avLst>
          </a:prstGeom>
          <a:solidFill>
            <a:schemeClr val="bg1"/>
          </a:solidFill>
          <a:ln w="9525" algn="ctr">
            <a:noFill/>
            <a:round/>
            <a:headEnd/>
            <a:tailEnd/>
          </a:ln>
        </p:spPr>
        <p:txBody>
          <a:bodyPr wrap="none" lIns="0" tIns="0" rIns="0" bIns="0" anchor="ctr"/>
          <a:lstStyle/>
          <a:p>
            <a:pPr algn="ctr" latinLnBrk="0"/>
            <a:endParaRPr lang="ko-KR" altLang="en-US" sz="1200">
              <a:latin typeface="Trebuchet MS" pitchFamily="34" charset="0"/>
              <a:ea typeface="맑은 고딕" pitchFamily="50" charset="-127"/>
            </a:endParaRPr>
          </a:p>
        </p:txBody>
      </p:sp>
      <p:graphicFrame>
        <p:nvGraphicFramePr>
          <p:cNvPr id="12" name="Group 381"/>
          <p:cNvGraphicFramePr>
            <a:graphicFrameLocks noGrp="1"/>
          </p:cNvGraphicFramePr>
          <p:nvPr/>
        </p:nvGraphicFramePr>
        <p:xfrm>
          <a:off x="1711325" y="3305175"/>
          <a:ext cx="4251325" cy="635000"/>
        </p:xfrm>
        <a:graphic>
          <a:graphicData uri="http://schemas.openxmlformats.org/drawingml/2006/table">
            <a:tbl>
              <a:tblPr/>
              <a:tblGrid>
                <a:gridCol w="4251325"/>
              </a:tblGrid>
              <a:tr h="317500">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Teacher (In School Or College)</a:t>
                      </a:r>
                    </a:p>
                  </a:txBody>
                  <a:tcPr marL="36011" marR="36011" marT="45716" marB="45716" anchor="ctr" horzOverflow="overflow">
                    <a:lnL w="12700"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317500">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Teacher, Concert &amp; Symphony Performer, Radio &amp; Theater</a:t>
                      </a:r>
                    </a:p>
                  </a:txBody>
                  <a:tcPr marL="36011" marR="36011" marT="45716" marB="45716" anchor="ctr" horzOverflow="overflow">
                    <a:lnL w="12700"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accent1">
                        <a:lumMod val="90000"/>
                      </a:schemeClr>
                    </a:solidFill>
                  </a:tcPr>
                </a:tc>
              </a:tr>
            </a:tbl>
          </a:graphicData>
        </a:graphic>
      </p:graphicFrame>
      <p:sp>
        <p:nvSpPr>
          <p:cNvPr id="46102" name="직사각형 12"/>
          <p:cNvSpPr>
            <a:spLocks/>
          </p:cNvSpPr>
          <p:nvPr/>
        </p:nvSpPr>
        <p:spPr bwMode="auto">
          <a:xfrm>
            <a:off x="1711325" y="5405438"/>
            <a:ext cx="4246563" cy="301625"/>
          </a:xfrm>
          <a:prstGeom prst="rect">
            <a:avLst/>
          </a:prstGeom>
          <a:solidFill>
            <a:srgbClr val="595959"/>
          </a:solidFill>
          <a:ln w="3175" algn="ctr">
            <a:noFill/>
            <a:miter lim="800000"/>
            <a:headEnd/>
            <a:tailEnd/>
          </a:ln>
        </p:spPr>
        <p:txBody>
          <a:bodyPr anchor="ctr"/>
          <a:lstStyle/>
          <a:p>
            <a:pPr latinLnBrk="0"/>
            <a:endParaRPr lang="ko-KR" altLang="en-US" sz="1100">
              <a:solidFill>
                <a:schemeClr val="bg1"/>
              </a:solidFill>
              <a:latin typeface="Trebuchet MS" pitchFamily="34" charset="0"/>
              <a:ea typeface="맑은 고딕" pitchFamily="50" charset="-127"/>
            </a:endParaRPr>
          </a:p>
        </p:txBody>
      </p:sp>
      <p:sp>
        <p:nvSpPr>
          <p:cNvPr id="14" name="모서리가 둥근 직사각형 13"/>
          <p:cNvSpPr/>
          <p:nvPr/>
        </p:nvSpPr>
        <p:spPr bwMode="auto">
          <a:xfrm>
            <a:off x="5005388" y="5418138"/>
            <a:ext cx="827087" cy="261937"/>
          </a:xfrm>
          <a:prstGeom prst="roundRect">
            <a:avLst>
              <a:gd name="adj" fmla="val 15003"/>
            </a:avLst>
          </a:prstGeom>
          <a:gradFill rotWithShape="1">
            <a:gsLst>
              <a:gs pos="0">
                <a:srgbClr val="FFFFFF">
                  <a:alpha val="89999"/>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fontAlgn="auto" latinLnBrk="0">
              <a:lnSpc>
                <a:spcPct val="90000"/>
              </a:lnSpc>
              <a:spcBef>
                <a:spcPts val="0"/>
              </a:spcBef>
              <a:spcAft>
                <a:spcPts val="0"/>
              </a:spcAft>
              <a:defRPr/>
            </a:pPr>
            <a:r>
              <a:rPr kumimoji="0" lang="en-US" altLang="ko-KR" sz="800" b="1" kern="0" dirty="0">
                <a:solidFill>
                  <a:schemeClr val="tx1"/>
                </a:solidFill>
                <a:latin typeface="맑은 고딕" pitchFamily="50" charset="-127"/>
                <a:ea typeface="맑은 고딕" pitchFamily="50" charset="-127"/>
              </a:rPr>
              <a:t>Select</a:t>
            </a:r>
            <a:endParaRPr kumimoji="0" lang="ko-KR" altLang="en-US" sz="800" b="1" kern="0" dirty="0">
              <a:solidFill>
                <a:schemeClr val="tx1"/>
              </a:solidFill>
              <a:latin typeface="맑은 고딕" pitchFamily="50" charset="-127"/>
              <a:ea typeface="맑은 고딕" pitchFamily="50" charset="-127"/>
            </a:endParaRPr>
          </a:p>
        </p:txBody>
      </p:sp>
      <p:sp>
        <p:nvSpPr>
          <p:cNvPr id="46104" name="직사각형 270"/>
          <p:cNvSpPr>
            <a:spLocks noChangeArrowheads="1"/>
          </p:cNvSpPr>
          <p:nvPr/>
        </p:nvSpPr>
        <p:spPr bwMode="auto">
          <a:xfrm>
            <a:off x="1930400" y="2289175"/>
            <a:ext cx="715963"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rPr>
              <a:t>Occupation</a:t>
            </a:r>
            <a:endParaRPr kumimoji="0" lang="ko-KR" altLang="en-US" sz="800">
              <a:solidFill>
                <a:srgbClr val="FF0000"/>
              </a:solidFill>
              <a:latin typeface="맑은 고딕" pitchFamily="50" charset="-127"/>
            </a:endParaRPr>
          </a:p>
        </p:txBody>
      </p:sp>
      <p:sp>
        <p:nvSpPr>
          <p:cNvPr id="33" name="모서리가 둥근 직사각형 32"/>
          <p:cNvSpPr/>
          <p:nvPr/>
        </p:nvSpPr>
        <p:spPr bwMode="auto">
          <a:xfrm>
            <a:off x="4959350" y="2255838"/>
            <a:ext cx="787400" cy="249237"/>
          </a:xfrm>
          <a:prstGeom prst="roundRect">
            <a:avLst>
              <a:gd name="adj" fmla="val 15003"/>
            </a:avLst>
          </a:prstGeom>
          <a:gradFill rotWithShape="1">
            <a:gsLst>
              <a:gs pos="0">
                <a:srgbClr val="FFFFFF">
                  <a:alpha val="89999"/>
                </a:srgbClr>
              </a:gs>
              <a:gs pos="100000">
                <a:srgbClr val="B2B2B2"/>
              </a:gs>
            </a:gsLst>
            <a:lin ang="5400000" scaled="1"/>
          </a:gradFill>
          <a:ln w="6350" algn="ctr">
            <a:solidFill>
              <a:schemeClr val="bg1">
                <a:lumMod val="50000"/>
              </a:schemeClr>
            </a:solidFill>
            <a:round/>
            <a:headEnd/>
            <a:tailEnd/>
          </a:ln>
          <a:effectLst>
            <a:outerShdw dist="17961" dir="2700000" algn="ctr" rotWithShape="0">
              <a:srgbClr val="808080">
                <a:alpha val="50000"/>
              </a:srgbClr>
            </a:outerShdw>
          </a:effectLst>
        </p:spPr>
        <p:txBody>
          <a:bodyPr wrap="none" lIns="90000" tIns="36000" rIns="90000" bIns="46800" anchor="b"/>
          <a:lstStyle/>
          <a:p>
            <a:pPr marL="92075" indent="-92075" algn="ctr" defTabSz="941388" fontAlgn="auto" latinLnBrk="0">
              <a:lnSpc>
                <a:spcPct val="90000"/>
              </a:lnSpc>
              <a:spcBef>
                <a:spcPts val="0"/>
              </a:spcBef>
              <a:spcAft>
                <a:spcPts val="0"/>
              </a:spcAft>
              <a:defRPr/>
            </a:pPr>
            <a:r>
              <a:rPr kumimoji="0" lang="en-US" altLang="ko-KR" sz="800" b="1" kern="0" dirty="0">
                <a:solidFill>
                  <a:schemeClr val="tx1"/>
                </a:solidFill>
                <a:latin typeface="맑은 고딕" pitchFamily="50" charset="-127"/>
              </a:rPr>
              <a:t>Search</a:t>
            </a:r>
            <a:endParaRPr kumimoji="0" lang="ko-KR" altLang="en-US" sz="800" b="1" kern="0" dirty="0">
              <a:solidFill>
                <a:schemeClr val="tx1"/>
              </a:solidFill>
              <a:latin typeface="맑은 고딕" pitchFamily="50" charset="-127"/>
            </a:endParaRPr>
          </a:p>
        </p:txBody>
      </p:sp>
      <p:sp>
        <p:nvSpPr>
          <p:cNvPr id="35" name="AutoShape 318"/>
          <p:cNvSpPr>
            <a:spLocks noChangeArrowheads="1"/>
          </p:cNvSpPr>
          <p:nvPr/>
        </p:nvSpPr>
        <p:spPr bwMode="auto">
          <a:xfrm>
            <a:off x="2671763" y="2271713"/>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rPr>
              <a:t>Input</a:t>
            </a:r>
          </a:p>
        </p:txBody>
      </p:sp>
      <p:sp>
        <p:nvSpPr>
          <p:cNvPr id="42" name="모서리가 둥근 직사각형 41"/>
          <p:cNvSpPr/>
          <p:nvPr/>
        </p:nvSpPr>
        <p:spPr bwMode="auto">
          <a:xfrm>
            <a:off x="1809750" y="2147888"/>
            <a:ext cx="4022725" cy="785812"/>
          </a:xfrm>
          <a:prstGeom prst="roundRect">
            <a:avLst>
              <a:gd name="adj" fmla="val 8621"/>
            </a:avLst>
          </a:prstGeom>
          <a:no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sp>
        <p:nvSpPr>
          <p:cNvPr id="43" name="직사각형 42"/>
          <p:cNvSpPr/>
          <p:nvPr/>
        </p:nvSpPr>
        <p:spPr bwMode="auto">
          <a:xfrm>
            <a:off x="1711325" y="3017838"/>
            <a:ext cx="4246563" cy="287337"/>
          </a:xfrm>
          <a:prstGeom prst="rect">
            <a:avLst/>
          </a:prstGeom>
          <a:solidFill>
            <a:srgbClr val="7A93BC"/>
          </a:solidFill>
          <a:ln w="6350" algn="ctr">
            <a:solidFill>
              <a:schemeClr val="bg1">
                <a:lumMod val="50000"/>
              </a:schemeClr>
            </a:solidFill>
            <a:miter lim="800000"/>
            <a:headEnd/>
            <a:tailEnd/>
          </a:ln>
        </p:spPr>
        <p:txBody>
          <a:bodyPr wrap="none" lIns="90000" tIns="46800" rIns="90000" bIns="46800" anchor="ctr"/>
          <a:lstStyle/>
          <a:p>
            <a:pPr marL="92075" indent="-92075" latinLnBrk="0">
              <a:defRPr/>
            </a:pPr>
            <a:r>
              <a:rPr lang="en-US" altLang="ko-KR" dirty="0">
                <a:solidFill>
                  <a:schemeClr val="bg1"/>
                </a:solidFill>
                <a:ea typeface="맑은 고딕" pitchFamily="50" charset="-127"/>
              </a:rPr>
              <a:t>2 items found</a:t>
            </a:r>
            <a:endParaRPr lang="ko-KR" altLang="en-US" dirty="0">
              <a:solidFill>
                <a:schemeClr val="bg1"/>
              </a:solidFill>
              <a:ea typeface="맑은 고딕" pitchFamily="50" charset="-127"/>
            </a:endParaRPr>
          </a:p>
        </p:txBody>
      </p:sp>
      <p:sp>
        <p:nvSpPr>
          <p:cNvPr id="46109" name="직사각형 270"/>
          <p:cNvSpPr>
            <a:spLocks noChangeArrowheads="1"/>
          </p:cNvSpPr>
          <p:nvPr/>
        </p:nvSpPr>
        <p:spPr bwMode="auto">
          <a:xfrm>
            <a:off x="1930400" y="2611438"/>
            <a:ext cx="604838"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rPr>
              <a:t>Category</a:t>
            </a:r>
            <a:endParaRPr kumimoji="0" lang="ko-KR" altLang="en-US" sz="800">
              <a:solidFill>
                <a:srgbClr val="FF0000"/>
              </a:solidFill>
              <a:latin typeface="맑은 고딕" pitchFamily="50" charset="-127"/>
            </a:endParaRPr>
          </a:p>
        </p:txBody>
      </p:sp>
      <p:grpSp>
        <p:nvGrpSpPr>
          <p:cNvPr id="46110" name="그룹 300"/>
          <p:cNvGrpSpPr>
            <a:grpSpLocks/>
          </p:cNvGrpSpPr>
          <p:nvPr/>
        </p:nvGrpSpPr>
        <p:grpSpPr bwMode="auto">
          <a:xfrm>
            <a:off x="2671763" y="2600325"/>
            <a:ext cx="2012950" cy="215900"/>
            <a:chOff x="7133019" y="4307555"/>
            <a:chExt cx="2015921" cy="217261"/>
          </a:xfrm>
        </p:grpSpPr>
        <p:sp>
          <p:nvSpPr>
            <p:cNvPr id="46111" name="모서리가 둥근 직사각형 258"/>
            <p:cNvSpPr>
              <a:spLocks noChangeArrowheads="1"/>
            </p:cNvSpPr>
            <p:nvPr/>
          </p:nvSpPr>
          <p:spPr bwMode="auto">
            <a:xfrm>
              <a:off x="7133019" y="4307555"/>
              <a:ext cx="2015921"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46112" name="그룹 104"/>
            <p:cNvGrpSpPr>
              <a:grpSpLocks/>
            </p:cNvGrpSpPr>
            <p:nvPr/>
          </p:nvGrpSpPr>
          <p:grpSpPr bwMode="auto">
            <a:xfrm rot="2487701">
              <a:off x="9006775" y="4365089"/>
              <a:ext cx="98570" cy="105387"/>
              <a:chOff x="5456484" y="417348"/>
              <a:chExt cx="191386" cy="204618"/>
            </a:xfrm>
          </p:grpSpPr>
          <p:sp>
            <p:nvSpPr>
              <p:cNvPr id="49" name="타원 48"/>
              <p:cNvSpPr/>
              <p:nvPr/>
            </p:nvSpPr>
            <p:spPr bwMode="auto">
              <a:xfrm>
                <a:off x="5457456" y="416438"/>
                <a:ext cx="19138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50" name="1/2 액자 49"/>
              <p:cNvSpPr/>
              <p:nvPr/>
            </p:nvSpPr>
            <p:spPr bwMode="auto">
              <a:xfrm rot="11089016">
                <a:off x="5501627" y="473922"/>
                <a:ext cx="77171"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Tree>
    <p:extLst>
      <p:ext uri="{BB962C8B-B14F-4D97-AF65-F5344CB8AC3E}">
        <p14:creationId xmlns="" xmlns:p14="http://schemas.microsoft.com/office/powerpoint/2010/main" val="42258137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47107"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47108" name="제목 1"/>
          <p:cNvSpPr>
            <a:spLocks noGrp="1"/>
          </p:cNvSpPr>
          <p:nvPr>
            <p:ph type="title"/>
          </p:nvPr>
        </p:nvSpPr>
        <p:spPr/>
        <p:txBody>
          <a:bodyPr/>
          <a:lstStyle/>
          <a:p>
            <a:r>
              <a:rPr lang="en-US" altLang="ko-KR" sz="1800" smtClean="0"/>
              <a:t>3. Client Data Management</a:t>
            </a:r>
            <a:endParaRPr sz="1800" smtClean="0"/>
          </a:p>
        </p:txBody>
      </p:sp>
      <p:sp>
        <p:nvSpPr>
          <p:cNvPr id="47109" name="내용 개체 틀 2"/>
          <p:cNvSpPr>
            <a:spLocks noGrp="1"/>
          </p:cNvSpPr>
          <p:nvPr>
            <p:ph idx="5"/>
          </p:nvPr>
        </p:nvSpPr>
        <p:spPr>
          <a:xfrm>
            <a:off x="223838" y="728663"/>
            <a:ext cx="6910387" cy="280987"/>
          </a:xfrm>
          <a:noFill/>
        </p:spPr>
        <p:txBody>
          <a:bodyPr/>
          <a:lstStyle/>
          <a:p>
            <a:pPr>
              <a:buFont typeface="Wingdings" pitchFamily="2" charset="2"/>
              <a:buNone/>
            </a:pPr>
            <a:r>
              <a:rPr lang="en-US" altLang="ko-KR" dirty="0" smtClean="0"/>
              <a:t>3.3 Profiles History</a:t>
            </a:r>
          </a:p>
        </p:txBody>
      </p:sp>
      <p:graphicFrame>
        <p:nvGraphicFramePr>
          <p:cNvPr id="136" name="Group 369"/>
          <p:cNvGraphicFramePr>
            <a:graphicFrameLocks noGrp="1"/>
          </p:cNvGraphicFramePr>
          <p:nvPr>
            <p:extLst>
              <p:ext uri="{D42A27DB-BD31-4B8C-83A1-F6EECF244321}">
                <p14:modId xmlns="" xmlns:p14="http://schemas.microsoft.com/office/powerpoint/2010/main" val="2768124932"/>
              </p:ext>
            </p:extLst>
          </p:nvPr>
        </p:nvGraphicFramePr>
        <p:xfrm>
          <a:off x="7534275" y="915988"/>
          <a:ext cx="2371725" cy="2947681"/>
        </p:xfrm>
        <a:graphic>
          <a:graphicData uri="http://schemas.openxmlformats.org/drawingml/2006/table">
            <a:tbl>
              <a:tblPr/>
              <a:tblGrid>
                <a:gridCol w="255588"/>
                <a:gridCol w="2116137"/>
              </a:tblGrid>
              <a:tr h="246837">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1</a:t>
                      </a:r>
                    </a:p>
                  </a:txBody>
                  <a:tcPr marL="0" marR="0" marT="45717" marB="45717"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[Create New Profile] Button:</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Show Create New Profile Popup</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New profile is displayed in the list after created</a:t>
                      </a:r>
                    </a:p>
                  </a:txBody>
                  <a:tcPr marL="36000" marR="36000" marT="35998" marB="35998"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246837">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2</a:t>
                      </a:r>
                    </a:p>
                  </a:txBody>
                  <a:tcPr marL="0" marR="0" marT="45717" marB="45717"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[Delete] Button:</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Can delete profile.</a:t>
                      </a:r>
                    </a:p>
                  </a:txBody>
                  <a:tcPr marL="36000" marR="36000" marT="35998" marB="35998"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246837">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3</a:t>
                      </a:r>
                    </a:p>
                  </a:txBody>
                  <a:tcPr marL="0" marR="0" marT="45717" marB="45717"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CFFF Status:</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lang="en-US" altLang="ko-KR" sz="800" dirty="0" smtClean="0"/>
                        <a:t>N/A, Incomplete, Pending</a:t>
                      </a:r>
                      <a:r>
                        <a:rPr lang="en-US" altLang="ko-KR" sz="800" baseline="0" dirty="0" smtClean="0"/>
                        <a:t> Signature, Completed.</a:t>
                      </a:r>
                      <a:endParaRPr kumimoji="0" lang="en-US" altLang="ko-KR" sz="800" b="0" i="0" u="none" strike="noStrike" cap="none" normalizeH="0" baseline="0" dirty="0" smtClean="0">
                        <a:ln>
                          <a:noFill/>
                        </a:ln>
                        <a:solidFill>
                          <a:srgbClr val="00B050"/>
                        </a:solidFill>
                        <a:effectLst/>
                        <a:latin typeface="Trebuchet MS" pitchFamily="34" charset="0"/>
                        <a:ea typeface="맑은 고딕" pitchFamily="50" charset="-127"/>
                        <a:sym typeface="Wingdings 2" pitchFamily="18" charset="2"/>
                      </a:endParaRPr>
                    </a:p>
                  </a:txBody>
                  <a:tcPr marL="36000" marR="36000" marT="35998" marB="35998"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246837">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4</a:t>
                      </a:r>
                    </a:p>
                  </a:txBody>
                  <a:tcPr marL="0" marR="0" marT="45717" marB="45717"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FNA Status:</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N/A, Linked 1, Linked 2, Linked 3</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Max 3 SIS can be generated.  1 FNA is mapped per SIS.  Hence max 3 FNA can be linked to SIS.</a:t>
                      </a:r>
                    </a:p>
                  </a:txBody>
                  <a:tcPr marL="36000" marR="36000" marT="35998" marB="35998"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246837">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5</a:t>
                      </a:r>
                    </a:p>
                  </a:txBody>
                  <a:tcPr marL="0" marR="0" marT="45717" marB="45717"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SIS Status:</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N/A, Linked 1, Linked 2, Linked 3</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Max 3 SIS can be linked.</a:t>
                      </a:r>
                    </a:p>
                  </a:txBody>
                  <a:tcPr marL="36000" marR="36000" marT="35998" marB="35998"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246837">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6</a:t>
                      </a:r>
                    </a:p>
                  </a:txBody>
                  <a:tcPr marL="0" marR="0" marT="45717" marB="45717"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Selected customer name is displayed</a:t>
                      </a:r>
                    </a:p>
                  </a:txBody>
                  <a:tcPr marL="36000" marR="36000" marT="35998" marB="35998"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47135"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47136" name="그룹 170"/>
          <p:cNvGrpSpPr>
            <a:grpSpLocks/>
          </p:cNvGrpSpPr>
          <p:nvPr/>
        </p:nvGrpSpPr>
        <p:grpSpPr bwMode="auto">
          <a:xfrm rot="-8100000">
            <a:off x="597694" y="1234281"/>
            <a:ext cx="212725" cy="214313"/>
            <a:chOff x="3740150" y="525463"/>
            <a:chExt cx="349250" cy="350837"/>
          </a:xfrm>
        </p:grpSpPr>
        <p:cxnSp>
          <p:nvCxnSpPr>
            <p:cNvPr id="42" name="직선 연결선 41"/>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43" name="직선 연결선 42"/>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47137" name="직사각형 21"/>
          <p:cNvSpPr>
            <a:spLocks noChangeArrowheads="1"/>
          </p:cNvSpPr>
          <p:nvPr/>
        </p:nvSpPr>
        <p:spPr bwMode="auto">
          <a:xfrm>
            <a:off x="844550" y="1216025"/>
            <a:ext cx="1795463"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Client Data Management</a:t>
            </a:r>
            <a:endParaRPr lang="ko-KR" altLang="en-US">
              <a:latin typeface="Trebuchet MS" pitchFamily="34" charset="0"/>
              <a:ea typeface="맑은 고딕" pitchFamily="50" charset="-127"/>
            </a:endParaRPr>
          </a:p>
        </p:txBody>
      </p:sp>
      <p:sp>
        <p:nvSpPr>
          <p:cNvPr id="15"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pic>
        <p:nvPicPr>
          <p:cNvPr id="47139" name="Picture 28" descr="C:\Users\08539\Downloads\1403786430_45_Menu.png"/>
          <p:cNvPicPr>
            <a:picLocks noChangeAspect="1" noChangeArrowheads="1"/>
          </p:cNvPicPr>
          <p:nvPr/>
        </p:nvPicPr>
        <p:blipFill>
          <a:blip r:embed="rId3" cstate="print"/>
          <a:srcRect/>
          <a:stretch>
            <a:fillRect/>
          </a:stretch>
        </p:blipFill>
        <p:spPr bwMode="auto">
          <a:xfrm>
            <a:off x="393700" y="1227138"/>
            <a:ext cx="234950" cy="234950"/>
          </a:xfrm>
          <a:prstGeom prst="rect">
            <a:avLst/>
          </a:prstGeom>
          <a:noFill/>
          <a:ln w="9525">
            <a:noFill/>
            <a:miter lim="800000"/>
            <a:headEnd/>
            <a:tailEnd/>
          </a:ln>
        </p:spPr>
      </p:pic>
      <p:sp>
        <p:nvSpPr>
          <p:cNvPr id="85"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47141" name="모서리가 둥근 직사각형 89"/>
          <p:cNvSpPr>
            <a:spLocks noChangeArrowheads="1"/>
          </p:cNvSpPr>
          <p:nvPr/>
        </p:nvSpPr>
        <p:spPr bwMode="auto">
          <a:xfrm>
            <a:off x="393700" y="6078538"/>
            <a:ext cx="5143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grpSp>
        <p:nvGrpSpPr>
          <p:cNvPr id="47142" name="그룹 170"/>
          <p:cNvGrpSpPr>
            <a:grpSpLocks/>
          </p:cNvGrpSpPr>
          <p:nvPr/>
        </p:nvGrpSpPr>
        <p:grpSpPr bwMode="auto">
          <a:xfrm rot="-8100000">
            <a:off x="2534444" y="1234281"/>
            <a:ext cx="212725" cy="214313"/>
            <a:chOff x="3740150" y="525463"/>
            <a:chExt cx="349250" cy="350837"/>
          </a:xfrm>
        </p:grpSpPr>
        <p:cxnSp>
          <p:nvCxnSpPr>
            <p:cNvPr id="39" name="직선 연결선 38"/>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44" name="직선 연결선 43"/>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47143" name="직사각형 21"/>
          <p:cNvSpPr>
            <a:spLocks noChangeArrowheads="1"/>
          </p:cNvSpPr>
          <p:nvPr/>
        </p:nvSpPr>
        <p:spPr bwMode="auto">
          <a:xfrm>
            <a:off x="2868613" y="1216025"/>
            <a:ext cx="1201737"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Profiles History</a:t>
            </a:r>
            <a:endParaRPr lang="ko-KR" altLang="en-US">
              <a:latin typeface="Trebuchet MS" pitchFamily="34" charset="0"/>
              <a:ea typeface="맑은 고딕" pitchFamily="50" charset="-127"/>
            </a:endParaRPr>
          </a:p>
        </p:txBody>
      </p:sp>
      <p:sp>
        <p:nvSpPr>
          <p:cNvPr id="66" name="직사각형 65"/>
          <p:cNvSpPr/>
          <p:nvPr/>
        </p:nvSpPr>
        <p:spPr bwMode="auto">
          <a:xfrm>
            <a:off x="296863" y="1495425"/>
            <a:ext cx="7045325" cy="287338"/>
          </a:xfrm>
          <a:prstGeom prst="rect">
            <a:avLst/>
          </a:prstGeom>
          <a:solidFill>
            <a:srgbClr val="7A93BC"/>
          </a:solidFill>
          <a:ln w="6350" algn="ctr">
            <a:solidFill>
              <a:schemeClr val="bg1">
                <a:lumMod val="50000"/>
              </a:schemeClr>
            </a:solidFill>
            <a:miter lim="800000"/>
            <a:headEnd/>
            <a:tailEnd/>
          </a:ln>
        </p:spPr>
        <p:txBody>
          <a:bodyPr wrap="none" lIns="90000" tIns="46800" rIns="90000" bIns="46800" anchor="ctr"/>
          <a:lstStyle/>
          <a:p>
            <a:pPr marL="92075" indent="-92075" latinLnBrk="0">
              <a:defRPr/>
            </a:pPr>
            <a:r>
              <a:rPr lang="en-US" altLang="ko-KR" dirty="0" smtClean="0">
                <a:solidFill>
                  <a:schemeClr val="bg1"/>
                </a:solidFill>
                <a:ea typeface="맑은 고딕" pitchFamily="50" charset="-127"/>
              </a:rPr>
              <a:t>Brian Choi has 3 Profiles.</a:t>
            </a:r>
            <a:endParaRPr lang="ko-KR" altLang="en-US" dirty="0">
              <a:solidFill>
                <a:schemeClr val="bg1"/>
              </a:solidFill>
              <a:ea typeface="맑은 고딕" pitchFamily="50" charset="-127"/>
            </a:endParaRPr>
          </a:p>
        </p:txBody>
      </p:sp>
      <p:sp>
        <p:nvSpPr>
          <p:cNvPr id="47178" name="모서리가 둥근 직사각형 89"/>
          <p:cNvSpPr>
            <a:spLocks noChangeArrowheads="1"/>
          </p:cNvSpPr>
          <p:nvPr/>
        </p:nvSpPr>
        <p:spPr bwMode="auto">
          <a:xfrm>
            <a:off x="5508625" y="1501775"/>
            <a:ext cx="1135063"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Create New Profile</a:t>
            </a:r>
            <a:endParaRPr kumimoji="0" lang="ko-KR" altLang="en-US" sz="800" b="1">
              <a:latin typeface="맑은 고딕" pitchFamily="50" charset="-127"/>
              <a:ea typeface="맑은 고딕" pitchFamily="50" charset="-127"/>
            </a:endParaRPr>
          </a:p>
        </p:txBody>
      </p:sp>
      <p:cxnSp>
        <p:nvCxnSpPr>
          <p:cNvPr id="47" name="직선 연결선 46"/>
          <p:cNvCxnSpPr/>
          <p:nvPr/>
        </p:nvCxnSpPr>
        <p:spPr bwMode="auto">
          <a:xfrm>
            <a:off x="307975" y="1495425"/>
            <a:ext cx="7038975" cy="0"/>
          </a:xfrm>
          <a:prstGeom prst="line">
            <a:avLst/>
          </a:prstGeom>
          <a:noFill/>
          <a:ln w="12700" cap="flat" cmpd="sng" algn="ctr">
            <a:solidFill>
              <a:schemeClr val="bg1">
                <a:lumMod val="50000"/>
              </a:schemeClr>
            </a:solidFill>
            <a:prstDash val="solid"/>
            <a:round/>
            <a:headEnd type="none" w="med" len="med"/>
            <a:tailEnd type="none"/>
          </a:ln>
          <a:effectLst/>
        </p:spPr>
      </p:cxnSp>
      <p:sp>
        <p:nvSpPr>
          <p:cNvPr id="47183" name="모서리가 둥근 직사각형 89"/>
          <p:cNvSpPr>
            <a:spLocks noChangeArrowheads="1"/>
          </p:cNvSpPr>
          <p:nvPr/>
        </p:nvSpPr>
        <p:spPr bwMode="auto">
          <a:xfrm>
            <a:off x="6726238" y="1506538"/>
            <a:ext cx="485775"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Delete</a:t>
            </a:r>
            <a:endParaRPr kumimoji="0" lang="ko-KR" altLang="en-US" sz="800" b="1">
              <a:latin typeface="맑은 고딕" pitchFamily="50" charset="-127"/>
              <a:ea typeface="맑은 고딕" pitchFamily="50" charset="-127"/>
            </a:endParaRPr>
          </a:p>
        </p:txBody>
      </p:sp>
      <p:sp>
        <p:nvSpPr>
          <p:cNvPr id="47184" name="모서리가 둥근 직사각형 86"/>
          <p:cNvSpPr>
            <a:spLocks noChangeArrowheads="1"/>
          </p:cNvSpPr>
          <p:nvPr/>
        </p:nvSpPr>
        <p:spPr bwMode="auto">
          <a:xfrm>
            <a:off x="5113338" y="6080125"/>
            <a:ext cx="101600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dirty="0">
                <a:latin typeface="맑은 고딕" pitchFamily="50" charset="-127"/>
                <a:ea typeface="맑은 고딕" pitchFamily="50" charset="-127"/>
              </a:rPr>
              <a:t>Financial Analysis</a:t>
            </a:r>
          </a:p>
        </p:txBody>
      </p:sp>
      <p:sp>
        <p:nvSpPr>
          <p:cNvPr id="47185" name="모서리가 둥근 직사각형 86"/>
          <p:cNvSpPr>
            <a:spLocks noChangeArrowheads="1"/>
          </p:cNvSpPr>
          <p:nvPr/>
        </p:nvSpPr>
        <p:spPr bwMode="auto">
          <a:xfrm>
            <a:off x="6196013" y="6080125"/>
            <a:ext cx="101600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dirty="0">
                <a:latin typeface="맑은 고딕" pitchFamily="50" charset="-127"/>
                <a:ea typeface="맑은 고딕" pitchFamily="50" charset="-127"/>
              </a:rPr>
              <a:t>Sales Illustration</a:t>
            </a:r>
          </a:p>
        </p:txBody>
      </p:sp>
      <p:sp>
        <p:nvSpPr>
          <p:cNvPr id="38" name="직사각형 2"/>
          <p:cNvSpPr>
            <a:spLocks noChangeArrowheads="1"/>
          </p:cNvSpPr>
          <p:nvPr/>
        </p:nvSpPr>
        <p:spPr bwMode="auto">
          <a:xfrm>
            <a:off x="568325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45" name="순서도: 병합 44"/>
          <p:cNvSpPr/>
          <p:nvPr/>
        </p:nvSpPr>
        <p:spPr bwMode="auto">
          <a:xfrm>
            <a:off x="6451600" y="1298575"/>
            <a:ext cx="122238"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pic>
        <p:nvPicPr>
          <p:cNvPr id="47193" name="그림 47"/>
          <p:cNvPicPr>
            <a:picLocks noChangeAspect="1"/>
          </p:cNvPicPr>
          <p:nvPr/>
        </p:nvPicPr>
        <p:blipFill>
          <a:blip r:embed="rId4" cstate="print"/>
          <a:srcRect/>
          <a:stretch>
            <a:fillRect/>
          </a:stretch>
        </p:blipFill>
        <p:spPr bwMode="auto">
          <a:xfrm>
            <a:off x="6751638" y="1216025"/>
            <a:ext cx="250825" cy="250825"/>
          </a:xfrm>
          <a:prstGeom prst="rect">
            <a:avLst/>
          </a:prstGeom>
          <a:noFill/>
          <a:ln w="9525">
            <a:noFill/>
            <a:miter lim="800000"/>
            <a:headEnd/>
            <a:tailEnd/>
          </a:ln>
        </p:spPr>
      </p:pic>
      <p:sp>
        <p:nvSpPr>
          <p:cNvPr id="48" name="모서리가 둥근 직사각형 86"/>
          <p:cNvSpPr>
            <a:spLocks noChangeArrowheads="1"/>
          </p:cNvSpPr>
          <p:nvPr/>
        </p:nvSpPr>
        <p:spPr bwMode="auto">
          <a:xfrm>
            <a:off x="4032250" y="6076950"/>
            <a:ext cx="101600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dirty="0">
                <a:latin typeface="맑은 고딕" pitchFamily="50" charset="-127"/>
                <a:ea typeface="맑은 고딕" pitchFamily="50" charset="-127"/>
              </a:rPr>
              <a:t>Customer Fact Find</a:t>
            </a:r>
          </a:p>
        </p:txBody>
      </p:sp>
      <p:graphicFrame>
        <p:nvGraphicFramePr>
          <p:cNvPr id="49" name="표 66"/>
          <p:cNvGraphicFramePr>
            <a:graphicFrameLocks noGrp="1"/>
          </p:cNvGraphicFramePr>
          <p:nvPr>
            <p:extLst>
              <p:ext uri="{D42A27DB-BD31-4B8C-83A1-F6EECF244321}">
                <p14:modId xmlns="" xmlns:p14="http://schemas.microsoft.com/office/powerpoint/2010/main" val="618702732"/>
              </p:ext>
            </p:extLst>
          </p:nvPr>
        </p:nvGraphicFramePr>
        <p:xfrm>
          <a:off x="306388" y="1792288"/>
          <a:ext cx="7046911" cy="1520030"/>
        </p:xfrm>
        <a:graphic>
          <a:graphicData uri="http://schemas.openxmlformats.org/drawingml/2006/table">
            <a:tbl>
              <a:tblPr/>
              <a:tblGrid>
                <a:gridCol w="1154112"/>
                <a:gridCol w="1028700"/>
                <a:gridCol w="2108200"/>
                <a:gridCol w="918633"/>
                <a:gridCol w="918633"/>
                <a:gridCol w="918633"/>
              </a:tblGrid>
              <a:tr h="304006">
                <a:tc>
                  <a:txBody>
                    <a:bodyPr/>
                    <a:lstStyle/>
                    <a:p>
                      <a:pPr algn="ctr"/>
                      <a:r>
                        <a:rPr lang="en-US" altLang="ko-KR" sz="900" dirty="0" smtClean="0"/>
                        <a:t>Profile Name</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c>
                  <a:txBody>
                    <a:bodyPr/>
                    <a:lstStyle/>
                    <a:p>
                      <a:pPr algn="ctr"/>
                      <a:r>
                        <a:rPr lang="en-US" altLang="ko-KR" sz="900" dirty="0" smtClean="0"/>
                        <a:t>Updated Date</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c>
                  <a:txBody>
                    <a:bodyPr/>
                    <a:lstStyle/>
                    <a:p>
                      <a:pPr algn="ctr"/>
                      <a:r>
                        <a:rPr lang="en-US" altLang="ko-KR" sz="900" dirty="0" smtClean="0"/>
                        <a:t>Recommended</a:t>
                      </a:r>
                      <a:r>
                        <a:rPr lang="en-US" altLang="ko-KR" sz="900" baseline="0" dirty="0" smtClean="0"/>
                        <a:t> Product</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c>
                  <a:txBody>
                    <a:bodyPr/>
                    <a:lstStyle/>
                    <a:p>
                      <a:pPr algn="ctr"/>
                      <a:r>
                        <a:rPr lang="en-US" altLang="ko-KR" sz="900" dirty="0" smtClean="0"/>
                        <a:t>CFFF</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c>
                  <a:txBody>
                    <a:bodyPr/>
                    <a:lstStyle/>
                    <a:p>
                      <a:pPr algn="ctr"/>
                      <a:r>
                        <a:rPr lang="en-US" altLang="ko-KR" sz="900" dirty="0" smtClean="0"/>
                        <a:t>FNA</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t>SIS</a:t>
                      </a:r>
                      <a:endParaRPr lang="ko-KR" altLang="en-US" sz="900" dirty="0" smtClean="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r>
              <a:tr h="304006">
                <a:tc>
                  <a:txBody>
                    <a:bodyPr/>
                    <a:lstStyle/>
                    <a:p>
                      <a:pPr algn="l"/>
                      <a:r>
                        <a:rPr lang="en-US" altLang="ko-KR" sz="900" b="0" dirty="0" smtClean="0"/>
                        <a:t>For his son</a:t>
                      </a:r>
                      <a:endParaRPr lang="ko-KR" altLang="en-US" sz="900" b="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dirty="0" smtClean="0"/>
                        <a:t>01-07-2014</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l"/>
                      <a:r>
                        <a:rPr lang="en-US" altLang="ko-KR" sz="900" dirty="0" err="1" smtClean="0"/>
                        <a:t>AmMetLife</a:t>
                      </a:r>
                      <a:r>
                        <a:rPr lang="en-US" altLang="ko-KR" sz="900" baseline="0" dirty="0" smtClean="0"/>
                        <a:t> Protect 99</a:t>
                      </a:r>
                      <a:endParaRPr lang="ko-KR" altLang="en-US" sz="90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dirty="0" smtClean="0"/>
                        <a:t>Completed</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dirty="0" smtClean="0"/>
                        <a:t>Linked 1</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dirty="0" smtClean="0"/>
                        <a:t>Linked 2</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r>
              <a:tr h="304006">
                <a:tc>
                  <a:txBody>
                    <a:bodyPr/>
                    <a:lstStyle/>
                    <a:p>
                      <a:pPr algn="l"/>
                      <a:r>
                        <a:rPr lang="en-US" altLang="ko-KR" sz="900" b="0" dirty="0" smtClean="0"/>
                        <a:t>AMPRT</a:t>
                      </a:r>
                      <a:endParaRPr lang="ko-KR" altLang="en-US" sz="900" b="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dirty="0" smtClean="0"/>
                        <a:t>25-06-2014</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900" dirty="0" err="1" smtClean="0"/>
                        <a:t>AmCapital</a:t>
                      </a:r>
                      <a:endParaRPr lang="ko-KR" altLang="en-US" sz="900" dirty="0" smtClean="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t>N/A</a:t>
                      </a:r>
                      <a:endParaRPr lang="ko-KR" altLang="en-US" sz="900" dirty="0" smtClean="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t>N/A</a:t>
                      </a:r>
                      <a:endParaRPr lang="ko-KR" altLang="en-US" sz="900" dirty="0" smtClean="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dirty="0" smtClean="0"/>
                        <a:t>Linked 1</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r>
              <a:tr h="304006">
                <a:tc>
                  <a:txBody>
                    <a:bodyPr/>
                    <a:lstStyle/>
                    <a:p>
                      <a:pPr algn="l"/>
                      <a:r>
                        <a:rPr lang="en-US" altLang="ko-KR" sz="900" b="0" dirty="0" smtClean="0"/>
                        <a:t>ULLA5</a:t>
                      </a:r>
                      <a:endParaRPr lang="ko-KR" altLang="en-US" sz="900" b="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dirty="0" smtClean="0"/>
                        <a:t>11-06-2014</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900" dirty="0" err="1" smtClean="0"/>
                        <a:t>AmUni</a:t>
                      </a:r>
                      <a:r>
                        <a:rPr lang="en-US" altLang="ko-KR" sz="900" dirty="0" smtClean="0"/>
                        <a:t> Education</a:t>
                      </a:r>
                      <a:endParaRPr lang="ko-KR" altLang="en-US" sz="900" dirty="0" smtClean="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t>N/A</a:t>
                      </a:r>
                      <a:endParaRPr lang="ko-KR" altLang="en-US" sz="900" dirty="0" smtClean="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dirty="0" smtClean="0"/>
                        <a:t>Linked 1</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dirty="0" smtClean="0"/>
                        <a:t>Linked 1</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r>
              <a:tr h="304006">
                <a:tc>
                  <a:txBody>
                    <a:bodyPr/>
                    <a:lstStyle/>
                    <a:p>
                      <a:pPr algn="l"/>
                      <a:r>
                        <a:rPr lang="en-US" altLang="ko-KR" sz="900" b="0" dirty="0" smtClean="0"/>
                        <a:t>New prospect</a:t>
                      </a:r>
                      <a:endParaRPr lang="ko-KR" altLang="en-US" sz="900" b="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dirty="0" smtClean="0"/>
                        <a:t>11-06-2013</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900" smtClean="0"/>
                        <a:t>N/A</a:t>
                      </a:r>
                      <a:endParaRPr lang="ko-KR" altLang="en-US" sz="900" dirty="0" smtClean="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t>incomplete</a:t>
                      </a:r>
                      <a:endParaRPr lang="ko-KR" altLang="en-US" sz="900" dirty="0" smtClean="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dirty="0" smtClean="0"/>
                        <a:t>Linked 1</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dirty="0" smtClean="0"/>
                        <a:t>N/A</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r>
            </a:tbl>
          </a:graphicData>
        </a:graphic>
      </p:graphicFrame>
      <p:sp>
        <p:nvSpPr>
          <p:cNvPr id="50" name="타원 726"/>
          <p:cNvSpPr>
            <a:spLocks noChangeArrowheads="1"/>
          </p:cNvSpPr>
          <p:nvPr/>
        </p:nvSpPr>
        <p:spPr bwMode="auto">
          <a:xfrm>
            <a:off x="5410201" y="1555750"/>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1</a:t>
            </a:r>
          </a:p>
        </p:txBody>
      </p:sp>
      <p:sp>
        <p:nvSpPr>
          <p:cNvPr id="51" name="타원 726"/>
          <p:cNvSpPr>
            <a:spLocks noChangeArrowheads="1"/>
          </p:cNvSpPr>
          <p:nvPr/>
        </p:nvSpPr>
        <p:spPr bwMode="auto">
          <a:xfrm>
            <a:off x="6608763" y="1555750"/>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2</a:t>
            </a:r>
            <a:endParaRPr kumimoji="0" lang="en-US" altLang="ko-KR" sz="800" b="1" dirty="0">
              <a:solidFill>
                <a:srgbClr val="FFFFFF"/>
              </a:solidFill>
              <a:latin typeface="Calibri" pitchFamily="34" charset="0"/>
              <a:ea typeface="맑은 고딕" pitchFamily="50" charset="-127"/>
            </a:endParaRPr>
          </a:p>
        </p:txBody>
      </p:sp>
      <p:sp>
        <p:nvSpPr>
          <p:cNvPr id="55" name="타원 726"/>
          <p:cNvSpPr>
            <a:spLocks noChangeArrowheads="1"/>
          </p:cNvSpPr>
          <p:nvPr/>
        </p:nvSpPr>
        <p:spPr bwMode="auto">
          <a:xfrm>
            <a:off x="4543426" y="215582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3</a:t>
            </a:r>
            <a:endParaRPr kumimoji="0" lang="en-US" altLang="ko-KR" sz="800" b="1" dirty="0">
              <a:solidFill>
                <a:srgbClr val="FFFFFF"/>
              </a:solidFill>
              <a:latin typeface="Calibri" pitchFamily="34" charset="0"/>
              <a:ea typeface="맑은 고딕" pitchFamily="50" charset="-127"/>
            </a:endParaRPr>
          </a:p>
        </p:txBody>
      </p:sp>
      <p:sp>
        <p:nvSpPr>
          <p:cNvPr id="56" name="타원 726"/>
          <p:cNvSpPr>
            <a:spLocks noChangeArrowheads="1"/>
          </p:cNvSpPr>
          <p:nvPr/>
        </p:nvSpPr>
        <p:spPr bwMode="auto">
          <a:xfrm>
            <a:off x="5532438" y="215582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4</a:t>
            </a:r>
            <a:endParaRPr kumimoji="0" lang="en-US" altLang="ko-KR" sz="800" b="1" dirty="0">
              <a:solidFill>
                <a:srgbClr val="FFFFFF"/>
              </a:solidFill>
              <a:latin typeface="Calibri" pitchFamily="34" charset="0"/>
              <a:ea typeface="맑은 고딕" pitchFamily="50" charset="-127"/>
            </a:endParaRPr>
          </a:p>
        </p:txBody>
      </p:sp>
      <p:sp>
        <p:nvSpPr>
          <p:cNvPr id="57" name="타원 726"/>
          <p:cNvSpPr>
            <a:spLocks noChangeArrowheads="1"/>
          </p:cNvSpPr>
          <p:nvPr/>
        </p:nvSpPr>
        <p:spPr bwMode="auto">
          <a:xfrm>
            <a:off x="6457951" y="215582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5</a:t>
            </a:r>
            <a:endParaRPr kumimoji="0" lang="en-US" altLang="ko-KR" sz="800" b="1" dirty="0">
              <a:solidFill>
                <a:srgbClr val="FFFFFF"/>
              </a:solidFill>
              <a:latin typeface="Calibri" pitchFamily="34" charset="0"/>
              <a:ea typeface="맑은 고딕" pitchFamily="50" charset="-127"/>
            </a:endParaRPr>
          </a:p>
        </p:txBody>
      </p:sp>
      <p:sp>
        <p:nvSpPr>
          <p:cNvPr id="37" name="타원 726"/>
          <p:cNvSpPr>
            <a:spLocks noChangeArrowheads="1"/>
          </p:cNvSpPr>
          <p:nvPr/>
        </p:nvSpPr>
        <p:spPr bwMode="auto">
          <a:xfrm>
            <a:off x="209550" y="1466850"/>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6</a:t>
            </a:r>
            <a:endParaRPr kumimoji="0" lang="en-US" altLang="ko-KR" sz="800" b="1" dirty="0">
              <a:solidFill>
                <a:srgbClr val="FFFFFF"/>
              </a:solidFill>
              <a:latin typeface="Calibri" pitchFamily="34" charset="0"/>
              <a:ea typeface="맑은 고딕" pitchFamily="50" charset="-127"/>
            </a:endParaRPr>
          </a:p>
        </p:txBody>
      </p:sp>
    </p:spTree>
    <p:extLst>
      <p:ext uri="{BB962C8B-B14F-4D97-AF65-F5344CB8AC3E}">
        <p14:creationId xmlns="" xmlns:p14="http://schemas.microsoft.com/office/powerpoint/2010/main" val="1657795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제목 1"/>
          <p:cNvSpPr>
            <a:spLocks noGrp="1"/>
          </p:cNvSpPr>
          <p:nvPr>
            <p:ph type="title"/>
          </p:nvPr>
        </p:nvSpPr>
        <p:spPr/>
        <p:txBody>
          <a:bodyPr/>
          <a:lstStyle/>
          <a:p>
            <a:r>
              <a:rPr lang="en-US" altLang="ko-KR" sz="1800" smtClean="0"/>
              <a:t>3. Client Data Management</a:t>
            </a:r>
            <a:endParaRPr sz="1800" smtClean="0"/>
          </a:p>
        </p:txBody>
      </p:sp>
      <p:sp>
        <p:nvSpPr>
          <p:cNvPr id="46083" name="내용 개체 틀 2"/>
          <p:cNvSpPr>
            <a:spLocks noGrp="1"/>
          </p:cNvSpPr>
          <p:nvPr>
            <p:ph idx="5"/>
          </p:nvPr>
        </p:nvSpPr>
        <p:spPr>
          <a:xfrm>
            <a:off x="223838" y="728663"/>
            <a:ext cx="6910387" cy="280987"/>
          </a:xfrm>
          <a:noFill/>
        </p:spPr>
        <p:txBody>
          <a:bodyPr/>
          <a:lstStyle/>
          <a:p>
            <a:pPr>
              <a:buNone/>
            </a:pPr>
            <a:r>
              <a:rPr lang="en-US" altLang="ko-KR" dirty="0"/>
              <a:t>3.3 Profiles </a:t>
            </a:r>
            <a:r>
              <a:rPr lang="en-US" altLang="ko-KR" dirty="0" smtClean="0"/>
              <a:t>History – Create New Profile Popup</a:t>
            </a:r>
            <a:endParaRPr lang="en-US" altLang="ko-KR" dirty="0"/>
          </a:p>
        </p:txBody>
      </p:sp>
      <p:graphicFrame>
        <p:nvGraphicFramePr>
          <p:cNvPr id="37" name="Group 369"/>
          <p:cNvGraphicFramePr>
            <a:graphicFrameLocks noGrp="1"/>
          </p:cNvGraphicFramePr>
          <p:nvPr>
            <p:extLst>
              <p:ext uri="{D42A27DB-BD31-4B8C-83A1-F6EECF244321}">
                <p14:modId xmlns="" xmlns:p14="http://schemas.microsoft.com/office/powerpoint/2010/main" val="732859542"/>
              </p:ext>
            </p:extLst>
          </p:nvPr>
        </p:nvGraphicFramePr>
        <p:xfrm>
          <a:off x="7534275" y="919163"/>
          <a:ext cx="2371725" cy="357188"/>
        </p:xfrm>
        <a:graphic>
          <a:graphicData uri="http://schemas.openxmlformats.org/drawingml/2006/table">
            <a:tbl>
              <a:tblPr/>
              <a:tblGrid>
                <a:gridCol w="255588"/>
                <a:gridCol w="2116137"/>
              </a:tblGrid>
              <a:tr h="357188">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1</a:t>
                      </a:r>
                    </a:p>
                  </a:txBody>
                  <a:tcPr marL="0" marR="0" marT="45698" marB="45698"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[Profile Name] Text Input:</a:t>
                      </a: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Input Profile Name</a:t>
                      </a: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endParaRPr>
                    </a:p>
                  </a:txBody>
                  <a:tcPr marL="36000" marR="36000" marT="35983" marB="3598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46091" name="그룹 211"/>
          <p:cNvGrpSpPr>
            <a:grpSpLocks/>
          </p:cNvGrpSpPr>
          <p:nvPr/>
        </p:nvGrpSpPr>
        <p:grpSpPr bwMode="auto">
          <a:xfrm>
            <a:off x="306388" y="1066800"/>
            <a:ext cx="7056437" cy="5292725"/>
            <a:chOff x="573088" y="1447793"/>
            <a:chExt cx="4939200" cy="4939182"/>
          </a:xfrm>
        </p:grpSpPr>
        <p:sp>
          <p:nvSpPr>
            <p:cNvPr id="168" name="직사각형 167"/>
            <p:cNvSpPr>
              <a:spLocks/>
            </p:cNvSpPr>
            <p:nvPr/>
          </p:nvSpPr>
          <p:spPr bwMode="auto">
            <a:xfrm rot="10800000" flipV="1">
              <a:off x="573088" y="1447793"/>
              <a:ext cx="4939200" cy="4939182"/>
            </a:xfrm>
            <a:prstGeom prst="rect">
              <a:avLst/>
            </a:prstGeom>
            <a:solidFill>
              <a:schemeClr val="bg1">
                <a:lumMod val="85000"/>
              </a:schemeClr>
            </a:solidFill>
            <a:ln w="12700" cap="flat" cmpd="sng" algn="ctr">
              <a:solidFill>
                <a:srgbClr val="808080">
                  <a:lumMod val="75000"/>
                </a:srgbClr>
              </a:solidFill>
              <a:prstDash val="solid"/>
              <a:round/>
              <a:headEnd type="none" w="med" len="med"/>
              <a:tailEnd type="none" w="med" len="med"/>
            </a:ln>
            <a:effectLst>
              <a:outerShdw dist="38100" dir="2700000" algn="ctr" rotWithShape="0">
                <a:srgbClr val="FFFFFF">
                  <a:lumMod val="75000"/>
                </a:srgbClr>
              </a:outerShdw>
            </a:effectLst>
          </p:spPr>
          <p:txBody>
            <a:bodyPr/>
            <a:lstStyle/>
            <a:p>
              <a:pPr latinLnBrk="0">
                <a:defRPr/>
              </a:pPr>
              <a:endParaRPr kumimoji="0" lang="ko-KR" altLang="en-US">
                <a:latin typeface="Trebuchet MS" pitchFamily="34" charset="0"/>
                <a:ea typeface="맑은 고딕" pitchFamily="50" charset="-127"/>
              </a:endParaRPr>
            </a:p>
          </p:txBody>
        </p:sp>
        <p:sp>
          <p:nvSpPr>
            <p:cNvPr id="46116" name="직사각형 168"/>
            <p:cNvSpPr>
              <a:spLocks noChangeArrowheads="1"/>
            </p:cNvSpPr>
            <p:nvPr/>
          </p:nvSpPr>
          <p:spPr bwMode="auto">
            <a:xfrm>
              <a:off x="573088" y="1447793"/>
              <a:ext cx="4936978" cy="108147"/>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grpSp>
      <p:sp>
        <p:nvSpPr>
          <p:cNvPr id="170" name="모서리가 둥근 직사각형 169"/>
          <p:cNvSpPr/>
          <p:nvPr/>
        </p:nvSpPr>
        <p:spPr bwMode="auto">
          <a:xfrm>
            <a:off x="2238438" y="2950369"/>
            <a:ext cx="3108325" cy="1154113"/>
          </a:xfrm>
          <a:prstGeom prst="roundRect">
            <a:avLst>
              <a:gd name="adj" fmla="val 0"/>
            </a:avLst>
          </a:prstGeom>
          <a:solidFill>
            <a:schemeClr val="bg1"/>
          </a:solidFill>
          <a:ln w="31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108000" tIns="180000" rIns="108000" bIns="180000" anchor="ctr"/>
          <a:lstStyle/>
          <a:p>
            <a:pPr algn="ctr">
              <a:defRPr/>
            </a:pPr>
            <a:endParaRPr lang="ko-KR" altLang="en-US" sz="1200">
              <a:solidFill>
                <a:schemeClr val="bg1"/>
              </a:solidFill>
              <a:latin typeface="Trebuchet MS" pitchFamily="34" charset="0"/>
              <a:ea typeface="맑은 고딕" pitchFamily="50" charset="-127"/>
            </a:endParaRPr>
          </a:p>
        </p:txBody>
      </p:sp>
      <p:sp>
        <p:nvSpPr>
          <p:cNvPr id="46093" name="직사각형 170"/>
          <p:cNvSpPr>
            <a:spLocks/>
          </p:cNvSpPr>
          <p:nvPr/>
        </p:nvSpPr>
        <p:spPr bwMode="auto">
          <a:xfrm>
            <a:off x="2238438" y="2956719"/>
            <a:ext cx="3108325" cy="303213"/>
          </a:xfrm>
          <a:prstGeom prst="rect">
            <a:avLst/>
          </a:prstGeom>
          <a:solidFill>
            <a:srgbClr val="595959"/>
          </a:solidFill>
          <a:ln w="3175" algn="ctr">
            <a:noFill/>
            <a:miter lim="800000"/>
            <a:headEnd/>
            <a:tailEnd/>
          </a:ln>
        </p:spPr>
        <p:txBody>
          <a:bodyPr anchor="ctr"/>
          <a:lstStyle/>
          <a:p>
            <a:pPr latinLnBrk="0"/>
            <a:r>
              <a:rPr lang="en-US" altLang="ko-KR" sz="1100" dirty="0">
                <a:solidFill>
                  <a:schemeClr val="bg1"/>
                </a:solidFill>
                <a:latin typeface="Trebuchet MS" pitchFamily="34" charset="0"/>
                <a:ea typeface="맑은 고딕" pitchFamily="50" charset="-127"/>
              </a:rPr>
              <a:t>Create New Profile</a:t>
            </a:r>
            <a:endParaRPr lang="ko-KR" altLang="en-US" sz="1100" dirty="0">
              <a:solidFill>
                <a:schemeClr val="bg1"/>
              </a:solidFill>
              <a:latin typeface="Trebuchet MS" pitchFamily="34" charset="0"/>
              <a:ea typeface="맑은 고딕" pitchFamily="50" charset="-127"/>
            </a:endParaRPr>
          </a:p>
        </p:txBody>
      </p:sp>
      <p:sp>
        <p:nvSpPr>
          <p:cNvPr id="46094" name="십자형 171"/>
          <p:cNvSpPr>
            <a:spLocks noChangeArrowheads="1"/>
          </p:cNvSpPr>
          <p:nvPr/>
        </p:nvSpPr>
        <p:spPr bwMode="auto">
          <a:xfrm rot="2700000">
            <a:off x="5154717" y="3049588"/>
            <a:ext cx="120650" cy="122238"/>
          </a:xfrm>
          <a:prstGeom prst="plus">
            <a:avLst>
              <a:gd name="adj" fmla="val 39407"/>
            </a:avLst>
          </a:prstGeom>
          <a:solidFill>
            <a:schemeClr val="bg1"/>
          </a:solidFill>
          <a:ln w="9525" algn="ctr">
            <a:noFill/>
            <a:round/>
            <a:headEnd/>
            <a:tailEnd/>
          </a:ln>
        </p:spPr>
        <p:txBody>
          <a:bodyPr wrap="none" lIns="0" tIns="0" rIns="0" bIns="0" anchor="ctr"/>
          <a:lstStyle/>
          <a:p>
            <a:pPr algn="ctr" latinLnBrk="0"/>
            <a:endParaRPr lang="ko-KR" altLang="en-US" sz="1200">
              <a:latin typeface="Trebuchet MS" pitchFamily="34" charset="0"/>
              <a:ea typeface="맑은 고딕" pitchFamily="50" charset="-127"/>
            </a:endParaRPr>
          </a:p>
        </p:txBody>
      </p:sp>
      <p:sp>
        <p:nvSpPr>
          <p:cNvPr id="46102" name="직사각형 12"/>
          <p:cNvSpPr>
            <a:spLocks/>
          </p:cNvSpPr>
          <p:nvPr/>
        </p:nvSpPr>
        <p:spPr bwMode="auto">
          <a:xfrm>
            <a:off x="2238438" y="3802857"/>
            <a:ext cx="3108325" cy="301625"/>
          </a:xfrm>
          <a:prstGeom prst="rect">
            <a:avLst/>
          </a:prstGeom>
          <a:solidFill>
            <a:srgbClr val="595959"/>
          </a:solidFill>
          <a:ln w="3175" algn="ctr">
            <a:noFill/>
            <a:miter lim="800000"/>
            <a:headEnd/>
            <a:tailEnd/>
          </a:ln>
        </p:spPr>
        <p:txBody>
          <a:bodyPr anchor="ctr"/>
          <a:lstStyle/>
          <a:p>
            <a:pPr latinLnBrk="0"/>
            <a:endParaRPr lang="ko-KR" altLang="en-US" sz="1100">
              <a:solidFill>
                <a:schemeClr val="bg1"/>
              </a:solidFill>
              <a:latin typeface="Trebuchet MS" pitchFamily="34" charset="0"/>
              <a:ea typeface="맑은 고딕" pitchFamily="50" charset="-127"/>
            </a:endParaRPr>
          </a:p>
        </p:txBody>
      </p:sp>
      <p:sp>
        <p:nvSpPr>
          <p:cNvPr id="14" name="모서리가 둥근 직사각형 13"/>
          <p:cNvSpPr/>
          <p:nvPr/>
        </p:nvSpPr>
        <p:spPr bwMode="auto">
          <a:xfrm>
            <a:off x="4387956" y="3822700"/>
            <a:ext cx="827087" cy="261937"/>
          </a:xfrm>
          <a:prstGeom prst="roundRect">
            <a:avLst>
              <a:gd name="adj" fmla="val 15003"/>
            </a:avLst>
          </a:prstGeom>
          <a:gradFill rotWithShape="1">
            <a:gsLst>
              <a:gs pos="0">
                <a:srgbClr val="FFFFFF">
                  <a:alpha val="89999"/>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fontAlgn="auto" latinLnBrk="0">
              <a:lnSpc>
                <a:spcPct val="90000"/>
              </a:lnSpc>
              <a:spcBef>
                <a:spcPts val="0"/>
              </a:spcBef>
              <a:spcAft>
                <a:spcPts val="0"/>
              </a:spcAft>
              <a:defRPr/>
            </a:pPr>
            <a:r>
              <a:rPr kumimoji="0" lang="en-US" altLang="ko-KR" sz="800" b="1" kern="0" dirty="0" smtClean="0">
                <a:solidFill>
                  <a:schemeClr val="tx1"/>
                </a:solidFill>
                <a:latin typeface="맑은 고딕" pitchFamily="50" charset="-127"/>
                <a:ea typeface="맑은 고딕" pitchFamily="50" charset="-127"/>
              </a:rPr>
              <a:t>Create</a:t>
            </a:r>
            <a:endParaRPr kumimoji="0" lang="ko-KR" altLang="en-US" sz="800" b="1" kern="0" dirty="0">
              <a:solidFill>
                <a:schemeClr val="tx1"/>
              </a:solidFill>
              <a:latin typeface="맑은 고딕" pitchFamily="50" charset="-127"/>
              <a:ea typeface="맑은 고딕" pitchFamily="50" charset="-127"/>
            </a:endParaRPr>
          </a:p>
        </p:txBody>
      </p:sp>
      <p:sp>
        <p:nvSpPr>
          <p:cNvPr id="46104" name="직사각형 270"/>
          <p:cNvSpPr>
            <a:spLocks noChangeArrowheads="1"/>
          </p:cNvSpPr>
          <p:nvPr/>
        </p:nvSpPr>
        <p:spPr bwMode="auto">
          <a:xfrm>
            <a:off x="2352738" y="3448844"/>
            <a:ext cx="792205"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rPr>
              <a:t>Profile Name</a:t>
            </a:r>
            <a:endParaRPr kumimoji="0" lang="ko-KR" altLang="en-US" sz="800" dirty="0">
              <a:solidFill>
                <a:srgbClr val="FF0000"/>
              </a:solidFill>
              <a:latin typeface="맑은 고딕" pitchFamily="50" charset="-127"/>
            </a:endParaRPr>
          </a:p>
        </p:txBody>
      </p:sp>
      <p:sp>
        <p:nvSpPr>
          <p:cNvPr id="35" name="AutoShape 318"/>
          <p:cNvSpPr>
            <a:spLocks noChangeArrowheads="1"/>
          </p:cNvSpPr>
          <p:nvPr/>
        </p:nvSpPr>
        <p:spPr bwMode="auto">
          <a:xfrm>
            <a:off x="3202093" y="3431382"/>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rPr>
              <a:t>Input</a:t>
            </a:r>
          </a:p>
        </p:txBody>
      </p:sp>
      <p:sp>
        <p:nvSpPr>
          <p:cNvPr id="25" name="타원 726"/>
          <p:cNvSpPr>
            <a:spLocks noChangeArrowheads="1"/>
          </p:cNvSpPr>
          <p:nvPr/>
        </p:nvSpPr>
        <p:spPr bwMode="auto">
          <a:xfrm>
            <a:off x="3113193" y="3342482"/>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1</a:t>
            </a:r>
          </a:p>
        </p:txBody>
      </p:sp>
    </p:spTree>
    <p:extLst>
      <p:ext uri="{BB962C8B-B14F-4D97-AF65-F5344CB8AC3E}">
        <p14:creationId xmlns="" xmlns:p14="http://schemas.microsoft.com/office/powerpoint/2010/main" val="42863471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47107"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47108" name="제목 1"/>
          <p:cNvSpPr>
            <a:spLocks noGrp="1"/>
          </p:cNvSpPr>
          <p:nvPr>
            <p:ph type="title"/>
          </p:nvPr>
        </p:nvSpPr>
        <p:spPr/>
        <p:txBody>
          <a:bodyPr/>
          <a:lstStyle/>
          <a:p>
            <a:r>
              <a:rPr lang="en-US" altLang="ko-KR" sz="1800" smtClean="0"/>
              <a:t>3. Client Data Management</a:t>
            </a:r>
            <a:endParaRPr sz="1800" smtClean="0"/>
          </a:p>
        </p:txBody>
      </p:sp>
      <p:sp>
        <p:nvSpPr>
          <p:cNvPr id="47109" name="내용 개체 틀 2"/>
          <p:cNvSpPr>
            <a:spLocks noGrp="1"/>
          </p:cNvSpPr>
          <p:nvPr>
            <p:ph idx="5"/>
          </p:nvPr>
        </p:nvSpPr>
        <p:spPr>
          <a:xfrm>
            <a:off x="223838" y="728663"/>
            <a:ext cx="6910387" cy="280987"/>
          </a:xfrm>
          <a:noFill/>
        </p:spPr>
        <p:txBody>
          <a:bodyPr/>
          <a:lstStyle/>
          <a:p>
            <a:pPr>
              <a:buFont typeface="Wingdings" pitchFamily="2" charset="2"/>
              <a:buNone/>
            </a:pPr>
            <a:r>
              <a:rPr lang="en-US" altLang="ko-KR" dirty="0" smtClean="0"/>
              <a:t>3.3 Profiles History</a:t>
            </a:r>
          </a:p>
        </p:txBody>
      </p:sp>
      <p:graphicFrame>
        <p:nvGraphicFramePr>
          <p:cNvPr id="136" name="Group 369"/>
          <p:cNvGraphicFramePr>
            <a:graphicFrameLocks noGrp="1"/>
          </p:cNvGraphicFramePr>
          <p:nvPr>
            <p:extLst>
              <p:ext uri="{D42A27DB-BD31-4B8C-83A1-F6EECF244321}">
                <p14:modId xmlns="" xmlns:p14="http://schemas.microsoft.com/office/powerpoint/2010/main" val="203850887"/>
              </p:ext>
            </p:extLst>
          </p:nvPr>
        </p:nvGraphicFramePr>
        <p:xfrm>
          <a:off x="7534275" y="915988"/>
          <a:ext cx="2371725" cy="2264244"/>
        </p:xfrm>
        <a:graphic>
          <a:graphicData uri="http://schemas.openxmlformats.org/drawingml/2006/table">
            <a:tbl>
              <a:tblPr/>
              <a:tblGrid>
                <a:gridCol w="255588"/>
                <a:gridCol w="2116137"/>
              </a:tblGrid>
              <a:tr h="246837">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1</a:t>
                      </a:r>
                    </a:p>
                  </a:txBody>
                  <a:tcPr marL="0" marR="0" marT="45717" marB="45717"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[Customer Fact Find] Button:</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If CFFF is N/A, go to create CFFF screen</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In case CFFF status is</a:t>
                      </a:r>
                      <a:r>
                        <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Incomplete, Pending Signature, go to edit screen</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defRPr/>
                      </a:pPr>
                      <a:r>
                        <a:rPr kumimoji="0" lang="en-US" altLang="ko-KR" sz="800" b="1" i="0" u="none" strike="noStrike" cap="none" normalizeH="0" baseline="0" dirty="0" smtClean="0">
                          <a:ln>
                            <a:noFill/>
                          </a:ln>
                          <a:solidFill>
                            <a:srgbClr val="FF0000"/>
                          </a:solidFill>
                          <a:effectLst/>
                          <a:latin typeface="Trebuchet MS" pitchFamily="34" charset="0"/>
                          <a:ea typeface="맑은 고딕" pitchFamily="50" charset="-127"/>
                          <a:sym typeface="Wingdings 2" pitchFamily="18" charset="2"/>
                        </a:rPr>
                        <a:t> In case CFFF </a:t>
                      </a:r>
                      <a:r>
                        <a:rPr kumimoji="0" lang="en-US" altLang="ko-KR" sz="800" b="1" i="0" u="none" strike="noStrike" kern="1200" cap="none" normalizeH="0" baseline="0" dirty="0" smtClean="0">
                          <a:ln>
                            <a:noFill/>
                          </a:ln>
                          <a:solidFill>
                            <a:srgbClr val="FF0000"/>
                          </a:solidFill>
                          <a:effectLst/>
                          <a:latin typeface="Trebuchet MS" pitchFamily="34" charset="0"/>
                          <a:ea typeface="맑은 고딕" pitchFamily="50" charset="-127"/>
                          <a:cs typeface="+mn-cs"/>
                          <a:sym typeface="Wingdings 2" pitchFamily="18" charset="2"/>
                        </a:rPr>
                        <a:t>status is complete, </a:t>
                      </a:r>
                      <a:r>
                        <a:rPr kumimoji="0" lang="en-US" altLang="ko-KR" sz="800" b="1" i="0" u="none" strike="noStrike" kern="1200" cap="none" normalizeH="0" baseline="0" dirty="0" smtClean="0">
                          <a:ln>
                            <a:noFill/>
                          </a:ln>
                          <a:solidFill>
                            <a:srgbClr val="FF0000"/>
                          </a:solidFill>
                          <a:effectLst/>
                          <a:latin typeface="Trebuchet MS" pitchFamily="34" charset="0"/>
                          <a:ea typeface="맑은 고딕" pitchFamily="50" charset="-127"/>
                          <a:cs typeface="+mn-cs"/>
                        </a:rPr>
                        <a:t>user can view CFFF, SIS and FNA linked to the profile but can not modify.</a:t>
                      </a:r>
                    </a:p>
                  </a:txBody>
                  <a:tcPr marL="36000" marR="36000" marT="35998" marB="35998"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246837">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2</a:t>
                      </a:r>
                    </a:p>
                  </a:txBody>
                  <a:tcPr marL="0" marR="0" marT="45717" marB="45717"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[Financial Analysis] Button:</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If FNA is N/A, go to create FNA screen</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In case more than 1 FNA is linked, display popup list</a:t>
                      </a:r>
                    </a:p>
                  </a:txBody>
                  <a:tcPr marL="36000" marR="36000" marT="35998" marB="35998"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246837">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3</a:t>
                      </a:r>
                    </a:p>
                  </a:txBody>
                  <a:tcPr marL="0" marR="0" marT="45717" marB="45717"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[Sales Illustration] Button:</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If SIS is N/A, go to create SIS screen</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In case more than 1 SIS is linked, display popup list</a:t>
                      </a:r>
                    </a:p>
                  </a:txBody>
                  <a:tcPr marL="36000" marR="36000" marT="35998" marB="35998"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47135"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47136" name="그룹 170"/>
          <p:cNvGrpSpPr>
            <a:grpSpLocks/>
          </p:cNvGrpSpPr>
          <p:nvPr/>
        </p:nvGrpSpPr>
        <p:grpSpPr bwMode="auto">
          <a:xfrm rot="-8100000">
            <a:off x="597694" y="1234281"/>
            <a:ext cx="212725" cy="214313"/>
            <a:chOff x="3740150" y="525463"/>
            <a:chExt cx="349250" cy="350837"/>
          </a:xfrm>
        </p:grpSpPr>
        <p:cxnSp>
          <p:nvCxnSpPr>
            <p:cNvPr id="42" name="직선 연결선 41"/>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43" name="직선 연결선 42"/>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47137" name="직사각형 21"/>
          <p:cNvSpPr>
            <a:spLocks noChangeArrowheads="1"/>
          </p:cNvSpPr>
          <p:nvPr/>
        </p:nvSpPr>
        <p:spPr bwMode="auto">
          <a:xfrm>
            <a:off x="844550" y="1216025"/>
            <a:ext cx="1795463"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Client Data Management</a:t>
            </a:r>
            <a:endParaRPr lang="ko-KR" altLang="en-US">
              <a:latin typeface="Trebuchet MS" pitchFamily="34" charset="0"/>
              <a:ea typeface="맑은 고딕" pitchFamily="50" charset="-127"/>
            </a:endParaRPr>
          </a:p>
        </p:txBody>
      </p:sp>
      <p:sp>
        <p:nvSpPr>
          <p:cNvPr id="15"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pic>
        <p:nvPicPr>
          <p:cNvPr id="47139" name="Picture 28" descr="C:\Users\08539\Downloads\1403786430_45_Menu.png"/>
          <p:cNvPicPr>
            <a:picLocks noChangeAspect="1" noChangeArrowheads="1"/>
          </p:cNvPicPr>
          <p:nvPr/>
        </p:nvPicPr>
        <p:blipFill>
          <a:blip r:embed="rId3" cstate="print"/>
          <a:srcRect/>
          <a:stretch>
            <a:fillRect/>
          </a:stretch>
        </p:blipFill>
        <p:spPr bwMode="auto">
          <a:xfrm>
            <a:off x="393700" y="1227138"/>
            <a:ext cx="234950" cy="234950"/>
          </a:xfrm>
          <a:prstGeom prst="rect">
            <a:avLst/>
          </a:prstGeom>
          <a:noFill/>
          <a:ln w="9525">
            <a:noFill/>
            <a:miter lim="800000"/>
            <a:headEnd/>
            <a:tailEnd/>
          </a:ln>
        </p:spPr>
      </p:pic>
      <p:sp>
        <p:nvSpPr>
          <p:cNvPr id="85"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47141" name="모서리가 둥근 직사각형 89"/>
          <p:cNvSpPr>
            <a:spLocks noChangeArrowheads="1"/>
          </p:cNvSpPr>
          <p:nvPr/>
        </p:nvSpPr>
        <p:spPr bwMode="auto">
          <a:xfrm>
            <a:off x="393700" y="6078538"/>
            <a:ext cx="5143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grpSp>
        <p:nvGrpSpPr>
          <p:cNvPr id="47142" name="그룹 170"/>
          <p:cNvGrpSpPr>
            <a:grpSpLocks/>
          </p:cNvGrpSpPr>
          <p:nvPr/>
        </p:nvGrpSpPr>
        <p:grpSpPr bwMode="auto">
          <a:xfrm rot="-8100000">
            <a:off x="2534444" y="1234281"/>
            <a:ext cx="212725" cy="214313"/>
            <a:chOff x="3740150" y="525463"/>
            <a:chExt cx="349250" cy="350837"/>
          </a:xfrm>
        </p:grpSpPr>
        <p:cxnSp>
          <p:nvCxnSpPr>
            <p:cNvPr id="39" name="직선 연결선 38"/>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44" name="직선 연결선 43"/>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47143" name="직사각형 21"/>
          <p:cNvSpPr>
            <a:spLocks noChangeArrowheads="1"/>
          </p:cNvSpPr>
          <p:nvPr/>
        </p:nvSpPr>
        <p:spPr bwMode="auto">
          <a:xfrm>
            <a:off x="2868613" y="1216025"/>
            <a:ext cx="1201737"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Profiles History</a:t>
            </a:r>
            <a:endParaRPr lang="ko-KR" altLang="en-US">
              <a:latin typeface="Trebuchet MS" pitchFamily="34" charset="0"/>
              <a:ea typeface="맑은 고딕" pitchFamily="50" charset="-127"/>
            </a:endParaRPr>
          </a:p>
        </p:txBody>
      </p:sp>
      <p:sp>
        <p:nvSpPr>
          <p:cNvPr id="66" name="직사각형 65"/>
          <p:cNvSpPr/>
          <p:nvPr/>
        </p:nvSpPr>
        <p:spPr bwMode="auto">
          <a:xfrm>
            <a:off x="296863" y="1495425"/>
            <a:ext cx="7045325" cy="287338"/>
          </a:xfrm>
          <a:prstGeom prst="rect">
            <a:avLst/>
          </a:prstGeom>
          <a:solidFill>
            <a:srgbClr val="7A93BC"/>
          </a:solidFill>
          <a:ln w="6350" algn="ctr">
            <a:solidFill>
              <a:schemeClr val="bg1">
                <a:lumMod val="50000"/>
              </a:schemeClr>
            </a:solidFill>
            <a:miter lim="800000"/>
            <a:headEnd/>
            <a:tailEnd/>
          </a:ln>
        </p:spPr>
        <p:txBody>
          <a:bodyPr wrap="none" lIns="90000" tIns="46800" rIns="90000" bIns="46800" anchor="ctr"/>
          <a:lstStyle/>
          <a:p>
            <a:pPr marL="92075" indent="-92075" latinLnBrk="0">
              <a:defRPr/>
            </a:pPr>
            <a:r>
              <a:rPr lang="en-US" altLang="ko-KR" dirty="0">
                <a:solidFill>
                  <a:schemeClr val="bg1"/>
                </a:solidFill>
                <a:ea typeface="맑은 고딕" pitchFamily="50" charset="-127"/>
              </a:rPr>
              <a:t>3 Profiles found</a:t>
            </a:r>
            <a:endParaRPr lang="ko-KR" altLang="en-US" dirty="0">
              <a:solidFill>
                <a:schemeClr val="bg1"/>
              </a:solidFill>
              <a:ea typeface="맑은 고딕" pitchFamily="50" charset="-127"/>
            </a:endParaRPr>
          </a:p>
        </p:txBody>
      </p:sp>
      <p:sp>
        <p:nvSpPr>
          <p:cNvPr id="47178" name="모서리가 둥근 직사각형 89"/>
          <p:cNvSpPr>
            <a:spLocks noChangeArrowheads="1"/>
          </p:cNvSpPr>
          <p:nvPr/>
        </p:nvSpPr>
        <p:spPr bwMode="auto">
          <a:xfrm>
            <a:off x="5508625" y="1501775"/>
            <a:ext cx="1135063"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Create New Profile</a:t>
            </a:r>
            <a:endParaRPr kumimoji="0" lang="ko-KR" altLang="en-US" sz="800" b="1">
              <a:latin typeface="맑은 고딕" pitchFamily="50" charset="-127"/>
              <a:ea typeface="맑은 고딕" pitchFamily="50" charset="-127"/>
            </a:endParaRPr>
          </a:p>
        </p:txBody>
      </p:sp>
      <p:cxnSp>
        <p:nvCxnSpPr>
          <p:cNvPr id="47" name="직선 연결선 46"/>
          <p:cNvCxnSpPr/>
          <p:nvPr/>
        </p:nvCxnSpPr>
        <p:spPr bwMode="auto">
          <a:xfrm>
            <a:off x="307975" y="1495425"/>
            <a:ext cx="7038975" cy="0"/>
          </a:xfrm>
          <a:prstGeom prst="line">
            <a:avLst/>
          </a:prstGeom>
          <a:noFill/>
          <a:ln w="12700" cap="flat" cmpd="sng" algn="ctr">
            <a:solidFill>
              <a:schemeClr val="bg1">
                <a:lumMod val="50000"/>
              </a:schemeClr>
            </a:solidFill>
            <a:prstDash val="solid"/>
            <a:round/>
            <a:headEnd type="none" w="med" len="med"/>
            <a:tailEnd type="none"/>
          </a:ln>
          <a:effectLst/>
        </p:spPr>
      </p:cxnSp>
      <p:sp>
        <p:nvSpPr>
          <p:cNvPr id="47183" name="모서리가 둥근 직사각형 89"/>
          <p:cNvSpPr>
            <a:spLocks noChangeArrowheads="1"/>
          </p:cNvSpPr>
          <p:nvPr/>
        </p:nvSpPr>
        <p:spPr bwMode="auto">
          <a:xfrm>
            <a:off x="6726238" y="1506538"/>
            <a:ext cx="485775"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Delete</a:t>
            </a:r>
            <a:endParaRPr kumimoji="0" lang="ko-KR" altLang="en-US" sz="800" b="1">
              <a:latin typeface="맑은 고딕" pitchFamily="50" charset="-127"/>
              <a:ea typeface="맑은 고딕" pitchFamily="50" charset="-127"/>
            </a:endParaRPr>
          </a:p>
        </p:txBody>
      </p:sp>
      <p:sp>
        <p:nvSpPr>
          <p:cNvPr id="47184" name="모서리가 둥근 직사각형 86"/>
          <p:cNvSpPr>
            <a:spLocks noChangeArrowheads="1"/>
          </p:cNvSpPr>
          <p:nvPr/>
        </p:nvSpPr>
        <p:spPr bwMode="auto">
          <a:xfrm>
            <a:off x="5113338" y="6080125"/>
            <a:ext cx="101600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dirty="0">
                <a:latin typeface="맑은 고딕" pitchFamily="50" charset="-127"/>
                <a:ea typeface="맑은 고딕" pitchFamily="50" charset="-127"/>
              </a:rPr>
              <a:t>Financial Analysis</a:t>
            </a:r>
          </a:p>
        </p:txBody>
      </p:sp>
      <p:sp>
        <p:nvSpPr>
          <p:cNvPr id="47185" name="모서리가 둥근 직사각형 86"/>
          <p:cNvSpPr>
            <a:spLocks noChangeArrowheads="1"/>
          </p:cNvSpPr>
          <p:nvPr/>
        </p:nvSpPr>
        <p:spPr bwMode="auto">
          <a:xfrm>
            <a:off x="6196013" y="6080125"/>
            <a:ext cx="101600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dirty="0">
                <a:latin typeface="맑은 고딕" pitchFamily="50" charset="-127"/>
                <a:ea typeface="맑은 고딕" pitchFamily="50" charset="-127"/>
              </a:rPr>
              <a:t>Sales Illustration</a:t>
            </a:r>
          </a:p>
        </p:txBody>
      </p:sp>
      <p:sp>
        <p:nvSpPr>
          <p:cNvPr id="38" name="직사각형 2"/>
          <p:cNvSpPr>
            <a:spLocks noChangeArrowheads="1"/>
          </p:cNvSpPr>
          <p:nvPr/>
        </p:nvSpPr>
        <p:spPr bwMode="auto">
          <a:xfrm>
            <a:off x="568325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45" name="순서도: 병합 44"/>
          <p:cNvSpPr/>
          <p:nvPr/>
        </p:nvSpPr>
        <p:spPr bwMode="auto">
          <a:xfrm>
            <a:off x="6451600" y="1298575"/>
            <a:ext cx="122238"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pic>
        <p:nvPicPr>
          <p:cNvPr id="47193" name="그림 47"/>
          <p:cNvPicPr>
            <a:picLocks noChangeAspect="1"/>
          </p:cNvPicPr>
          <p:nvPr/>
        </p:nvPicPr>
        <p:blipFill>
          <a:blip r:embed="rId4" cstate="print"/>
          <a:srcRect/>
          <a:stretch>
            <a:fillRect/>
          </a:stretch>
        </p:blipFill>
        <p:spPr bwMode="auto">
          <a:xfrm>
            <a:off x="6751638" y="1216025"/>
            <a:ext cx="250825" cy="250825"/>
          </a:xfrm>
          <a:prstGeom prst="rect">
            <a:avLst/>
          </a:prstGeom>
          <a:noFill/>
          <a:ln w="9525">
            <a:noFill/>
            <a:miter lim="800000"/>
            <a:headEnd/>
            <a:tailEnd/>
          </a:ln>
        </p:spPr>
      </p:pic>
      <p:sp>
        <p:nvSpPr>
          <p:cNvPr id="48" name="모서리가 둥근 직사각형 86"/>
          <p:cNvSpPr>
            <a:spLocks noChangeArrowheads="1"/>
          </p:cNvSpPr>
          <p:nvPr/>
        </p:nvSpPr>
        <p:spPr bwMode="auto">
          <a:xfrm>
            <a:off x="4032250" y="6076950"/>
            <a:ext cx="101600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dirty="0">
                <a:latin typeface="맑은 고딕" pitchFamily="50" charset="-127"/>
                <a:ea typeface="맑은 고딕" pitchFamily="50" charset="-127"/>
              </a:rPr>
              <a:t>Customer Fact Find</a:t>
            </a:r>
          </a:p>
        </p:txBody>
      </p:sp>
      <p:graphicFrame>
        <p:nvGraphicFramePr>
          <p:cNvPr id="49" name="표 66"/>
          <p:cNvGraphicFramePr>
            <a:graphicFrameLocks noGrp="1"/>
          </p:cNvGraphicFramePr>
          <p:nvPr>
            <p:extLst>
              <p:ext uri="{D42A27DB-BD31-4B8C-83A1-F6EECF244321}">
                <p14:modId xmlns="" xmlns:p14="http://schemas.microsoft.com/office/powerpoint/2010/main" val="3773673311"/>
              </p:ext>
            </p:extLst>
          </p:nvPr>
        </p:nvGraphicFramePr>
        <p:xfrm>
          <a:off x="306388" y="1792288"/>
          <a:ext cx="7046911" cy="1824036"/>
        </p:xfrm>
        <a:graphic>
          <a:graphicData uri="http://schemas.openxmlformats.org/drawingml/2006/table">
            <a:tbl>
              <a:tblPr/>
              <a:tblGrid>
                <a:gridCol w="1154112"/>
                <a:gridCol w="1028700"/>
                <a:gridCol w="2108200"/>
                <a:gridCol w="918633"/>
                <a:gridCol w="918633"/>
                <a:gridCol w="918633"/>
              </a:tblGrid>
              <a:tr h="304006">
                <a:tc>
                  <a:txBody>
                    <a:bodyPr/>
                    <a:lstStyle/>
                    <a:p>
                      <a:pPr algn="ctr"/>
                      <a:r>
                        <a:rPr lang="en-US" altLang="ko-KR" sz="900" dirty="0" smtClean="0"/>
                        <a:t>Profile Name</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c>
                  <a:txBody>
                    <a:bodyPr/>
                    <a:lstStyle/>
                    <a:p>
                      <a:pPr algn="ctr"/>
                      <a:r>
                        <a:rPr lang="en-US" altLang="ko-KR" sz="900" dirty="0" smtClean="0"/>
                        <a:t>Updated Date</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c>
                  <a:txBody>
                    <a:bodyPr/>
                    <a:lstStyle/>
                    <a:p>
                      <a:pPr algn="ctr"/>
                      <a:r>
                        <a:rPr lang="en-US" altLang="ko-KR" sz="900" dirty="0" smtClean="0"/>
                        <a:t>Recommended</a:t>
                      </a:r>
                      <a:r>
                        <a:rPr lang="en-US" altLang="ko-KR" sz="900" baseline="0" dirty="0" smtClean="0"/>
                        <a:t> Product</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c>
                  <a:txBody>
                    <a:bodyPr/>
                    <a:lstStyle/>
                    <a:p>
                      <a:pPr algn="ctr"/>
                      <a:r>
                        <a:rPr lang="en-US" altLang="ko-KR" sz="900" dirty="0" smtClean="0"/>
                        <a:t>CFFF</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c>
                  <a:txBody>
                    <a:bodyPr/>
                    <a:lstStyle/>
                    <a:p>
                      <a:pPr algn="ctr"/>
                      <a:r>
                        <a:rPr lang="en-US" altLang="ko-KR" sz="900" dirty="0" smtClean="0"/>
                        <a:t>FNA</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t>SIS</a:t>
                      </a:r>
                      <a:endParaRPr lang="ko-KR" altLang="en-US" sz="900" dirty="0" smtClean="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r>
              <a:tr h="304006">
                <a:tc>
                  <a:txBody>
                    <a:bodyPr/>
                    <a:lstStyle/>
                    <a:p>
                      <a:pPr algn="l"/>
                      <a:r>
                        <a:rPr lang="en-US" altLang="ko-KR" sz="900" b="0" dirty="0" smtClean="0"/>
                        <a:t>New</a:t>
                      </a:r>
                      <a:r>
                        <a:rPr lang="en-US" altLang="ko-KR" sz="900" b="0" baseline="0" dirty="0" smtClean="0"/>
                        <a:t> Profile</a:t>
                      </a:r>
                      <a:endParaRPr lang="ko-KR" altLang="en-US" sz="900" b="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dirty="0" smtClean="0"/>
                        <a:t>07-07-2014</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l"/>
                      <a:r>
                        <a:rPr lang="en-US" altLang="ko-KR" sz="900" dirty="0" smtClean="0"/>
                        <a:t>N/A</a:t>
                      </a:r>
                      <a:endParaRPr lang="ko-KR" altLang="en-US" sz="90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dirty="0" smtClean="0"/>
                        <a:t>N/A</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t>N/A</a:t>
                      </a:r>
                      <a:endParaRPr lang="ko-KR" altLang="en-US" sz="900" dirty="0" smtClean="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t>N/A</a:t>
                      </a:r>
                      <a:endParaRPr lang="ko-KR" altLang="en-US" sz="900" dirty="0" smtClean="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r>
              <a:tr h="304006">
                <a:tc>
                  <a:txBody>
                    <a:bodyPr/>
                    <a:lstStyle/>
                    <a:p>
                      <a:pPr algn="l"/>
                      <a:r>
                        <a:rPr lang="en-US" altLang="ko-KR" sz="900" b="0" dirty="0" smtClean="0"/>
                        <a:t>For his son</a:t>
                      </a:r>
                      <a:endParaRPr lang="ko-KR" altLang="en-US" sz="900" b="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dirty="0" smtClean="0"/>
                        <a:t>01-07-2014</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l"/>
                      <a:r>
                        <a:rPr lang="en-US" altLang="ko-KR" sz="900" dirty="0" err="1" smtClean="0"/>
                        <a:t>AmMetLife</a:t>
                      </a:r>
                      <a:r>
                        <a:rPr lang="en-US" altLang="ko-KR" sz="900" baseline="0" dirty="0" smtClean="0"/>
                        <a:t> Protect 99</a:t>
                      </a:r>
                      <a:endParaRPr lang="ko-KR" altLang="en-US" sz="90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dirty="0" smtClean="0"/>
                        <a:t>Completed</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dirty="0" smtClean="0"/>
                        <a:t>Linked 1</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dirty="0" smtClean="0"/>
                        <a:t>Linked 2</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r>
              <a:tr h="304006">
                <a:tc>
                  <a:txBody>
                    <a:bodyPr/>
                    <a:lstStyle/>
                    <a:p>
                      <a:pPr algn="l"/>
                      <a:r>
                        <a:rPr lang="en-US" altLang="ko-KR" sz="900" b="0" dirty="0" smtClean="0"/>
                        <a:t>AMPRT</a:t>
                      </a:r>
                      <a:endParaRPr lang="ko-KR" altLang="en-US" sz="900" b="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dirty="0" smtClean="0"/>
                        <a:t>25-06-2014</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900" dirty="0" err="1" smtClean="0"/>
                        <a:t>AmCapital</a:t>
                      </a:r>
                      <a:endParaRPr lang="ko-KR" altLang="en-US" sz="900" dirty="0" smtClean="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t>N/A</a:t>
                      </a:r>
                      <a:endParaRPr lang="ko-KR" altLang="en-US" sz="900" dirty="0" smtClean="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t>N/A</a:t>
                      </a:r>
                      <a:endParaRPr lang="ko-KR" altLang="en-US" sz="900" dirty="0" smtClean="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dirty="0" smtClean="0"/>
                        <a:t>Linked 1</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r>
              <a:tr h="304006">
                <a:tc>
                  <a:txBody>
                    <a:bodyPr/>
                    <a:lstStyle/>
                    <a:p>
                      <a:pPr algn="l"/>
                      <a:r>
                        <a:rPr lang="en-US" altLang="ko-KR" sz="900" b="0" dirty="0" smtClean="0"/>
                        <a:t>ULLA5</a:t>
                      </a:r>
                      <a:endParaRPr lang="ko-KR" altLang="en-US" sz="900" b="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dirty="0" smtClean="0"/>
                        <a:t>11-06-2014</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900" dirty="0" err="1" smtClean="0"/>
                        <a:t>AmUni</a:t>
                      </a:r>
                      <a:r>
                        <a:rPr lang="en-US" altLang="ko-KR" sz="900" dirty="0" smtClean="0"/>
                        <a:t> Education</a:t>
                      </a:r>
                      <a:endParaRPr lang="ko-KR" altLang="en-US" sz="900" dirty="0" smtClean="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t>N/A</a:t>
                      </a:r>
                      <a:endParaRPr lang="ko-KR" altLang="en-US" sz="900" dirty="0" smtClean="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dirty="0" smtClean="0"/>
                        <a:t>Linked 1</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dirty="0" smtClean="0"/>
                        <a:t>Linked 1</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r>
              <a:tr h="304006">
                <a:tc>
                  <a:txBody>
                    <a:bodyPr/>
                    <a:lstStyle/>
                    <a:p>
                      <a:pPr algn="l"/>
                      <a:r>
                        <a:rPr lang="en-US" altLang="ko-KR" sz="900" b="0" dirty="0" smtClean="0"/>
                        <a:t>New prospect</a:t>
                      </a:r>
                      <a:endParaRPr lang="ko-KR" altLang="en-US" sz="900" b="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dirty="0" smtClean="0"/>
                        <a:t>11-06-2013</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900" dirty="0" smtClean="0"/>
                        <a:t>N/A</a:t>
                      </a:r>
                      <a:endParaRPr lang="ko-KR" altLang="en-US" sz="900" dirty="0" smtClean="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t>incomplete</a:t>
                      </a:r>
                      <a:endParaRPr lang="ko-KR" altLang="en-US" sz="900" dirty="0" smtClean="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dirty="0" smtClean="0"/>
                        <a:t>Linked 1</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dirty="0" smtClean="0"/>
                        <a:t>N/A</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r>
            </a:tbl>
          </a:graphicData>
        </a:graphic>
      </p:graphicFrame>
      <p:sp>
        <p:nvSpPr>
          <p:cNvPr id="52" name="타원 726"/>
          <p:cNvSpPr>
            <a:spLocks noChangeArrowheads="1"/>
          </p:cNvSpPr>
          <p:nvPr/>
        </p:nvSpPr>
        <p:spPr bwMode="auto">
          <a:xfrm>
            <a:off x="3943350" y="599122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1</a:t>
            </a:r>
            <a:endParaRPr kumimoji="0" lang="en-US" altLang="ko-KR" sz="800" b="1" dirty="0">
              <a:solidFill>
                <a:srgbClr val="FFFFFF"/>
              </a:solidFill>
              <a:latin typeface="Calibri" pitchFamily="34" charset="0"/>
              <a:ea typeface="맑은 고딕" pitchFamily="50" charset="-127"/>
            </a:endParaRPr>
          </a:p>
        </p:txBody>
      </p:sp>
      <p:sp>
        <p:nvSpPr>
          <p:cNvPr id="53" name="타원 726"/>
          <p:cNvSpPr>
            <a:spLocks noChangeArrowheads="1"/>
          </p:cNvSpPr>
          <p:nvPr/>
        </p:nvSpPr>
        <p:spPr bwMode="auto">
          <a:xfrm>
            <a:off x="5048250" y="599122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2</a:t>
            </a:r>
            <a:endParaRPr kumimoji="0" lang="en-US" altLang="ko-KR" sz="800" b="1" dirty="0">
              <a:solidFill>
                <a:srgbClr val="FFFFFF"/>
              </a:solidFill>
              <a:latin typeface="Calibri" pitchFamily="34" charset="0"/>
              <a:ea typeface="맑은 고딕" pitchFamily="50" charset="-127"/>
            </a:endParaRPr>
          </a:p>
        </p:txBody>
      </p:sp>
      <p:sp>
        <p:nvSpPr>
          <p:cNvPr id="54" name="타원 726"/>
          <p:cNvSpPr>
            <a:spLocks noChangeArrowheads="1"/>
          </p:cNvSpPr>
          <p:nvPr/>
        </p:nvSpPr>
        <p:spPr bwMode="auto">
          <a:xfrm>
            <a:off x="6129338" y="599122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3</a:t>
            </a:r>
            <a:endParaRPr kumimoji="0" lang="en-US" altLang="ko-KR" sz="800" b="1" dirty="0">
              <a:solidFill>
                <a:srgbClr val="FFFFFF"/>
              </a:solidFill>
              <a:latin typeface="Calibri" pitchFamily="34" charset="0"/>
              <a:ea typeface="맑은 고딕" pitchFamily="50" charset="-127"/>
            </a:endParaRPr>
          </a:p>
        </p:txBody>
      </p:sp>
    </p:spTree>
    <p:extLst>
      <p:ext uri="{BB962C8B-B14F-4D97-AF65-F5344CB8AC3E}">
        <p14:creationId xmlns="" xmlns:p14="http://schemas.microsoft.com/office/powerpoint/2010/main" val="34541895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제목 1"/>
          <p:cNvSpPr>
            <a:spLocks noGrp="1"/>
          </p:cNvSpPr>
          <p:nvPr>
            <p:ph type="title"/>
          </p:nvPr>
        </p:nvSpPr>
        <p:spPr/>
        <p:txBody>
          <a:bodyPr/>
          <a:lstStyle/>
          <a:p>
            <a:r>
              <a:rPr lang="en-US" altLang="ko-KR" sz="1800" smtClean="0"/>
              <a:t>3. Client Data Management</a:t>
            </a:r>
            <a:endParaRPr sz="1800" smtClean="0"/>
          </a:p>
        </p:txBody>
      </p:sp>
      <p:sp>
        <p:nvSpPr>
          <p:cNvPr id="46083" name="내용 개체 틀 2"/>
          <p:cNvSpPr>
            <a:spLocks noGrp="1"/>
          </p:cNvSpPr>
          <p:nvPr>
            <p:ph idx="5"/>
          </p:nvPr>
        </p:nvSpPr>
        <p:spPr>
          <a:xfrm>
            <a:off x="223838" y="728663"/>
            <a:ext cx="6910387" cy="280987"/>
          </a:xfrm>
          <a:noFill/>
        </p:spPr>
        <p:txBody>
          <a:bodyPr/>
          <a:lstStyle/>
          <a:p>
            <a:pPr>
              <a:buNone/>
            </a:pPr>
            <a:r>
              <a:rPr lang="en-US" altLang="ko-KR" dirty="0"/>
              <a:t>3.3 Profiles </a:t>
            </a:r>
            <a:r>
              <a:rPr lang="en-US" altLang="ko-KR" dirty="0" smtClean="0"/>
              <a:t>History – FNA List Popup</a:t>
            </a:r>
            <a:endParaRPr lang="en-US" altLang="ko-KR" dirty="0"/>
          </a:p>
        </p:txBody>
      </p:sp>
      <p:graphicFrame>
        <p:nvGraphicFramePr>
          <p:cNvPr id="37" name="Group 369"/>
          <p:cNvGraphicFramePr>
            <a:graphicFrameLocks noGrp="1"/>
          </p:cNvGraphicFramePr>
          <p:nvPr>
            <p:extLst>
              <p:ext uri="{D42A27DB-BD31-4B8C-83A1-F6EECF244321}">
                <p14:modId xmlns="" xmlns:p14="http://schemas.microsoft.com/office/powerpoint/2010/main" val="1786726738"/>
              </p:ext>
            </p:extLst>
          </p:nvPr>
        </p:nvGraphicFramePr>
        <p:xfrm>
          <a:off x="7534275" y="919163"/>
          <a:ext cx="2371725" cy="1160674"/>
        </p:xfrm>
        <a:graphic>
          <a:graphicData uri="http://schemas.openxmlformats.org/drawingml/2006/table">
            <a:tbl>
              <a:tblPr/>
              <a:tblGrid>
                <a:gridCol w="255588"/>
                <a:gridCol w="2116137"/>
              </a:tblGrid>
              <a:tr h="357188">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
                      </a:r>
                    </a:p>
                  </a:txBody>
                  <a:tcPr marL="0" marR="0" marT="45698" marB="45698"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Rank of order by created date</a:t>
                      </a:r>
                    </a:p>
                  </a:txBody>
                  <a:tcPr marL="36000" marR="36000" marT="35983" marB="3598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57188">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1</a:t>
                      </a:r>
                    </a:p>
                  </a:txBody>
                  <a:tcPr marL="0" marR="0" marT="45698" marB="45698"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 If 3 FNA is existing, can not create new one.</a:t>
                      </a:r>
                    </a:p>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1" i="0" u="none" strike="noStrike" cap="none" normalizeH="0" baseline="0" dirty="0" smtClean="0">
                          <a:ln>
                            <a:noFill/>
                          </a:ln>
                          <a:solidFill>
                            <a:srgbClr val="FF0000"/>
                          </a:solidFill>
                          <a:effectLst/>
                          <a:latin typeface="Trebuchet MS" pitchFamily="34" charset="0"/>
                          <a:ea typeface="맑은 고딕" pitchFamily="50" charset="-127"/>
                          <a:sym typeface="Wingdings" pitchFamily="2" charset="2"/>
                        </a:rPr>
                        <a:t>- If the FNA is linked to completed CFFF, then “edit” button will be changed to “view” button to disable data modification. </a:t>
                      </a:r>
                    </a:p>
                  </a:txBody>
                  <a:tcPr marL="36000" marR="36000" marT="35983" marB="3598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46091" name="그룹 211"/>
          <p:cNvGrpSpPr>
            <a:grpSpLocks/>
          </p:cNvGrpSpPr>
          <p:nvPr/>
        </p:nvGrpSpPr>
        <p:grpSpPr bwMode="auto">
          <a:xfrm>
            <a:off x="306388" y="1066800"/>
            <a:ext cx="7056437" cy="5292725"/>
            <a:chOff x="573088" y="1447793"/>
            <a:chExt cx="4939200" cy="4939182"/>
          </a:xfrm>
        </p:grpSpPr>
        <p:sp>
          <p:nvSpPr>
            <p:cNvPr id="168" name="직사각형 167"/>
            <p:cNvSpPr>
              <a:spLocks/>
            </p:cNvSpPr>
            <p:nvPr/>
          </p:nvSpPr>
          <p:spPr bwMode="auto">
            <a:xfrm rot="10800000" flipV="1">
              <a:off x="573088" y="1447793"/>
              <a:ext cx="4939200" cy="4939182"/>
            </a:xfrm>
            <a:prstGeom prst="rect">
              <a:avLst/>
            </a:prstGeom>
            <a:solidFill>
              <a:schemeClr val="bg1">
                <a:lumMod val="85000"/>
              </a:schemeClr>
            </a:solidFill>
            <a:ln w="12700" cap="flat" cmpd="sng" algn="ctr">
              <a:solidFill>
                <a:srgbClr val="808080">
                  <a:lumMod val="75000"/>
                </a:srgbClr>
              </a:solidFill>
              <a:prstDash val="solid"/>
              <a:round/>
              <a:headEnd type="none" w="med" len="med"/>
              <a:tailEnd type="none" w="med" len="med"/>
            </a:ln>
            <a:effectLst>
              <a:outerShdw dist="38100" dir="2700000" algn="ctr" rotWithShape="0">
                <a:srgbClr val="FFFFFF">
                  <a:lumMod val="75000"/>
                </a:srgbClr>
              </a:outerShdw>
            </a:effectLst>
          </p:spPr>
          <p:txBody>
            <a:bodyPr/>
            <a:lstStyle/>
            <a:p>
              <a:pPr latinLnBrk="0">
                <a:defRPr/>
              </a:pPr>
              <a:endParaRPr kumimoji="0" lang="ko-KR" altLang="en-US">
                <a:latin typeface="Trebuchet MS" pitchFamily="34" charset="0"/>
                <a:ea typeface="맑은 고딕" pitchFamily="50" charset="-127"/>
              </a:endParaRPr>
            </a:p>
          </p:txBody>
        </p:sp>
        <p:sp>
          <p:nvSpPr>
            <p:cNvPr id="46116" name="직사각형 168"/>
            <p:cNvSpPr>
              <a:spLocks noChangeArrowheads="1"/>
            </p:cNvSpPr>
            <p:nvPr/>
          </p:nvSpPr>
          <p:spPr bwMode="auto">
            <a:xfrm>
              <a:off x="573088" y="1447793"/>
              <a:ext cx="4936978" cy="108147"/>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grpSp>
      <p:sp>
        <p:nvSpPr>
          <p:cNvPr id="170" name="모서리가 둥근 직사각형 169"/>
          <p:cNvSpPr/>
          <p:nvPr/>
        </p:nvSpPr>
        <p:spPr bwMode="auto">
          <a:xfrm>
            <a:off x="951019" y="2819647"/>
            <a:ext cx="5689494" cy="1839119"/>
          </a:xfrm>
          <a:prstGeom prst="roundRect">
            <a:avLst>
              <a:gd name="adj" fmla="val 0"/>
            </a:avLst>
          </a:prstGeom>
          <a:solidFill>
            <a:schemeClr val="bg1"/>
          </a:solidFill>
          <a:ln w="31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108000" tIns="180000" rIns="108000" bIns="180000" anchor="ctr"/>
          <a:lstStyle/>
          <a:p>
            <a:pPr algn="ctr">
              <a:defRPr/>
            </a:pPr>
            <a:endParaRPr lang="ko-KR" altLang="en-US" sz="1200">
              <a:solidFill>
                <a:schemeClr val="bg1"/>
              </a:solidFill>
              <a:latin typeface="Trebuchet MS" pitchFamily="34" charset="0"/>
              <a:ea typeface="맑은 고딕" pitchFamily="50" charset="-127"/>
            </a:endParaRPr>
          </a:p>
        </p:txBody>
      </p:sp>
      <p:sp>
        <p:nvSpPr>
          <p:cNvPr id="46093" name="직사각형 170"/>
          <p:cNvSpPr>
            <a:spLocks/>
          </p:cNvSpPr>
          <p:nvPr/>
        </p:nvSpPr>
        <p:spPr bwMode="auto">
          <a:xfrm>
            <a:off x="951019" y="2825997"/>
            <a:ext cx="5689494" cy="303213"/>
          </a:xfrm>
          <a:prstGeom prst="rect">
            <a:avLst/>
          </a:prstGeom>
          <a:solidFill>
            <a:srgbClr val="595959"/>
          </a:solidFill>
          <a:ln w="3175" algn="ctr">
            <a:noFill/>
            <a:miter lim="800000"/>
            <a:headEnd/>
            <a:tailEnd/>
          </a:ln>
        </p:spPr>
        <p:txBody>
          <a:bodyPr anchor="ctr"/>
          <a:lstStyle/>
          <a:p>
            <a:pPr latinLnBrk="0"/>
            <a:r>
              <a:rPr lang="en-US" altLang="ko-KR" sz="1100" dirty="0" smtClean="0">
                <a:solidFill>
                  <a:schemeClr val="bg1"/>
                </a:solidFill>
                <a:latin typeface="Trebuchet MS" pitchFamily="34" charset="0"/>
                <a:ea typeface="맑은 고딕" pitchFamily="50" charset="-127"/>
              </a:rPr>
              <a:t>FNA List Popup</a:t>
            </a:r>
            <a:endParaRPr lang="ko-KR" altLang="en-US" sz="1100" dirty="0">
              <a:solidFill>
                <a:schemeClr val="bg1"/>
              </a:solidFill>
              <a:latin typeface="Trebuchet MS" pitchFamily="34" charset="0"/>
              <a:ea typeface="맑은 고딕" pitchFamily="50" charset="-127"/>
            </a:endParaRPr>
          </a:p>
        </p:txBody>
      </p:sp>
      <p:sp>
        <p:nvSpPr>
          <p:cNvPr id="46094" name="십자형 171"/>
          <p:cNvSpPr>
            <a:spLocks noChangeArrowheads="1"/>
          </p:cNvSpPr>
          <p:nvPr/>
        </p:nvSpPr>
        <p:spPr bwMode="auto">
          <a:xfrm rot="2700000">
            <a:off x="6423175" y="2918866"/>
            <a:ext cx="120650" cy="122238"/>
          </a:xfrm>
          <a:prstGeom prst="plus">
            <a:avLst>
              <a:gd name="adj" fmla="val 39407"/>
            </a:avLst>
          </a:prstGeom>
          <a:solidFill>
            <a:schemeClr val="bg1"/>
          </a:solidFill>
          <a:ln w="9525" algn="ctr">
            <a:noFill/>
            <a:round/>
            <a:headEnd/>
            <a:tailEnd/>
          </a:ln>
        </p:spPr>
        <p:txBody>
          <a:bodyPr wrap="none" lIns="0" tIns="0" rIns="0" bIns="0" anchor="ctr"/>
          <a:lstStyle/>
          <a:p>
            <a:pPr algn="ctr" latinLnBrk="0"/>
            <a:endParaRPr lang="ko-KR" altLang="en-US" sz="1200">
              <a:latin typeface="Trebuchet MS" pitchFamily="34" charset="0"/>
              <a:ea typeface="맑은 고딕" pitchFamily="50" charset="-127"/>
            </a:endParaRPr>
          </a:p>
        </p:txBody>
      </p:sp>
      <p:sp>
        <p:nvSpPr>
          <p:cNvPr id="46102" name="직사각형 12"/>
          <p:cNvSpPr>
            <a:spLocks/>
          </p:cNvSpPr>
          <p:nvPr/>
        </p:nvSpPr>
        <p:spPr bwMode="auto">
          <a:xfrm>
            <a:off x="951019" y="4357141"/>
            <a:ext cx="5689494" cy="301625"/>
          </a:xfrm>
          <a:prstGeom prst="rect">
            <a:avLst/>
          </a:prstGeom>
          <a:solidFill>
            <a:srgbClr val="595959"/>
          </a:solidFill>
          <a:ln w="3175" algn="ctr">
            <a:noFill/>
            <a:miter lim="800000"/>
            <a:headEnd/>
            <a:tailEnd/>
          </a:ln>
        </p:spPr>
        <p:txBody>
          <a:bodyPr anchor="ctr"/>
          <a:lstStyle/>
          <a:p>
            <a:pPr latinLnBrk="0"/>
            <a:endParaRPr lang="ko-KR" altLang="en-US" sz="1100">
              <a:solidFill>
                <a:schemeClr val="bg1"/>
              </a:solidFill>
              <a:latin typeface="Trebuchet MS" pitchFamily="34" charset="0"/>
              <a:ea typeface="맑은 고딕" pitchFamily="50" charset="-127"/>
            </a:endParaRPr>
          </a:p>
        </p:txBody>
      </p:sp>
      <p:graphicFrame>
        <p:nvGraphicFramePr>
          <p:cNvPr id="22" name="표 21"/>
          <p:cNvGraphicFramePr>
            <a:graphicFrameLocks noGrp="1"/>
          </p:cNvGraphicFramePr>
          <p:nvPr>
            <p:extLst>
              <p:ext uri="{D42A27DB-BD31-4B8C-83A1-F6EECF244321}">
                <p14:modId xmlns="" xmlns:p14="http://schemas.microsoft.com/office/powerpoint/2010/main" val="3499415549"/>
              </p:ext>
            </p:extLst>
          </p:nvPr>
        </p:nvGraphicFramePr>
        <p:xfrm>
          <a:off x="951019" y="3129210"/>
          <a:ext cx="5678381" cy="1216024"/>
        </p:xfrm>
        <a:graphic>
          <a:graphicData uri="http://schemas.openxmlformats.org/drawingml/2006/table">
            <a:tbl>
              <a:tblPr/>
              <a:tblGrid>
                <a:gridCol w="1093787"/>
                <a:gridCol w="2536719"/>
                <a:gridCol w="1076325"/>
                <a:gridCol w="971550"/>
              </a:tblGrid>
              <a:tr h="304006">
                <a:tc>
                  <a:txBody>
                    <a:bodyPr/>
                    <a:lstStyle/>
                    <a:p>
                      <a:pPr algn="ctr"/>
                      <a:r>
                        <a:rPr lang="en-US" altLang="ko-KR" sz="900" dirty="0" smtClean="0"/>
                        <a:t>Type</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c>
                  <a:txBody>
                    <a:bodyPr/>
                    <a:lstStyle/>
                    <a:p>
                      <a:pPr algn="ctr"/>
                      <a:r>
                        <a:rPr lang="en-US" altLang="ko-KR" sz="900" dirty="0" smtClean="0"/>
                        <a:t>Information</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c>
                  <a:txBody>
                    <a:bodyPr/>
                    <a:lstStyle/>
                    <a:p>
                      <a:pPr algn="ctr"/>
                      <a:r>
                        <a:rPr lang="en-US" altLang="ko-KR" sz="900" dirty="0" smtClean="0"/>
                        <a:t>Additional Capital Required</a:t>
                      </a:r>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t>Created</a:t>
                      </a:r>
                      <a:r>
                        <a:rPr lang="en-US" altLang="ko-KR" sz="900" baseline="0" dirty="0" smtClean="0"/>
                        <a:t> </a:t>
                      </a:r>
                      <a:r>
                        <a:rPr lang="en-US" altLang="ko-KR" sz="900" dirty="0" smtClean="0"/>
                        <a:t>Date</a:t>
                      </a:r>
                      <a:endParaRPr lang="ko-KR" altLang="en-US" sz="900" dirty="0" smtClean="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r>
              <a:tr h="304006">
                <a:tc>
                  <a:txBody>
                    <a:bodyPr/>
                    <a:lstStyle/>
                    <a:p>
                      <a:pPr algn="l"/>
                      <a:r>
                        <a:rPr lang="en-US" altLang="ko-KR" sz="900" b="0" smtClean="0"/>
                        <a:t>Income Protection</a:t>
                      </a:r>
                      <a:endParaRPr lang="ko-KR" altLang="en-US" sz="900" b="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l"/>
                      <a:r>
                        <a:rPr lang="en-US" altLang="ko-KR" sz="900" dirty="0" smtClean="0"/>
                        <a:t>Annual</a:t>
                      </a:r>
                      <a:r>
                        <a:rPr lang="en-US" altLang="ko-KR" sz="900" baseline="0" dirty="0" smtClean="0"/>
                        <a:t> Income : 60000 RM, Years of Income Provision : 20 Years</a:t>
                      </a:r>
                      <a:endParaRPr lang="ko-KR" altLang="en-US" sz="90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l"/>
                      <a:r>
                        <a:rPr lang="en-US" altLang="ko-KR" sz="900" b="0" dirty="0" smtClean="0"/>
                        <a:t>RM 60,000</a:t>
                      </a:r>
                      <a:endParaRPr lang="ko-KR" altLang="en-US" sz="900" b="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smtClean="0"/>
                        <a:t>01-07-2014</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r>
              <a:tr h="304006">
                <a:tc>
                  <a:txBody>
                    <a:bodyPr/>
                    <a:lstStyle/>
                    <a:p>
                      <a:pPr algn="l"/>
                      <a:r>
                        <a:rPr lang="en-US" altLang="ko-KR" sz="900" b="0" smtClean="0"/>
                        <a:t>Child Education</a:t>
                      </a:r>
                      <a:endParaRPr lang="ko-KR" altLang="en-US" sz="900" b="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l"/>
                      <a:r>
                        <a:rPr lang="en-US" altLang="ko-KR" sz="900" dirty="0" smtClean="0"/>
                        <a:t>Child’s Name : Peter,</a:t>
                      </a:r>
                      <a:r>
                        <a:rPr lang="en-US" altLang="ko-KR" sz="900" baseline="0" dirty="0" smtClean="0"/>
                        <a:t> Age : 6 Years, </a:t>
                      </a:r>
                      <a:r>
                        <a:rPr lang="en-US" altLang="ko-KR" sz="900" baseline="0" dirty="0" err="1" smtClean="0"/>
                        <a:t>Uni</a:t>
                      </a:r>
                      <a:r>
                        <a:rPr lang="en-US" altLang="ko-KR" sz="900" baseline="0" dirty="0" smtClean="0"/>
                        <a:t>/College Entry Age : 18 Years</a:t>
                      </a:r>
                      <a:endParaRPr lang="ko-KR" altLang="en-US" sz="90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900" b="0" dirty="0" smtClean="0"/>
                        <a:t>RM 300,000</a:t>
                      </a:r>
                      <a:endParaRPr lang="ko-KR" altLang="en-US" sz="900" b="0" dirty="0" smtClean="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smtClean="0"/>
                        <a:t>01-07-2014</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r>
              <a:tr h="304006">
                <a:tc>
                  <a:txBody>
                    <a:bodyPr/>
                    <a:lstStyle/>
                    <a:p>
                      <a:pPr algn="l"/>
                      <a:r>
                        <a:rPr lang="en-US" altLang="ko-KR" sz="900" b="0" smtClean="0"/>
                        <a:t>Child Education</a:t>
                      </a:r>
                      <a:endParaRPr lang="ko-KR" altLang="en-US" sz="900" b="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l"/>
                      <a:r>
                        <a:rPr lang="en-US" altLang="ko-KR" sz="900" dirty="0" smtClean="0"/>
                        <a:t>Child’s Name : James,</a:t>
                      </a:r>
                      <a:r>
                        <a:rPr lang="en-US" altLang="ko-KR" sz="900" baseline="0" dirty="0" smtClean="0"/>
                        <a:t> Age : 2 Years, </a:t>
                      </a:r>
                      <a:r>
                        <a:rPr lang="en-US" altLang="ko-KR" sz="900" baseline="0" dirty="0" err="1" smtClean="0"/>
                        <a:t>Uni</a:t>
                      </a:r>
                      <a:r>
                        <a:rPr lang="en-US" altLang="ko-KR" sz="900" baseline="0" dirty="0" smtClean="0"/>
                        <a:t>/College Entry Age : 18 Years</a:t>
                      </a:r>
                      <a:endParaRPr lang="ko-KR" altLang="en-US" sz="90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900" b="0" dirty="0" smtClean="0"/>
                        <a:t>RM 80,000</a:t>
                      </a:r>
                      <a:endParaRPr lang="ko-KR" altLang="en-US" sz="900" b="0" dirty="0" smtClean="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dirty="0" smtClean="0"/>
                        <a:t>11-06-2014</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r>
            </a:tbl>
          </a:graphicData>
        </a:graphic>
      </p:graphicFrame>
      <p:sp>
        <p:nvSpPr>
          <p:cNvPr id="17" name="모서리가 둥근 직사각형 16"/>
          <p:cNvSpPr/>
          <p:nvPr/>
        </p:nvSpPr>
        <p:spPr bwMode="auto">
          <a:xfrm>
            <a:off x="5742287" y="4362846"/>
            <a:ext cx="827087" cy="261937"/>
          </a:xfrm>
          <a:prstGeom prst="roundRect">
            <a:avLst>
              <a:gd name="adj" fmla="val 15003"/>
            </a:avLst>
          </a:prstGeom>
          <a:gradFill rotWithShape="1">
            <a:gsLst>
              <a:gs pos="0">
                <a:srgbClr val="FFFFFF">
                  <a:alpha val="89999"/>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fontAlgn="auto" latinLnBrk="0">
              <a:lnSpc>
                <a:spcPct val="90000"/>
              </a:lnSpc>
              <a:spcBef>
                <a:spcPts val="0"/>
              </a:spcBef>
              <a:spcAft>
                <a:spcPts val="0"/>
              </a:spcAft>
              <a:defRPr/>
            </a:pPr>
            <a:r>
              <a:rPr kumimoji="0" lang="en-US" altLang="ko-KR" sz="800" b="1" kern="0" dirty="0" smtClean="0">
                <a:solidFill>
                  <a:schemeClr val="tx1"/>
                </a:solidFill>
                <a:latin typeface="맑은 고딕" pitchFamily="50" charset="-127"/>
                <a:ea typeface="맑은 고딕" pitchFamily="50" charset="-127"/>
              </a:rPr>
              <a:t>Delete</a:t>
            </a:r>
            <a:endParaRPr kumimoji="0" lang="ko-KR" altLang="en-US" sz="800" b="1" kern="0" dirty="0">
              <a:solidFill>
                <a:schemeClr val="tx1"/>
              </a:solidFill>
              <a:latin typeface="맑은 고딕" pitchFamily="50" charset="-127"/>
              <a:ea typeface="맑은 고딕" pitchFamily="50" charset="-127"/>
            </a:endParaRPr>
          </a:p>
        </p:txBody>
      </p:sp>
      <p:sp>
        <p:nvSpPr>
          <p:cNvPr id="18" name="모서리가 둥근 직사각형 17"/>
          <p:cNvSpPr/>
          <p:nvPr/>
        </p:nvSpPr>
        <p:spPr bwMode="auto">
          <a:xfrm>
            <a:off x="4851205" y="4362846"/>
            <a:ext cx="827087" cy="261937"/>
          </a:xfrm>
          <a:prstGeom prst="roundRect">
            <a:avLst>
              <a:gd name="adj" fmla="val 15003"/>
            </a:avLst>
          </a:prstGeom>
          <a:gradFill rotWithShape="1">
            <a:gsLst>
              <a:gs pos="0">
                <a:srgbClr val="FFFFFF">
                  <a:alpha val="89999"/>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fontAlgn="auto" latinLnBrk="0">
              <a:lnSpc>
                <a:spcPct val="90000"/>
              </a:lnSpc>
              <a:spcBef>
                <a:spcPts val="0"/>
              </a:spcBef>
              <a:spcAft>
                <a:spcPts val="0"/>
              </a:spcAft>
              <a:defRPr/>
            </a:pPr>
            <a:r>
              <a:rPr kumimoji="0" lang="en-US" altLang="ko-KR" sz="800" b="1" kern="0" dirty="0" smtClean="0">
                <a:solidFill>
                  <a:schemeClr val="tx1"/>
                </a:solidFill>
                <a:latin typeface="맑은 고딕" pitchFamily="50" charset="-127"/>
                <a:ea typeface="맑은 고딕" pitchFamily="50" charset="-127"/>
              </a:rPr>
              <a:t>Edit</a:t>
            </a:r>
            <a:endParaRPr kumimoji="0" lang="ko-KR" altLang="en-US" sz="800" b="1" kern="0" dirty="0">
              <a:solidFill>
                <a:schemeClr val="tx1"/>
              </a:solidFill>
              <a:latin typeface="맑은 고딕" pitchFamily="50" charset="-127"/>
              <a:ea typeface="맑은 고딕" pitchFamily="50" charset="-127"/>
            </a:endParaRPr>
          </a:p>
        </p:txBody>
      </p:sp>
      <p:sp>
        <p:nvSpPr>
          <p:cNvPr id="19" name="모서리가 둥근 직사각형 18"/>
          <p:cNvSpPr/>
          <p:nvPr/>
        </p:nvSpPr>
        <p:spPr bwMode="auto">
          <a:xfrm>
            <a:off x="3955855" y="4362846"/>
            <a:ext cx="827087" cy="261937"/>
          </a:xfrm>
          <a:prstGeom prst="roundRect">
            <a:avLst>
              <a:gd name="adj" fmla="val 15003"/>
            </a:avLst>
          </a:prstGeom>
          <a:gradFill rotWithShape="1">
            <a:gsLst>
              <a:gs pos="0">
                <a:srgbClr val="FFFFFF">
                  <a:alpha val="89999"/>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fontAlgn="auto" latinLnBrk="0">
              <a:lnSpc>
                <a:spcPct val="90000"/>
              </a:lnSpc>
              <a:spcBef>
                <a:spcPts val="0"/>
              </a:spcBef>
              <a:spcAft>
                <a:spcPts val="0"/>
              </a:spcAft>
              <a:defRPr/>
            </a:pPr>
            <a:r>
              <a:rPr kumimoji="0" lang="en-US" altLang="ko-KR" sz="800" b="1" kern="0" dirty="0" smtClean="0">
                <a:solidFill>
                  <a:schemeClr val="tx1"/>
                </a:solidFill>
                <a:latin typeface="맑은 고딕" pitchFamily="50" charset="-127"/>
                <a:ea typeface="맑은 고딕" pitchFamily="50" charset="-127"/>
              </a:rPr>
              <a:t>Create New</a:t>
            </a:r>
            <a:endParaRPr kumimoji="0" lang="ko-KR" altLang="en-US" sz="800" b="1" kern="0" dirty="0">
              <a:solidFill>
                <a:schemeClr val="tx1"/>
              </a:solidFill>
              <a:latin typeface="맑은 고딕" pitchFamily="50" charset="-127"/>
              <a:ea typeface="맑은 고딕" pitchFamily="50" charset="-127"/>
            </a:endParaRPr>
          </a:p>
        </p:txBody>
      </p:sp>
      <p:sp>
        <p:nvSpPr>
          <p:cNvPr id="20" name="타원 726"/>
          <p:cNvSpPr>
            <a:spLocks noChangeArrowheads="1"/>
          </p:cNvSpPr>
          <p:nvPr/>
        </p:nvSpPr>
        <p:spPr bwMode="auto">
          <a:xfrm>
            <a:off x="3866955" y="4362846"/>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a:solidFill>
                  <a:srgbClr val="FFFFFF"/>
                </a:solidFill>
                <a:latin typeface="Calibri" pitchFamily="34" charset="0"/>
                <a:ea typeface="맑은 고딕" pitchFamily="50" charset="-127"/>
              </a:rPr>
              <a:t>1</a:t>
            </a:r>
          </a:p>
        </p:txBody>
      </p:sp>
    </p:spTree>
    <p:extLst>
      <p:ext uri="{BB962C8B-B14F-4D97-AF65-F5344CB8AC3E}">
        <p14:creationId xmlns="" xmlns:p14="http://schemas.microsoft.com/office/powerpoint/2010/main" val="32403394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제목 1"/>
          <p:cNvSpPr>
            <a:spLocks noGrp="1"/>
          </p:cNvSpPr>
          <p:nvPr>
            <p:ph type="title"/>
          </p:nvPr>
        </p:nvSpPr>
        <p:spPr/>
        <p:txBody>
          <a:bodyPr/>
          <a:lstStyle/>
          <a:p>
            <a:r>
              <a:rPr lang="en-US" altLang="ko-KR" sz="1800" smtClean="0"/>
              <a:t>3. Client Data Management</a:t>
            </a:r>
            <a:endParaRPr sz="1800" smtClean="0"/>
          </a:p>
        </p:txBody>
      </p:sp>
      <p:sp>
        <p:nvSpPr>
          <p:cNvPr id="46083" name="내용 개체 틀 2"/>
          <p:cNvSpPr>
            <a:spLocks noGrp="1"/>
          </p:cNvSpPr>
          <p:nvPr>
            <p:ph idx="5"/>
          </p:nvPr>
        </p:nvSpPr>
        <p:spPr>
          <a:xfrm>
            <a:off x="223838" y="728663"/>
            <a:ext cx="6910387" cy="280987"/>
          </a:xfrm>
          <a:noFill/>
        </p:spPr>
        <p:txBody>
          <a:bodyPr/>
          <a:lstStyle/>
          <a:p>
            <a:pPr>
              <a:buNone/>
            </a:pPr>
            <a:r>
              <a:rPr lang="en-US" altLang="ko-KR" dirty="0"/>
              <a:t>3.3 Profiles </a:t>
            </a:r>
            <a:r>
              <a:rPr lang="en-US" altLang="ko-KR" dirty="0" smtClean="0"/>
              <a:t>History – SIS List Popup</a:t>
            </a:r>
            <a:endParaRPr lang="en-US" altLang="ko-KR" dirty="0"/>
          </a:p>
        </p:txBody>
      </p:sp>
      <p:graphicFrame>
        <p:nvGraphicFramePr>
          <p:cNvPr id="37" name="Group 369"/>
          <p:cNvGraphicFramePr>
            <a:graphicFrameLocks noGrp="1"/>
          </p:cNvGraphicFramePr>
          <p:nvPr>
            <p:extLst>
              <p:ext uri="{D42A27DB-BD31-4B8C-83A1-F6EECF244321}">
                <p14:modId xmlns="" xmlns:p14="http://schemas.microsoft.com/office/powerpoint/2010/main" val="425486354"/>
              </p:ext>
            </p:extLst>
          </p:nvPr>
        </p:nvGraphicFramePr>
        <p:xfrm>
          <a:off x="7534275" y="919163"/>
          <a:ext cx="2371725" cy="1306978"/>
        </p:xfrm>
        <a:graphic>
          <a:graphicData uri="http://schemas.openxmlformats.org/drawingml/2006/table">
            <a:tbl>
              <a:tblPr/>
              <a:tblGrid>
                <a:gridCol w="255588"/>
                <a:gridCol w="2116137"/>
              </a:tblGrid>
              <a:tr h="357188">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
                      </a:r>
                    </a:p>
                  </a:txBody>
                  <a:tcPr marL="0" marR="0" marT="45698" marB="45698"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defRPr/>
                      </a:pPr>
                      <a:r>
                        <a:rPr lang="en-US" altLang="ko-KR" sz="800" dirty="0" smtClean="0"/>
                        <a:t>Rank</a:t>
                      </a:r>
                      <a:r>
                        <a:rPr lang="en-US" altLang="ko-KR" sz="800" baseline="0" dirty="0" smtClean="0"/>
                        <a:t> of order by created date</a:t>
                      </a:r>
                    </a:p>
                  </a:txBody>
                  <a:tcPr marL="36000" marR="36000" marT="35983" marB="3598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57188">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1</a:t>
                      </a:r>
                    </a:p>
                  </a:txBody>
                  <a:tcPr marL="0" marR="0" marT="45698" marB="45698"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 If 3 SIS is existing, can not create new one.</a:t>
                      </a:r>
                    </a:p>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dirty="0" smtClean="0">
                          <a:ln>
                            <a:noFill/>
                          </a:ln>
                          <a:solidFill>
                            <a:srgbClr val="FF0000"/>
                          </a:solidFill>
                          <a:effectLst/>
                          <a:latin typeface="Trebuchet MS" pitchFamily="34" charset="0"/>
                          <a:ea typeface="맑은 고딕" pitchFamily="50" charset="-127"/>
                          <a:sym typeface="Wingdings" pitchFamily="2" charset="2"/>
                        </a:rPr>
                        <a:t>- If the SIS is linked to completed CFFF, then “edit” button will be changed to “view” button to disable data modification.</a:t>
                      </a:r>
                    </a:p>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dirty="0" smtClean="0">
                          <a:ln>
                            <a:noFill/>
                          </a:ln>
                          <a:solidFill>
                            <a:srgbClr val="FF0000"/>
                          </a:solidFill>
                          <a:effectLst/>
                          <a:latin typeface="Trebuchet MS" pitchFamily="34" charset="0"/>
                          <a:ea typeface="맑은 고딕" pitchFamily="50" charset="-127"/>
                          <a:sym typeface="Wingdings" pitchFamily="2" charset="2"/>
                        </a:rPr>
                        <a:t>- Reordering of SIS can only be done by selecting and modifying CFFF. </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 </a:t>
                      </a:r>
                    </a:p>
                  </a:txBody>
                  <a:tcPr marL="36000" marR="36000" marT="35983" marB="3598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46091" name="그룹 211"/>
          <p:cNvGrpSpPr>
            <a:grpSpLocks/>
          </p:cNvGrpSpPr>
          <p:nvPr/>
        </p:nvGrpSpPr>
        <p:grpSpPr bwMode="auto">
          <a:xfrm>
            <a:off x="306388" y="1066800"/>
            <a:ext cx="7056437" cy="5292725"/>
            <a:chOff x="573088" y="1447793"/>
            <a:chExt cx="4939200" cy="4939182"/>
          </a:xfrm>
        </p:grpSpPr>
        <p:sp>
          <p:nvSpPr>
            <p:cNvPr id="168" name="직사각형 167"/>
            <p:cNvSpPr>
              <a:spLocks/>
            </p:cNvSpPr>
            <p:nvPr/>
          </p:nvSpPr>
          <p:spPr bwMode="auto">
            <a:xfrm rot="10800000" flipV="1">
              <a:off x="573088" y="1447793"/>
              <a:ext cx="4939200" cy="4939182"/>
            </a:xfrm>
            <a:prstGeom prst="rect">
              <a:avLst/>
            </a:prstGeom>
            <a:solidFill>
              <a:schemeClr val="bg1">
                <a:lumMod val="85000"/>
              </a:schemeClr>
            </a:solidFill>
            <a:ln w="12700" cap="flat" cmpd="sng" algn="ctr">
              <a:solidFill>
                <a:srgbClr val="808080">
                  <a:lumMod val="75000"/>
                </a:srgbClr>
              </a:solidFill>
              <a:prstDash val="solid"/>
              <a:round/>
              <a:headEnd type="none" w="med" len="med"/>
              <a:tailEnd type="none" w="med" len="med"/>
            </a:ln>
            <a:effectLst>
              <a:outerShdw dist="38100" dir="2700000" algn="ctr" rotWithShape="0">
                <a:srgbClr val="FFFFFF">
                  <a:lumMod val="75000"/>
                </a:srgbClr>
              </a:outerShdw>
            </a:effectLst>
          </p:spPr>
          <p:txBody>
            <a:bodyPr/>
            <a:lstStyle/>
            <a:p>
              <a:pPr latinLnBrk="0">
                <a:defRPr/>
              </a:pPr>
              <a:endParaRPr kumimoji="0" lang="ko-KR" altLang="en-US">
                <a:latin typeface="Trebuchet MS" pitchFamily="34" charset="0"/>
                <a:ea typeface="맑은 고딕" pitchFamily="50" charset="-127"/>
              </a:endParaRPr>
            </a:p>
          </p:txBody>
        </p:sp>
        <p:sp>
          <p:nvSpPr>
            <p:cNvPr id="46116" name="직사각형 168"/>
            <p:cNvSpPr>
              <a:spLocks noChangeArrowheads="1"/>
            </p:cNvSpPr>
            <p:nvPr/>
          </p:nvSpPr>
          <p:spPr bwMode="auto">
            <a:xfrm>
              <a:off x="573088" y="1447793"/>
              <a:ext cx="4936978" cy="108147"/>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grpSp>
      <p:sp>
        <p:nvSpPr>
          <p:cNvPr id="24" name="모서리가 둥근 직사각형 23"/>
          <p:cNvSpPr/>
          <p:nvPr/>
        </p:nvSpPr>
        <p:spPr bwMode="auto">
          <a:xfrm>
            <a:off x="951019" y="2819647"/>
            <a:ext cx="5689494" cy="1839119"/>
          </a:xfrm>
          <a:prstGeom prst="roundRect">
            <a:avLst>
              <a:gd name="adj" fmla="val 0"/>
            </a:avLst>
          </a:prstGeom>
          <a:solidFill>
            <a:schemeClr val="bg1"/>
          </a:solidFill>
          <a:ln w="31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108000" tIns="180000" rIns="108000" bIns="180000" anchor="ctr"/>
          <a:lstStyle/>
          <a:p>
            <a:pPr algn="ctr">
              <a:defRPr/>
            </a:pPr>
            <a:endParaRPr lang="ko-KR" altLang="en-US" sz="1200">
              <a:solidFill>
                <a:schemeClr val="bg1"/>
              </a:solidFill>
              <a:latin typeface="Trebuchet MS" pitchFamily="34" charset="0"/>
              <a:ea typeface="맑은 고딕" pitchFamily="50" charset="-127"/>
            </a:endParaRPr>
          </a:p>
        </p:txBody>
      </p:sp>
      <p:sp>
        <p:nvSpPr>
          <p:cNvPr id="26" name="직사각형 170"/>
          <p:cNvSpPr>
            <a:spLocks/>
          </p:cNvSpPr>
          <p:nvPr/>
        </p:nvSpPr>
        <p:spPr bwMode="auto">
          <a:xfrm>
            <a:off x="951019" y="2825997"/>
            <a:ext cx="5689494" cy="303213"/>
          </a:xfrm>
          <a:prstGeom prst="rect">
            <a:avLst/>
          </a:prstGeom>
          <a:solidFill>
            <a:srgbClr val="595959"/>
          </a:solidFill>
          <a:ln w="3175" algn="ctr">
            <a:noFill/>
            <a:miter lim="800000"/>
            <a:headEnd/>
            <a:tailEnd/>
          </a:ln>
        </p:spPr>
        <p:txBody>
          <a:bodyPr anchor="ctr"/>
          <a:lstStyle/>
          <a:p>
            <a:pPr latinLnBrk="0"/>
            <a:r>
              <a:rPr lang="en-US" altLang="ko-KR" sz="1100" dirty="0" smtClean="0">
                <a:solidFill>
                  <a:schemeClr val="bg1"/>
                </a:solidFill>
                <a:latin typeface="Trebuchet MS" pitchFamily="34" charset="0"/>
                <a:ea typeface="맑은 고딕" pitchFamily="50" charset="-127"/>
              </a:rPr>
              <a:t>SIS List Popup</a:t>
            </a:r>
            <a:endParaRPr lang="ko-KR" altLang="en-US" sz="1100" dirty="0">
              <a:solidFill>
                <a:schemeClr val="bg1"/>
              </a:solidFill>
              <a:latin typeface="Trebuchet MS" pitchFamily="34" charset="0"/>
              <a:ea typeface="맑은 고딕" pitchFamily="50" charset="-127"/>
            </a:endParaRPr>
          </a:p>
        </p:txBody>
      </p:sp>
      <p:sp>
        <p:nvSpPr>
          <p:cNvPr id="27" name="십자형 171"/>
          <p:cNvSpPr>
            <a:spLocks noChangeArrowheads="1"/>
          </p:cNvSpPr>
          <p:nvPr/>
        </p:nvSpPr>
        <p:spPr bwMode="auto">
          <a:xfrm rot="2700000">
            <a:off x="6423175" y="2918866"/>
            <a:ext cx="120650" cy="122238"/>
          </a:xfrm>
          <a:prstGeom prst="plus">
            <a:avLst>
              <a:gd name="adj" fmla="val 39407"/>
            </a:avLst>
          </a:prstGeom>
          <a:solidFill>
            <a:schemeClr val="bg1"/>
          </a:solidFill>
          <a:ln w="9525" algn="ctr">
            <a:noFill/>
            <a:round/>
            <a:headEnd/>
            <a:tailEnd/>
          </a:ln>
        </p:spPr>
        <p:txBody>
          <a:bodyPr wrap="none" lIns="0" tIns="0" rIns="0" bIns="0" anchor="ctr"/>
          <a:lstStyle/>
          <a:p>
            <a:pPr algn="ctr" latinLnBrk="0"/>
            <a:endParaRPr lang="ko-KR" altLang="en-US" sz="1200">
              <a:latin typeface="Trebuchet MS" pitchFamily="34" charset="0"/>
              <a:ea typeface="맑은 고딕" pitchFamily="50" charset="-127"/>
            </a:endParaRPr>
          </a:p>
        </p:txBody>
      </p:sp>
      <p:sp>
        <p:nvSpPr>
          <p:cNvPr id="28" name="직사각형 12"/>
          <p:cNvSpPr>
            <a:spLocks/>
          </p:cNvSpPr>
          <p:nvPr/>
        </p:nvSpPr>
        <p:spPr bwMode="auto">
          <a:xfrm>
            <a:off x="951019" y="4357141"/>
            <a:ext cx="5689494" cy="301625"/>
          </a:xfrm>
          <a:prstGeom prst="rect">
            <a:avLst/>
          </a:prstGeom>
          <a:solidFill>
            <a:srgbClr val="595959"/>
          </a:solidFill>
          <a:ln w="3175" algn="ctr">
            <a:noFill/>
            <a:miter lim="800000"/>
            <a:headEnd/>
            <a:tailEnd/>
          </a:ln>
        </p:spPr>
        <p:txBody>
          <a:bodyPr anchor="ctr"/>
          <a:lstStyle/>
          <a:p>
            <a:pPr latinLnBrk="0"/>
            <a:endParaRPr lang="ko-KR" altLang="en-US" sz="1100">
              <a:solidFill>
                <a:schemeClr val="bg1"/>
              </a:solidFill>
              <a:latin typeface="Trebuchet MS" pitchFamily="34" charset="0"/>
              <a:ea typeface="맑은 고딕" pitchFamily="50" charset="-127"/>
            </a:endParaRPr>
          </a:p>
        </p:txBody>
      </p:sp>
      <p:sp>
        <p:nvSpPr>
          <p:cNvPr id="29" name="모서리가 둥근 직사각형 28"/>
          <p:cNvSpPr/>
          <p:nvPr/>
        </p:nvSpPr>
        <p:spPr bwMode="auto">
          <a:xfrm>
            <a:off x="5742287" y="4362846"/>
            <a:ext cx="827087" cy="261937"/>
          </a:xfrm>
          <a:prstGeom prst="roundRect">
            <a:avLst>
              <a:gd name="adj" fmla="val 15003"/>
            </a:avLst>
          </a:prstGeom>
          <a:gradFill rotWithShape="1">
            <a:gsLst>
              <a:gs pos="0">
                <a:srgbClr val="FFFFFF">
                  <a:alpha val="89999"/>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fontAlgn="auto" latinLnBrk="0">
              <a:lnSpc>
                <a:spcPct val="90000"/>
              </a:lnSpc>
              <a:spcBef>
                <a:spcPts val="0"/>
              </a:spcBef>
              <a:spcAft>
                <a:spcPts val="0"/>
              </a:spcAft>
              <a:defRPr/>
            </a:pPr>
            <a:r>
              <a:rPr kumimoji="0" lang="en-US" altLang="ko-KR" sz="800" b="1" kern="0" dirty="0" smtClean="0">
                <a:solidFill>
                  <a:schemeClr val="tx1"/>
                </a:solidFill>
                <a:latin typeface="맑은 고딕" pitchFamily="50" charset="-127"/>
                <a:ea typeface="맑은 고딕" pitchFamily="50" charset="-127"/>
              </a:rPr>
              <a:t>Delete</a:t>
            </a:r>
            <a:endParaRPr kumimoji="0" lang="ko-KR" altLang="en-US" sz="800" b="1" kern="0" dirty="0">
              <a:solidFill>
                <a:schemeClr val="tx1"/>
              </a:solidFill>
              <a:latin typeface="맑은 고딕" pitchFamily="50" charset="-127"/>
              <a:ea typeface="맑은 고딕" pitchFamily="50" charset="-127"/>
            </a:endParaRPr>
          </a:p>
        </p:txBody>
      </p:sp>
      <p:sp>
        <p:nvSpPr>
          <p:cNvPr id="31" name="모서리가 둥근 직사각형 30"/>
          <p:cNvSpPr/>
          <p:nvPr/>
        </p:nvSpPr>
        <p:spPr bwMode="auto">
          <a:xfrm>
            <a:off x="4851205" y="4362846"/>
            <a:ext cx="827087" cy="261937"/>
          </a:xfrm>
          <a:prstGeom prst="roundRect">
            <a:avLst>
              <a:gd name="adj" fmla="val 15003"/>
            </a:avLst>
          </a:prstGeom>
          <a:gradFill rotWithShape="1">
            <a:gsLst>
              <a:gs pos="0">
                <a:srgbClr val="FFFFFF">
                  <a:alpha val="89999"/>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fontAlgn="auto" latinLnBrk="0">
              <a:lnSpc>
                <a:spcPct val="90000"/>
              </a:lnSpc>
              <a:spcBef>
                <a:spcPts val="0"/>
              </a:spcBef>
              <a:spcAft>
                <a:spcPts val="0"/>
              </a:spcAft>
              <a:defRPr/>
            </a:pPr>
            <a:r>
              <a:rPr kumimoji="0" lang="en-US" altLang="ko-KR" sz="800" b="1" kern="0" dirty="0" smtClean="0">
                <a:solidFill>
                  <a:schemeClr val="tx1"/>
                </a:solidFill>
                <a:latin typeface="맑은 고딕" pitchFamily="50" charset="-127"/>
                <a:ea typeface="맑은 고딕" pitchFamily="50" charset="-127"/>
              </a:rPr>
              <a:t>Edit</a:t>
            </a:r>
            <a:endParaRPr kumimoji="0" lang="ko-KR" altLang="en-US" sz="800" b="1" kern="0" dirty="0">
              <a:solidFill>
                <a:schemeClr val="tx1"/>
              </a:solidFill>
              <a:latin typeface="맑은 고딕" pitchFamily="50" charset="-127"/>
              <a:ea typeface="맑은 고딕" pitchFamily="50" charset="-127"/>
            </a:endParaRPr>
          </a:p>
        </p:txBody>
      </p:sp>
      <p:graphicFrame>
        <p:nvGraphicFramePr>
          <p:cNvPr id="23" name="표 22"/>
          <p:cNvGraphicFramePr>
            <a:graphicFrameLocks noGrp="1"/>
          </p:cNvGraphicFramePr>
          <p:nvPr>
            <p:extLst>
              <p:ext uri="{D42A27DB-BD31-4B8C-83A1-F6EECF244321}">
                <p14:modId xmlns="" xmlns:p14="http://schemas.microsoft.com/office/powerpoint/2010/main" val="1653817450"/>
              </p:ext>
            </p:extLst>
          </p:nvPr>
        </p:nvGraphicFramePr>
        <p:xfrm>
          <a:off x="951019" y="3127772"/>
          <a:ext cx="5687906" cy="1216024"/>
        </p:xfrm>
        <a:graphic>
          <a:graphicData uri="http://schemas.openxmlformats.org/drawingml/2006/table">
            <a:tbl>
              <a:tblPr/>
              <a:tblGrid>
                <a:gridCol w="684212"/>
                <a:gridCol w="1146069"/>
                <a:gridCol w="762000"/>
                <a:gridCol w="733425"/>
                <a:gridCol w="904875"/>
                <a:gridCol w="742950"/>
                <a:gridCol w="714375"/>
              </a:tblGrid>
              <a:tr h="304006">
                <a:tc>
                  <a:txBody>
                    <a:bodyPr/>
                    <a:lstStyle/>
                    <a:p>
                      <a:pPr algn="ctr"/>
                      <a:r>
                        <a:rPr lang="en-US" altLang="ko-KR" sz="900" dirty="0" smtClean="0"/>
                        <a:t>Plan</a:t>
                      </a:r>
                      <a:r>
                        <a:rPr lang="en-US" altLang="ko-KR" sz="900" baseline="0" dirty="0" smtClean="0"/>
                        <a:t> Code</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c>
                  <a:txBody>
                    <a:bodyPr/>
                    <a:lstStyle/>
                    <a:p>
                      <a:pPr algn="ctr"/>
                      <a:r>
                        <a:rPr lang="en-US" altLang="ko-KR" sz="900" smtClean="0"/>
                        <a:t>Plan Name</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c>
                  <a:txBody>
                    <a:bodyPr/>
                    <a:lstStyle/>
                    <a:p>
                      <a:pPr algn="ctr"/>
                      <a:r>
                        <a:rPr lang="en-US" altLang="ko-KR" sz="900" baseline="0" dirty="0" smtClean="0"/>
                        <a:t>Life Assured Name</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c>
                  <a:txBody>
                    <a:bodyPr/>
                    <a:lstStyle/>
                    <a:p>
                      <a:pPr algn="ctr"/>
                      <a:r>
                        <a:rPr lang="en-US" altLang="ko-KR" sz="900" dirty="0" smtClean="0"/>
                        <a:t>Life Assured ANB</a:t>
                      </a:r>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c>
                  <a:txBody>
                    <a:bodyPr/>
                    <a:lstStyle/>
                    <a:p>
                      <a:pPr algn="ctr"/>
                      <a:r>
                        <a:rPr lang="en-US" altLang="ko-KR" sz="900" dirty="0" smtClean="0"/>
                        <a:t>Annual</a:t>
                      </a:r>
                      <a:r>
                        <a:rPr lang="en-US" altLang="ko-KR" sz="900" baseline="0" dirty="0" smtClean="0"/>
                        <a:t> Premium (RM)</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c>
                  <a:txBody>
                    <a:bodyPr/>
                    <a:lstStyle/>
                    <a:p>
                      <a:pPr algn="ctr"/>
                      <a:r>
                        <a:rPr lang="en-US" altLang="ko-KR" sz="900" smtClean="0"/>
                        <a:t>Sum Assured (RM)</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t>Created</a:t>
                      </a:r>
                      <a:r>
                        <a:rPr lang="en-US" altLang="ko-KR" sz="900" baseline="0" dirty="0" smtClean="0"/>
                        <a:t> </a:t>
                      </a:r>
                      <a:r>
                        <a:rPr lang="en-US" altLang="ko-KR" sz="900" dirty="0" smtClean="0"/>
                        <a:t>Date</a:t>
                      </a:r>
                      <a:endParaRPr lang="ko-KR" altLang="en-US" sz="900" dirty="0" smtClean="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r>
              <a:tr h="304006">
                <a:tc>
                  <a:txBody>
                    <a:bodyPr/>
                    <a:lstStyle/>
                    <a:p>
                      <a:pPr algn="l"/>
                      <a:r>
                        <a:rPr lang="en-US" altLang="ko-KR" sz="900" b="0" smtClean="0"/>
                        <a:t>ULLA5</a:t>
                      </a:r>
                      <a:endParaRPr lang="ko-KR" altLang="en-US" sz="900" b="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l"/>
                      <a:r>
                        <a:rPr lang="en-US" altLang="ko-KR" sz="900" b="0" smtClean="0"/>
                        <a:t>AmLifeStyle</a:t>
                      </a:r>
                      <a:endParaRPr lang="ko-KR" altLang="en-US" sz="90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l"/>
                      <a:r>
                        <a:rPr lang="en-US" altLang="ko-KR" sz="900" b="0" smtClean="0"/>
                        <a:t>Tony</a:t>
                      </a:r>
                      <a:endParaRPr lang="ko-KR" altLang="en-US" sz="900" b="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l"/>
                      <a:r>
                        <a:rPr lang="en-US" altLang="ko-KR" sz="900" b="0" smtClean="0"/>
                        <a:t>50</a:t>
                      </a:r>
                      <a:endParaRPr lang="ko-KR" altLang="en-US" sz="900" b="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r"/>
                      <a:r>
                        <a:rPr lang="en-US" altLang="ko-KR" sz="900" b="0" dirty="0" smtClean="0"/>
                        <a:t>50,000</a:t>
                      </a:r>
                      <a:endParaRPr lang="ko-KR" altLang="en-US" sz="900" b="0" dirty="0"/>
                    </a:p>
                  </a:txBody>
                  <a:tcPr marL="72000" marR="7200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r"/>
                      <a:r>
                        <a:rPr lang="en-US" altLang="ko-KR" sz="900" b="0" dirty="0" smtClean="0"/>
                        <a:t>3,000,000</a:t>
                      </a:r>
                      <a:endParaRPr lang="ko-KR" altLang="en-US" sz="900" b="0" dirty="0"/>
                    </a:p>
                  </a:txBody>
                  <a:tcPr marL="72000" marR="7200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smtClean="0"/>
                        <a:t>01-07-2014</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r>
              <a:tr h="304006">
                <a:tc>
                  <a:txBody>
                    <a:bodyPr/>
                    <a:lstStyle/>
                    <a:p>
                      <a:pPr algn="l"/>
                      <a:r>
                        <a:rPr lang="en-US" altLang="ko-KR" sz="900" b="0" smtClean="0"/>
                        <a:t>ULRP6</a:t>
                      </a:r>
                      <a:endParaRPr lang="ko-KR" altLang="en-US" sz="900" b="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l"/>
                      <a:r>
                        <a:rPr lang="en-US" altLang="ko-KR" sz="900" dirty="0" err="1" smtClean="0">
                          <a:effectLst/>
                        </a:rPr>
                        <a:t>AmLink</a:t>
                      </a:r>
                      <a:endParaRPr lang="ko-KR" altLang="en-US" sz="90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l"/>
                      <a:r>
                        <a:rPr lang="en-US" altLang="ko-KR" sz="900" b="0" smtClean="0"/>
                        <a:t>Tony</a:t>
                      </a:r>
                      <a:endParaRPr lang="ko-KR" altLang="en-US" sz="900" b="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l"/>
                      <a:r>
                        <a:rPr lang="en-US" altLang="ko-KR" sz="900" b="0" smtClean="0"/>
                        <a:t>50</a:t>
                      </a:r>
                      <a:endParaRPr lang="ko-KR" altLang="en-US" sz="900" b="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r"/>
                      <a:r>
                        <a:rPr lang="en-US" altLang="ko-KR" sz="900" b="0" dirty="0" smtClean="0"/>
                        <a:t>70,000</a:t>
                      </a:r>
                      <a:endParaRPr lang="ko-KR" altLang="en-US" sz="900" b="0" dirty="0"/>
                    </a:p>
                  </a:txBody>
                  <a:tcPr marL="72000" marR="7200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r"/>
                      <a:r>
                        <a:rPr lang="en-US" altLang="ko-KR" sz="900" b="0" dirty="0" smtClean="0"/>
                        <a:t>5,000,000</a:t>
                      </a:r>
                      <a:endParaRPr lang="ko-KR" altLang="en-US" sz="900" b="0" dirty="0"/>
                    </a:p>
                  </a:txBody>
                  <a:tcPr marL="72000" marR="7200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smtClean="0"/>
                        <a:t>01-07-2014</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r>
              <a:tr h="304006">
                <a:tc>
                  <a:txBody>
                    <a:bodyPr/>
                    <a:lstStyle/>
                    <a:p>
                      <a:pPr algn="l"/>
                      <a:r>
                        <a:rPr lang="en-US" altLang="ko-KR" sz="900" b="0" smtClean="0"/>
                        <a:t>ULSP5</a:t>
                      </a:r>
                      <a:endParaRPr lang="ko-KR" altLang="en-US" sz="900" b="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l"/>
                      <a:r>
                        <a:rPr lang="en-US" altLang="ko-KR" sz="900" smtClean="0">
                          <a:effectLst/>
                        </a:rPr>
                        <a:t>AmCapital</a:t>
                      </a:r>
                      <a:endParaRPr lang="ko-KR" altLang="en-US" sz="90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l"/>
                      <a:r>
                        <a:rPr lang="en-US" altLang="ko-KR" sz="900" b="0" smtClean="0"/>
                        <a:t>James</a:t>
                      </a:r>
                      <a:endParaRPr lang="ko-KR" altLang="en-US" sz="900" b="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l"/>
                      <a:r>
                        <a:rPr lang="en-US" altLang="ko-KR" sz="900" b="0" smtClean="0"/>
                        <a:t>30</a:t>
                      </a:r>
                      <a:endParaRPr lang="ko-KR" altLang="en-US" sz="900" b="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r"/>
                      <a:r>
                        <a:rPr lang="en-US" altLang="ko-KR" sz="900" b="0" dirty="0" smtClean="0"/>
                        <a:t>35,000</a:t>
                      </a:r>
                      <a:endParaRPr lang="ko-KR" altLang="en-US" sz="900" b="0" dirty="0"/>
                    </a:p>
                  </a:txBody>
                  <a:tcPr marL="72000" marR="7200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r"/>
                      <a:r>
                        <a:rPr lang="en-US" altLang="ko-KR" sz="900" b="0" dirty="0" smtClean="0"/>
                        <a:t>2,000,000</a:t>
                      </a:r>
                      <a:endParaRPr lang="ko-KR" altLang="en-US" sz="900" b="0" dirty="0"/>
                    </a:p>
                  </a:txBody>
                  <a:tcPr marL="72000" marR="7200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dirty="0" smtClean="0"/>
                        <a:t>11-06-2014</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r>
            </a:tbl>
          </a:graphicData>
        </a:graphic>
      </p:graphicFrame>
      <p:sp>
        <p:nvSpPr>
          <p:cNvPr id="32" name="모서리가 둥근 직사각형 31"/>
          <p:cNvSpPr/>
          <p:nvPr/>
        </p:nvSpPr>
        <p:spPr bwMode="auto">
          <a:xfrm>
            <a:off x="3955855" y="4362846"/>
            <a:ext cx="827087" cy="261937"/>
          </a:xfrm>
          <a:prstGeom prst="roundRect">
            <a:avLst>
              <a:gd name="adj" fmla="val 15003"/>
            </a:avLst>
          </a:prstGeom>
          <a:gradFill rotWithShape="1">
            <a:gsLst>
              <a:gs pos="0">
                <a:srgbClr val="FFFFFF">
                  <a:alpha val="89999"/>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fontAlgn="auto" latinLnBrk="0">
              <a:lnSpc>
                <a:spcPct val="90000"/>
              </a:lnSpc>
              <a:spcBef>
                <a:spcPts val="0"/>
              </a:spcBef>
              <a:spcAft>
                <a:spcPts val="0"/>
              </a:spcAft>
              <a:defRPr/>
            </a:pPr>
            <a:r>
              <a:rPr kumimoji="0" lang="en-US" altLang="ko-KR" sz="800" b="1" kern="0" dirty="0" smtClean="0">
                <a:solidFill>
                  <a:schemeClr val="tx1"/>
                </a:solidFill>
                <a:latin typeface="맑은 고딕" pitchFamily="50" charset="-127"/>
                <a:ea typeface="맑은 고딕" pitchFamily="50" charset="-127"/>
              </a:rPr>
              <a:t>Create New</a:t>
            </a:r>
            <a:endParaRPr kumimoji="0" lang="ko-KR" altLang="en-US" sz="800" b="1" kern="0" dirty="0">
              <a:solidFill>
                <a:schemeClr val="tx1"/>
              </a:solidFill>
              <a:latin typeface="맑은 고딕" pitchFamily="50" charset="-127"/>
              <a:ea typeface="맑은 고딕" pitchFamily="50" charset="-127"/>
            </a:endParaRPr>
          </a:p>
        </p:txBody>
      </p:sp>
      <p:sp>
        <p:nvSpPr>
          <p:cNvPr id="16" name="타원 726"/>
          <p:cNvSpPr>
            <a:spLocks noChangeArrowheads="1"/>
          </p:cNvSpPr>
          <p:nvPr/>
        </p:nvSpPr>
        <p:spPr bwMode="auto">
          <a:xfrm>
            <a:off x="3866955" y="4362846"/>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a:solidFill>
                  <a:srgbClr val="FFFFFF"/>
                </a:solidFill>
                <a:latin typeface="Calibri" pitchFamily="34" charset="0"/>
                <a:ea typeface="맑은 고딕" pitchFamily="50" charset="-127"/>
              </a:rPr>
              <a:t>1</a:t>
            </a:r>
          </a:p>
        </p:txBody>
      </p:sp>
    </p:spTree>
    <p:extLst>
      <p:ext uri="{BB962C8B-B14F-4D97-AF65-F5344CB8AC3E}">
        <p14:creationId xmlns="" xmlns:p14="http://schemas.microsoft.com/office/powerpoint/2010/main" val="2693254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제목 5"/>
          <p:cNvSpPr>
            <a:spLocks noGrp="1"/>
          </p:cNvSpPr>
          <p:nvPr>
            <p:ph type="title"/>
          </p:nvPr>
        </p:nvSpPr>
        <p:spPr bwMode="auto">
          <a:xfrm>
            <a:off x="4895850" y="2241550"/>
            <a:ext cx="4867275" cy="912813"/>
          </a:xfrm>
          <a:extLst/>
        </p:spPr>
        <p:txBody>
          <a:bodyPr/>
          <a:lstStyle/>
          <a:p>
            <a:pPr>
              <a:defRPr/>
            </a:pPr>
            <a:r>
              <a:rPr lang="en-US" altLang="ko-KR" smtClean="0"/>
              <a:t>4. Customer Fact Find</a:t>
            </a:r>
            <a:endParaRPr smtClean="0">
              <a:latin typeface="Trebuchet MS" pitchFamily="34" charset="0"/>
            </a:endParaRPr>
          </a:p>
        </p:txBody>
      </p:sp>
      <p:sp>
        <p:nvSpPr>
          <p:cNvPr id="6146" name="부제목 4"/>
          <p:cNvSpPr>
            <a:spLocks noGrp="1"/>
          </p:cNvSpPr>
          <p:nvPr>
            <p:ph type="subTitle" idx="1"/>
          </p:nvPr>
        </p:nvSpPr>
        <p:spPr bwMode="auto">
          <a:xfrm>
            <a:off x="4951413" y="3143250"/>
            <a:ext cx="2201862" cy="2892425"/>
          </a:xfrm>
        </p:spPr>
        <p:txBody>
          <a:bodyPr vert="horz" lIns="91440" tIns="45720" rIns="91440" bIns="45720" numCol="1" anchorCtr="0" compatLnSpc="1">
            <a:prstTxWarp prst="textNoShape">
              <a:avLst/>
            </a:prstTxWarp>
          </a:bodyPr>
          <a:lstStyle/>
          <a:p>
            <a:pPr>
              <a:buFont typeface="+mj-lt"/>
              <a:buNone/>
              <a:defRPr/>
            </a:pPr>
            <a:r>
              <a:rPr lang="en-US" altLang="ko-KR" smtClean="0"/>
              <a:t>4.1 </a:t>
            </a:r>
            <a:r>
              <a:rPr lang="en-US" altLang="ko-KR"/>
              <a:t>Customer Advice Choice and </a:t>
            </a:r>
            <a:r>
              <a:rPr lang="en-US" altLang="ko-KR" smtClean="0"/>
              <a:t>Declaration</a:t>
            </a:r>
          </a:p>
          <a:p>
            <a:pPr>
              <a:buFont typeface="+mj-lt"/>
              <a:buNone/>
              <a:defRPr/>
            </a:pPr>
            <a:r>
              <a:rPr lang="en-US" altLang="ko-KR"/>
              <a:t>4.2 Disclosure of Agent’s Status</a:t>
            </a:r>
          </a:p>
          <a:p>
            <a:pPr>
              <a:buFont typeface="+mj-lt"/>
              <a:buNone/>
              <a:defRPr/>
            </a:pPr>
            <a:r>
              <a:rPr lang="en-US" altLang="ko-KR" smtClean="0"/>
              <a:t>4.3 </a:t>
            </a:r>
            <a:r>
              <a:rPr lang="en-US" altLang="ko-KR"/>
              <a:t>My Financial Needs</a:t>
            </a:r>
          </a:p>
          <a:p>
            <a:pPr>
              <a:buFont typeface="+mj-lt"/>
              <a:buNone/>
              <a:defRPr/>
            </a:pPr>
            <a:r>
              <a:rPr lang="en-US" altLang="ko-KR" smtClean="0"/>
              <a:t>4.4 </a:t>
            </a:r>
            <a:r>
              <a:rPr lang="en-US" altLang="ko-KR"/>
              <a:t>Risk Profiling</a:t>
            </a:r>
          </a:p>
          <a:p>
            <a:pPr>
              <a:buFont typeface="+mj-lt"/>
              <a:buNone/>
              <a:defRPr/>
            </a:pPr>
            <a:r>
              <a:rPr lang="en-US" altLang="ko-KR" smtClean="0"/>
              <a:t>4.5 </a:t>
            </a:r>
            <a:r>
              <a:rPr lang="en-US" altLang="ko-KR"/>
              <a:t>Financial Needs Analysis</a:t>
            </a:r>
          </a:p>
          <a:p>
            <a:pPr>
              <a:buFont typeface="+mj-lt"/>
              <a:buNone/>
              <a:defRPr/>
            </a:pPr>
            <a:r>
              <a:rPr lang="en-US" altLang="ko-KR" smtClean="0"/>
              <a:t>4.6 </a:t>
            </a:r>
            <a:r>
              <a:rPr lang="en-US" altLang="ko-KR"/>
              <a:t>Family Details</a:t>
            </a:r>
          </a:p>
          <a:p>
            <a:pPr>
              <a:buFont typeface="+mj-lt"/>
              <a:buNone/>
              <a:defRPr/>
            </a:pPr>
            <a:r>
              <a:rPr lang="en-US" altLang="ko-KR" smtClean="0"/>
              <a:t>4.7 </a:t>
            </a:r>
            <a:r>
              <a:rPr lang="en-US" altLang="ko-KR"/>
              <a:t>Record of </a:t>
            </a:r>
            <a:r>
              <a:rPr lang="en-US" altLang="ko-KR" smtClean="0"/>
              <a:t>Advice</a:t>
            </a:r>
            <a:endParaRPr lang="en-US" altLang="ko-KR"/>
          </a:p>
        </p:txBody>
      </p:sp>
      <p:sp>
        <p:nvSpPr>
          <p:cNvPr id="50180" name="부제목 4"/>
          <p:cNvSpPr txBox="1">
            <a:spLocks/>
          </p:cNvSpPr>
          <p:nvPr/>
        </p:nvSpPr>
        <p:spPr bwMode="auto">
          <a:xfrm>
            <a:off x="7265988" y="3143250"/>
            <a:ext cx="2201862" cy="1384300"/>
          </a:xfrm>
          <a:prstGeom prst="rect">
            <a:avLst/>
          </a:prstGeom>
          <a:noFill/>
          <a:ln w="9525" algn="ctr">
            <a:noFill/>
            <a:miter lim="800000"/>
            <a:headEnd/>
            <a:tailEnd/>
          </a:ln>
        </p:spPr>
        <p:txBody>
          <a:bodyPr>
            <a:spAutoFit/>
          </a:bodyPr>
          <a:lstStyle/>
          <a:p>
            <a:pPr marL="180975" indent="-180975" eaLnBrk="0" hangingPunct="0">
              <a:spcBef>
                <a:spcPct val="50000"/>
              </a:spcBef>
              <a:buFont typeface="+mj-lt"/>
              <a:buNone/>
            </a:pPr>
            <a:r>
              <a:rPr kumimoji="0" lang="en-US" altLang="ko-KR" sz="1400">
                <a:solidFill>
                  <a:schemeClr val="bg1"/>
                </a:solidFill>
                <a:latin typeface="Calibri" pitchFamily="34" charset="0"/>
                <a:ea typeface="맑은 고딕" pitchFamily="50" charset="-127"/>
              </a:rPr>
              <a:t>4.8 Declaration And Acknowledgement</a:t>
            </a:r>
          </a:p>
          <a:p>
            <a:pPr marL="180975" indent="-180975" eaLnBrk="0" hangingPunct="0">
              <a:spcBef>
                <a:spcPct val="50000"/>
              </a:spcBef>
              <a:buFont typeface="+mj-lt"/>
              <a:buNone/>
            </a:pPr>
            <a:r>
              <a:rPr kumimoji="0" lang="en-US" altLang="ko-KR" sz="1400">
                <a:solidFill>
                  <a:schemeClr val="bg1"/>
                </a:solidFill>
                <a:latin typeface="Calibri" pitchFamily="34" charset="0"/>
                <a:ea typeface="맑은 고딕" pitchFamily="50" charset="-127"/>
              </a:rPr>
              <a:t>4.9 Confirmation of Advice</a:t>
            </a:r>
          </a:p>
          <a:p>
            <a:pPr marL="180975" indent="-180975" eaLnBrk="0" hangingPunct="0">
              <a:spcBef>
                <a:spcPct val="50000"/>
              </a:spcBef>
              <a:buFont typeface="+mj-lt"/>
              <a:buNone/>
            </a:pPr>
            <a:r>
              <a:rPr kumimoji="0" lang="en-US" altLang="ko-KR" sz="1400">
                <a:solidFill>
                  <a:schemeClr val="bg1"/>
                </a:solidFill>
                <a:latin typeface="Calibri" pitchFamily="34" charset="0"/>
                <a:ea typeface="맑은 고딕" pitchFamily="50" charset="-127"/>
              </a:rPr>
              <a:t>4.10 Customer Fact Find Form PDF</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5"/>
          <p:cNvSpPr txBox="1">
            <a:spLocks noChangeArrowheads="1"/>
          </p:cNvSpPr>
          <p:nvPr/>
        </p:nvSpPr>
        <p:spPr bwMode="auto">
          <a:xfrm>
            <a:off x="266700" y="352425"/>
            <a:ext cx="9048750" cy="584200"/>
          </a:xfrm>
          <a:prstGeom prst="rect">
            <a:avLst/>
          </a:prstGeom>
          <a:noFill/>
          <a:ln w="9525">
            <a:noFill/>
            <a:miter lim="800000"/>
            <a:headEnd/>
            <a:tailEnd/>
          </a:ln>
        </p:spPr>
        <p:txBody>
          <a:bodyPr>
            <a:spAutoFit/>
          </a:bodyPr>
          <a:lstStyle/>
          <a:p>
            <a:r>
              <a:rPr lang="en-US" altLang="ko-KR" sz="3200" b="1">
                <a:solidFill>
                  <a:schemeClr val="tx2"/>
                </a:solidFill>
                <a:ea typeface="맑은 고딕" pitchFamily="50" charset="-127"/>
              </a:rPr>
              <a:t>1.Login &amp; Main</a:t>
            </a:r>
            <a:endParaRPr lang="ko-KR" altLang="en-US" sz="3200" b="1">
              <a:solidFill>
                <a:schemeClr val="tx2"/>
              </a:solidFill>
              <a:ea typeface="맑은 고딕" pitchFamily="50" charset="-127"/>
            </a:endParaRPr>
          </a:p>
        </p:txBody>
      </p:sp>
      <p:sp>
        <p:nvSpPr>
          <p:cNvPr id="7" name="모서리가 둥근 직사각형 6"/>
          <p:cNvSpPr/>
          <p:nvPr/>
        </p:nvSpPr>
        <p:spPr bwMode="auto">
          <a:xfrm>
            <a:off x="1141445" y="2401126"/>
            <a:ext cx="1080000" cy="410400"/>
          </a:xfrm>
          <a:prstGeom prst="roundRect">
            <a:avLst/>
          </a:prstGeom>
          <a:solidFill>
            <a:schemeClr val="accent4">
              <a:lumMod val="75000"/>
            </a:schemeClr>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dirty="0">
                <a:solidFill>
                  <a:schemeClr val="bg1"/>
                </a:solidFill>
                <a:ea typeface="맑은 고딕" pitchFamily="50" charset="-127"/>
              </a:rPr>
              <a:t>Login Service (LDAP)</a:t>
            </a:r>
            <a:endParaRPr lang="ko-KR" altLang="en-US" dirty="0">
              <a:solidFill>
                <a:schemeClr val="bg1"/>
              </a:solidFill>
              <a:ea typeface="맑은 고딕" pitchFamily="50" charset="-127"/>
            </a:endParaRPr>
          </a:p>
        </p:txBody>
      </p:sp>
      <p:sp>
        <p:nvSpPr>
          <p:cNvPr id="43" name="모서리가 둥근 직사각형 42"/>
          <p:cNvSpPr/>
          <p:nvPr/>
        </p:nvSpPr>
        <p:spPr bwMode="auto">
          <a:xfrm>
            <a:off x="1899736" y="5211801"/>
            <a:ext cx="1631801" cy="410400"/>
          </a:xfrm>
          <a:prstGeom prst="roundRect">
            <a:avLst/>
          </a:prstGeom>
          <a:solidFill>
            <a:schemeClr val="accent6"/>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dirty="0">
                <a:solidFill>
                  <a:schemeClr val="bg1"/>
                </a:solidFill>
                <a:ea typeface="맑은 고딕" pitchFamily="50" charset="-127"/>
              </a:rPr>
              <a:t>Use Left Side Menu</a:t>
            </a:r>
            <a:endParaRPr lang="ko-KR" altLang="en-US" dirty="0">
              <a:solidFill>
                <a:schemeClr val="bg1"/>
              </a:solidFill>
              <a:ea typeface="맑은 고딕" pitchFamily="50" charset="-127"/>
            </a:endParaRPr>
          </a:p>
        </p:txBody>
      </p:sp>
      <p:sp>
        <p:nvSpPr>
          <p:cNvPr id="24585" name="TextBox 45"/>
          <p:cNvSpPr txBox="1">
            <a:spLocks noChangeArrowheads="1"/>
          </p:cNvSpPr>
          <p:nvPr/>
        </p:nvSpPr>
        <p:spPr bwMode="auto">
          <a:xfrm>
            <a:off x="1057275" y="2952750"/>
            <a:ext cx="728663" cy="400050"/>
          </a:xfrm>
          <a:prstGeom prst="rect">
            <a:avLst/>
          </a:prstGeom>
          <a:noFill/>
          <a:ln w="9525">
            <a:noFill/>
            <a:miter lim="800000"/>
            <a:headEnd/>
            <a:tailEnd/>
          </a:ln>
        </p:spPr>
        <p:txBody>
          <a:bodyPr>
            <a:spAutoFit/>
          </a:bodyPr>
          <a:lstStyle/>
          <a:p>
            <a:r>
              <a:rPr lang="en-US" altLang="ko-KR" b="1">
                <a:ea typeface="맑은 고딕" pitchFamily="50" charset="-127"/>
              </a:rPr>
              <a:t>Login</a:t>
            </a:r>
          </a:p>
          <a:p>
            <a:r>
              <a:rPr lang="en-US" altLang="ko-KR" b="1">
                <a:ea typeface="맑은 고딕" pitchFamily="50" charset="-127"/>
              </a:rPr>
              <a:t>Success</a:t>
            </a:r>
            <a:endParaRPr lang="ko-KR" altLang="en-US" b="1">
              <a:ea typeface="맑은 고딕" pitchFamily="50" charset="-127"/>
            </a:endParaRPr>
          </a:p>
        </p:txBody>
      </p:sp>
      <p:sp>
        <p:nvSpPr>
          <p:cNvPr id="24586" name="TextBox 50"/>
          <p:cNvSpPr txBox="1">
            <a:spLocks noChangeArrowheads="1"/>
          </p:cNvSpPr>
          <p:nvPr/>
        </p:nvSpPr>
        <p:spPr bwMode="auto">
          <a:xfrm>
            <a:off x="2668588" y="3028950"/>
            <a:ext cx="863600" cy="246063"/>
          </a:xfrm>
          <a:prstGeom prst="rect">
            <a:avLst/>
          </a:prstGeom>
          <a:noFill/>
          <a:ln w="9525">
            <a:noFill/>
            <a:miter lim="800000"/>
            <a:headEnd/>
            <a:tailEnd/>
          </a:ln>
        </p:spPr>
        <p:txBody>
          <a:bodyPr>
            <a:spAutoFit/>
          </a:bodyPr>
          <a:lstStyle/>
          <a:p>
            <a:r>
              <a:rPr lang="en-US" altLang="ko-KR" b="1">
                <a:ea typeface="맑은 고딕" pitchFamily="50" charset="-127"/>
              </a:rPr>
              <a:t>Login Fail</a:t>
            </a:r>
            <a:endParaRPr lang="ko-KR" altLang="en-US" b="1">
              <a:ea typeface="맑은 고딕" pitchFamily="50" charset="-127"/>
            </a:endParaRPr>
          </a:p>
        </p:txBody>
      </p:sp>
      <p:cxnSp>
        <p:nvCxnSpPr>
          <p:cNvPr id="55" name="직선 화살표 연결선 54"/>
          <p:cNvCxnSpPr/>
          <p:nvPr/>
        </p:nvCxnSpPr>
        <p:spPr>
          <a:xfrm flipH="1">
            <a:off x="2220913" y="2606675"/>
            <a:ext cx="153828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모서리가 둥근 직사각형 58"/>
          <p:cNvSpPr/>
          <p:nvPr/>
        </p:nvSpPr>
        <p:spPr bwMode="auto">
          <a:xfrm>
            <a:off x="6179979" y="2401126"/>
            <a:ext cx="1080000" cy="410400"/>
          </a:xfrm>
          <a:prstGeom prst="roundRect">
            <a:avLst/>
          </a:prstGeom>
          <a:solidFill>
            <a:schemeClr val="accent4">
              <a:lumMod val="75000"/>
            </a:schemeClr>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a:solidFill>
                  <a:schemeClr val="bg1"/>
                </a:solidFill>
                <a:ea typeface="맑은 고딕" pitchFamily="50" charset="-127"/>
              </a:rPr>
              <a:t>Exit App</a:t>
            </a:r>
            <a:endParaRPr lang="ko-KR" altLang="en-US">
              <a:solidFill>
                <a:schemeClr val="bg1"/>
              </a:solidFill>
              <a:ea typeface="맑은 고딕" pitchFamily="50" charset="-127"/>
            </a:endParaRPr>
          </a:p>
        </p:txBody>
      </p:sp>
      <p:sp>
        <p:nvSpPr>
          <p:cNvPr id="24591" name="TextBox 60"/>
          <p:cNvSpPr txBox="1">
            <a:spLocks noChangeArrowheads="1"/>
          </p:cNvSpPr>
          <p:nvPr/>
        </p:nvSpPr>
        <p:spPr bwMode="auto">
          <a:xfrm>
            <a:off x="5100638" y="2370138"/>
            <a:ext cx="723900" cy="246062"/>
          </a:xfrm>
          <a:prstGeom prst="rect">
            <a:avLst/>
          </a:prstGeom>
          <a:noFill/>
          <a:ln w="9525">
            <a:noFill/>
            <a:miter lim="800000"/>
            <a:headEnd/>
            <a:tailEnd/>
          </a:ln>
        </p:spPr>
        <p:txBody>
          <a:bodyPr>
            <a:spAutoFit/>
          </a:bodyPr>
          <a:lstStyle/>
          <a:p>
            <a:r>
              <a:rPr lang="en-US" altLang="ko-KR" b="1">
                <a:ea typeface="맑은 고딕" pitchFamily="50" charset="-127"/>
              </a:rPr>
              <a:t>Logout</a:t>
            </a:r>
            <a:endParaRPr lang="ko-KR" altLang="en-US" b="1">
              <a:ea typeface="맑은 고딕" pitchFamily="50" charset="-127"/>
            </a:endParaRPr>
          </a:p>
        </p:txBody>
      </p:sp>
      <p:sp>
        <p:nvSpPr>
          <p:cNvPr id="62" name="아래쪽 화살표 61"/>
          <p:cNvSpPr/>
          <p:nvPr/>
        </p:nvSpPr>
        <p:spPr>
          <a:xfrm>
            <a:off x="4152900" y="1689100"/>
            <a:ext cx="295275" cy="461963"/>
          </a:xfrm>
          <a:prstGeom prst="downArrow">
            <a:avLst>
              <a:gd name="adj1" fmla="val 37097"/>
              <a:gd name="adj2" fmla="val 50000"/>
            </a:avLst>
          </a:prstGeom>
          <a:gradFill>
            <a:gsLst>
              <a:gs pos="100000">
                <a:srgbClr val="5E9EFF"/>
              </a:gs>
              <a:gs pos="39999">
                <a:srgbClr val="85C2FF"/>
              </a:gs>
              <a:gs pos="0">
                <a:srgbClr val="C4D6EB"/>
              </a:gs>
              <a:gs pos="100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rgbClr val="FFFFFF"/>
              </a:solidFill>
            </a:endParaRPr>
          </a:p>
        </p:txBody>
      </p:sp>
      <p:sp>
        <p:nvSpPr>
          <p:cNvPr id="24593" name="TextBox 62"/>
          <p:cNvSpPr txBox="1">
            <a:spLocks noChangeArrowheads="1"/>
          </p:cNvSpPr>
          <p:nvPr/>
        </p:nvSpPr>
        <p:spPr bwMode="auto">
          <a:xfrm>
            <a:off x="3995738" y="1366838"/>
            <a:ext cx="693737" cy="292100"/>
          </a:xfrm>
          <a:prstGeom prst="rect">
            <a:avLst/>
          </a:prstGeom>
          <a:noFill/>
          <a:ln w="9525">
            <a:noFill/>
            <a:miter lim="800000"/>
            <a:headEnd/>
            <a:tailEnd/>
          </a:ln>
        </p:spPr>
        <p:txBody>
          <a:bodyPr>
            <a:spAutoFit/>
          </a:bodyPr>
          <a:lstStyle/>
          <a:p>
            <a:r>
              <a:rPr lang="en-US" altLang="ko-KR" sz="1300" b="1">
                <a:ea typeface="맑은 고딕" pitchFamily="50" charset="-127"/>
              </a:rPr>
              <a:t>Start</a:t>
            </a:r>
            <a:endParaRPr lang="ko-KR" altLang="en-US" sz="1300" b="1">
              <a:ea typeface="맑은 고딕" pitchFamily="50" charset="-127"/>
            </a:endParaRPr>
          </a:p>
        </p:txBody>
      </p:sp>
      <p:sp>
        <p:nvSpPr>
          <p:cNvPr id="22" name="모서리가 둥근 직사각형 21"/>
          <p:cNvSpPr/>
          <p:nvPr/>
        </p:nvSpPr>
        <p:spPr bwMode="auto">
          <a:xfrm>
            <a:off x="3759739" y="2401126"/>
            <a:ext cx="1080000" cy="410400"/>
          </a:xfrm>
          <a:prstGeom prst="roundRect">
            <a:avLst/>
          </a:prstGeom>
          <a:solidFill>
            <a:schemeClr val="accent3"/>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a:solidFill>
                  <a:schemeClr val="bg1"/>
                </a:solidFill>
                <a:ea typeface="맑은 고딕" pitchFamily="50" charset="-127"/>
              </a:rPr>
              <a:t>Login</a:t>
            </a:r>
            <a:endParaRPr lang="ko-KR" altLang="en-US">
              <a:solidFill>
                <a:schemeClr val="bg1"/>
              </a:solidFill>
              <a:ea typeface="맑은 고딕" pitchFamily="50" charset="-127"/>
            </a:endParaRPr>
          </a:p>
        </p:txBody>
      </p:sp>
      <p:cxnSp>
        <p:nvCxnSpPr>
          <p:cNvPr id="27" name="직선 화살표 연결선 26"/>
          <p:cNvCxnSpPr/>
          <p:nvPr/>
        </p:nvCxnSpPr>
        <p:spPr>
          <a:xfrm>
            <a:off x="4840288" y="2606675"/>
            <a:ext cx="1339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모서리가 둥근 직사각형 30"/>
          <p:cNvSpPr/>
          <p:nvPr/>
        </p:nvSpPr>
        <p:spPr bwMode="auto">
          <a:xfrm>
            <a:off x="7805239" y="4418801"/>
            <a:ext cx="1080000" cy="410400"/>
          </a:xfrm>
          <a:prstGeom prst="roundRect">
            <a:avLst/>
          </a:prstGeom>
          <a:solidFill>
            <a:schemeClr val="accent3"/>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a:solidFill>
                  <a:schemeClr val="bg1"/>
                </a:solidFill>
                <a:ea typeface="맑은 고딕" pitchFamily="50" charset="-127"/>
              </a:rPr>
              <a:t>Illustration</a:t>
            </a:r>
            <a:endParaRPr lang="ko-KR" altLang="en-US">
              <a:solidFill>
                <a:schemeClr val="bg1"/>
              </a:solidFill>
              <a:ea typeface="맑은 고딕" pitchFamily="50" charset="-127"/>
            </a:endParaRPr>
          </a:p>
        </p:txBody>
      </p:sp>
      <p:cxnSp>
        <p:nvCxnSpPr>
          <p:cNvPr id="20" name="꺾인 연결선 19"/>
          <p:cNvCxnSpPr/>
          <p:nvPr/>
        </p:nvCxnSpPr>
        <p:spPr>
          <a:xfrm>
            <a:off x="1900238" y="2811463"/>
            <a:ext cx="2398712" cy="0"/>
          </a:xfrm>
          <a:prstGeom prst="bentConnector4">
            <a:avLst>
              <a:gd name="adj1" fmla="val -144"/>
              <a:gd name="adj2" fmla="val 22860100000"/>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모서리가 둥근 직사각형 36"/>
          <p:cNvSpPr/>
          <p:nvPr/>
        </p:nvSpPr>
        <p:spPr bwMode="auto">
          <a:xfrm>
            <a:off x="6034931" y="4413176"/>
            <a:ext cx="1080000" cy="410400"/>
          </a:xfrm>
          <a:prstGeom prst="roundRect">
            <a:avLst/>
          </a:prstGeom>
          <a:solidFill>
            <a:schemeClr val="accent3"/>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a:solidFill>
                  <a:schemeClr val="bg1"/>
                </a:solidFill>
                <a:ea typeface="맑은 고딕" pitchFamily="50" charset="-127"/>
              </a:rPr>
              <a:t>FNA Calculator</a:t>
            </a:r>
            <a:endParaRPr lang="ko-KR" altLang="en-US">
              <a:solidFill>
                <a:schemeClr val="bg1"/>
              </a:solidFill>
              <a:ea typeface="맑은 고딕" pitchFamily="50" charset="-127"/>
            </a:endParaRPr>
          </a:p>
        </p:txBody>
      </p:sp>
      <p:sp>
        <p:nvSpPr>
          <p:cNvPr id="38" name="모서리가 둥근 직사각형 37"/>
          <p:cNvSpPr/>
          <p:nvPr/>
        </p:nvSpPr>
        <p:spPr bwMode="auto">
          <a:xfrm>
            <a:off x="4449263" y="4413176"/>
            <a:ext cx="1080000" cy="410400"/>
          </a:xfrm>
          <a:prstGeom prst="roundRect">
            <a:avLst/>
          </a:prstGeom>
          <a:solidFill>
            <a:schemeClr val="accent3"/>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dirty="0">
                <a:solidFill>
                  <a:schemeClr val="bg1"/>
                </a:solidFill>
                <a:ea typeface="맑은 고딕" pitchFamily="50" charset="-127"/>
              </a:rPr>
              <a:t>Customer Fact Find</a:t>
            </a:r>
            <a:endParaRPr lang="ko-KR" altLang="en-US" dirty="0">
              <a:solidFill>
                <a:schemeClr val="bg1"/>
              </a:solidFill>
              <a:ea typeface="맑은 고딕" pitchFamily="50" charset="-127"/>
            </a:endParaRPr>
          </a:p>
        </p:txBody>
      </p:sp>
      <p:sp>
        <p:nvSpPr>
          <p:cNvPr id="23" name="모서리가 둥근 직사각형 22"/>
          <p:cNvSpPr/>
          <p:nvPr/>
        </p:nvSpPr>
        <p:spPr bwMode="auto">
          <a:xfrm>
            <a:off x="2727113" y="4418801"/>
            <a:ext cx="1080000" cy="410400"/>
          </a:xfrm>
          <a:prstGeom prst="roundRect">
            <a:avLst/>
          </a:prstGeom>
          <a:solidFill>
            <a:schemeClr val="accent3"/>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dirty="0">
                <a:solidFill>
                  <a:schemeClr val="bg1"/>
                </a:solidFill>
                <a:ea typeface="맑은 고딕" pitchFamily="50" charset="-127"/>
              </a:rPr>
              <a:t>Client Data Management</a:t>
            </a:r>
            <a:endParaRPr lang="ko-KR" altLang="en-US" dirty="0">
              <a:solidFill>
                <a:schemeClr val="bg1"/>
              </a:solidFill>
              <a:ea typeface="맑은 고딕" pitchFamily="50" charset="-127"/>
            </a:endParaRPr>
          </a:p>
        </p:txBody>
      </p:sp>
      <p:sp>
        <p:nvSpPr>
          <p:cNvPr id="24" name="모서리가 둥근 직사각형 23"/>
          <p:cNvSpPr/>
          <p:nvPr/>
        </p:nvSpPr>
        <p:spPr bwMode="auto">
          <a:xfrm>
            <a:off x="1141445" y="4418801"/>
            <a:ext cx="1080000" cy="410400"/>
          </a:xfrm>
          <a:prstGeom prst="roundRect">
            <a:avLst/>
          </a:prstGeom>
          <a:solidFill>
            <a:schemeClr val="accent3"/>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dirty="0">
                <a:solidFill>
                  <a:schemeClr val="bg1"/>
                </a:solidFill>
                <a:ea typeface="맑은 고딕" pitchFamily="50" charset="-127"/>
              </a:rPr>
              <a:t>Home page</a:t>
            </a:r>
          </a:p>
          <a:p>
            <a:pPr algn="ctr">
              <a:defRPr/>
            </a:pPr>
            <a:r>
              <a:rPr lang="en-US" altLang="ko-KR" dirty="0">
                <a:solidFill>
                  <a:schemeClr val="bg1"/>
                </a:solidFill>
                <a:ea typeface="맑은 고딕" pitchFamily="50" charset="-127"/>
              </a:rPr>
              <a:t>(Default Page)</a:t>
            </a:r>
            <a:endParaRPr lang="ko-KR" altLang="en-US" dirty="0">
              <a:solidFill>
                <a:schemeClr val="bg1"/>
              </a:solidFill>
              <a:ea typeface="맑은 고딕" pitchFamily="50" charset="-127"/>
            </a:endParaRPr>
          </a:p>
        </p:txBody>
      </p:sp>
      <p:cxnSp>
        <p:nvCxnSpPr>
          <p:cNvPr id="33" name="직선 화살표 연결선 32"/>
          <p:cNvCxnSpPr/>
          <p:nvPr/>
        </p:nvCxnSpPr>
        <p:spPr>
          <a:xfrm>
            <a:off x="1681163" y="2811463"/>
            <a:ext cx="0" cy="1606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꺾인 연결선 44"/>
          <p:cNvCxnSpPr/>
          <p:nvPr/>
        </p:nvCxnSpPr>
        <p:spPr>
          <a:xfrm rot="16200000" flipH="1">
            <a:off x="5013326" y="1497012"/>
            <a:ext cx="12700" cy="6664325"/>
          </a:xfrm>
          <a:prstGeom prst="bentConnector3">
            <a:avLst>
              <a:gd name="adj1" fmla="val 4725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p:nvPr/>
        </p:nvCxnSpPr>
        <p:spPr>
          <a:xfrm flipV="1">
            <a:off x="3267075" y="4829175"/>
            <a:ext cx="0" cy="587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직선 화살표 연결선 52"/>
          <p:cNvCxnSpPr/>
          <p:nvPr/>
        </p:nvCxnSpPr>
        <p:spPr>
          <a:xfrm flipV="1">
            <a:off x="5010150" y="4829175"/>
            <a:ext cx="0" cy="587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직선 화살표 연결선 53"/>
          <p:cNvCxnSpPr/>
          <p:nvPr/>
        </p:nvCxnSpPr>
        <p:spPr>
          <a:xfrm flipV="1">
            <a:off x="6575425" y="4829175"/>
            <a:ext cx="0" cy="587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5"/>
          <p:cNvSpPr txBox="1">
            <a:spLocks noChangeArrowheads="1"/>
          </p:cNvSpPr>
          <p:nvPr/>
        </p:nvSpPr>
        <p:spPr bwMode="auto">
          <a:xfrm>
            <a:off x="266700" y="352425"/>
            <a:ext cx="9048750" cy="584200"/>
          </a:xfrm>
          <a:prstGeom prst="rect">
            <a:avLst/>
          </a:prstGeom>
          <a:noFill/>
          <a:ln w="9525">
            <a:noFill/>
            <a:miter lim="800000"/>
            <a:headEnd/>
            <a:tailEnd/>
          </a:ln>
        </p:spPr>
        <p:txBody>
          <a:bodyPr>
            <a:spAutoFit/>
          </a:bodyPr>
          <a:lstStyle/>
          <a:p>
            <a:r>
              <a:rPr lang="en-US" altLang="ko-KR" sz="3200" b="1">
                <a:solidFill>
                  <a:schemeClr val="tx2"/>
                </a:solidFill>
                <a:ea typeface="맑은 고딕" pitchFamily="50" charset="-127"/>
              </a:rPr>
              <a:t>4.Customer Fact Find</a:t>
            </a:r>
            <a:endParaRPr lang="ko-KR" altLang="en-US" sz="3200" b="1">
              <a:solidFill>
                <a:schemeClr val="tx2"/>
              </a:solidFill>
              <a:ea typeface="맑은 고딕" pitchFamily="50" charset="-127"/>
            </a:endParaRPr>
          </a:p>
        </p:txBody>
      </p:sp>
      <p:sp>
        <p:nvSpPr>
          <p:cNvPr id="62" name="아래쪽 화살표 61"/>
          <p:cNvSpPr/>
          <p:nvPr/>
        </p:nvSpPr>
        <p:spPr>
          <a:xfrm>
            <a:off x="919163" y="1701800"/>
            <a:ext cx="295275" cy="461963"/>
          </a:xfrm>
          <a:prstGeom prst="downArrow">
            <a:avLst>
              <a:gd name="adj1" fmla="val 37097"/>
              <a:gd name="adj2" fmla="val 50000"/>
            </a:avLst>
          </a:prstGeom>
          <a:gradFill>
            <a:gsLst>
              <a:gs pos="100000">
                <a:srgbClr val="5E9EFF"/>
              </a:gs>
              <a:gs pos="39999">
                <a:srgbClr val="85C2FF"/>
              </a:gs>
              <a:gs pos="0">
                <a:srgbClr val="C4D6EB"/>
              </a:gs>
              <a:gs pos="100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rgbClr val="FFFFFF"/>
              </a:solidFill>
            </a:endParaRPr>
          </a:p>
        </p:txBody>
      </p:sp>
      <p:sp>
        <p:nvSpPr>
          <p:cNvPr id="51204" name="TextBox 62"/>
          <p:cNvSpPr txBox="1">
            <a:spLocks noChangeArrowheads="1"/>
          </p:cNvSpPr>
          <p:nvPr/>
        </p:nvSpPr>
        <p:spPr bwMode="auto">
          <a:xfrm>
            <a:off x="763588" y="1379538"/>
            <a:ext cx="693737" cy="292100"/>
          </a:xfrm>
          <a:prstGeom prst="rect">
            <a:avLst/>
          </a:prstGeom>
          <a:noFill/>
          <a:ln w="9525">
            <a:noFill/>
            <a:miter lim="800000"/>
            <a:headEnd/>
            <a:tailEnd/>
          </a:ln>
        </p:spPr>
        <p:txBody>
          <a:bodyPr>
            <a:spAutoFit/>
          </a:bodyPr>
          <a:lstStyle/>
          <a:p>
            <a:r>
              <a:rPr lang="en-US" altLang="ko-KR" sz="1300" b="1">
                <a:ea typeface="맑은 고딕" pitchFamily="50" charset="-127"/>
              </a:rPr>
              <a:t>Start</a:t>
            </a:r>
            <a:endParaRPr lang="ko-KR" altLang="en-US" sz="1300" b="1">
              <a:ea typeface="맑은 고딕" pitchFamily="50" charset="-127"/>
            </a:endParaRPr>
          </a:p>
        </p:txBody>
      </p:sp>
      <p:sp>
        <p:nvSpPr>
          <p:cNvPr id="22" name="모서리가 둥근 직사각형 21"/>
          <p:cNvSpPr/>
          <p:nvPr/>
        </p:nvSpPr>
        <p:spPr bwMode="auto">
          <a:xfrm>
            <a:off x="527527" y="2341076"/>
            <a:ext cx="1080000" cy="410400"/>
          </a:xfrm>
          <a:prstGeom prst="roundRect">
            <a:avLst/>
          </a:prstGeom>
          <a:solidFill>
            <a:schemeClr val="accent3"/>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a:solidFill>
                  <a:schemeClr val="bg1"/>
                </a:solidFill>
                <a:ea typeface="맑은 고딕" pitchFamily="50" charset="-127"/>
              </a:rPr>
              <a:t>Customer Fact Find</a:t>
            </a:r>
            <a:endParaRPr lang="ko-KR" altLang="en-US">
              <a:solidFill>
                <a:schemeClr val="bg1"/>
              </a:solidFill>
              <a:ea typeface="맑은 고딕" pitchFamily="50" charset="-127"/>
            </a:endParaRPr>
          </a:p>
        </p:txBody>
      </p:sp>
      <p:cxnSp>
        <p:nvCxnSpPr>
          <p:cNvPr id="27" name="직선 화살표 연결선 26"/>
          <p:cNvCxnSpPr/>
          <p:nvPr/>
        </p:nvCxnSpPr>
        <p:spPr>
          <a:xfrm flipH="1">
            <a:off x="1065213" y="2751138"/>
            <a:ext cx="1587" cy="593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모서리가 둥근 직사각형 22"/>
          <p:cNvSpPr/>
          <p:nvPr/>
        </p:nvSpPr>
        <p:spPr bwMode="auto">
          <a:xfrm>
            <a:off x="525381" y="3344764"/>
            <a:ext cx="1080000" cy="410400"/>
          </a:xfrm>
          <a:prstGeom prst="roundRect">
            <a:avLst/>
          </a:prstGeom>
          <a:solidFill>
            <a:schemeClr val="accent5"/>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lIns="0" rIns="0" anchor="ctr"/>
          <a:lstStyle/>
          <a:p>
            <a:pPr algn="ctr">
              <a:defRPr/>
            </a:pPr>
            <a:r>
              <a:rPr lang="en-US" altLang="ko-KR" dirty="0">
                <a:solidFill>
                  <a:schemeClr val="bg1"/>
                </a:solidFill>
                <a:ea typeface="맑은 고딕" pitchFamily="50" charset="-127"/>
              </a:rPr>
              <a:t>Customer Advice Choice and Declaration</a:t>
            </a:r>
            <a:endParaRPr lang="ko-KR" altLang="en-US" dirty="0">
              <a:solidFill>
                <a:schemeClr val="bg1"/>
              </a:solidFill>
              <a:ea typeface="맑은 고딕" pitchFamily="50" charset="-127"/>
            </a:endParaRPr>
          </a:p>
        </p:txBody>
      </p:sp>
      <p:sp>
        <p:nvSpPr>
          <p:cNvPr id="24" name="모서리가 둥근 직사각형 23"/>
          <p:cNvSpPr/>
          <p:nvPr/>
        </p:nvSpPr>
        <p:spPr bwMode="auto">
          <a:xfrm>
            <a:off x="4251075" y="3344764"/>
            <a:ext cx="1080000" cy="410400"/>
          </a:xfrm>
          <a:prstGeom prst="roundRect">
            <a:avLst/>
          </a:prstGeom>
          <a:solidFill>
            <a:schemeClr val="accent5"/>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a:solidFill>
                  <a:schemeClr val="bg1"/>
                </a:solidFill>
                <a:ea typeface="맑은 고딕" pitchFamily="50" charset="-127"/>
              </a:rPr>
              <a:t>My Financial Needs</a:t>
            </a:r>
            <a:endParaRPr lang="ko-KR" altLang="en-US">
              <a:solidFill>
                <a:schemeClr val="bg1"/>
              </a:solidFill>
              <a:ea typeface="맑은 고딕" pitchFamily="50" charset="-127"/>
            </a:endParaRPr>
          </a:p>
        </p:txBody>
      </p:sp>
      <p:sp>
        <p:nvSpPr>
          <p:cNvPr id="25" name="모서리가 둥근 직사각형 24"/>
          <p:cNvSpPr/>
          <p:nvPr/>
        </p:nvSpPr>
        <p:spPr bwMode="auto">
          <a:xfrm>
            <a:off x="6257676" y="3344764"/>
            <a:ext cx="1080000" cy="410400"/>
          </a:xfrm>
          <a:prstGeom prst="roundRect">
            <a:avLst/>
          </a:prstGeom>
          <a:solidFill>
            <a:schemeClr val="accent5"/>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a:solidFill>
                  <a:schemeClr val="bg1"/>
                </a:solidFill>
                <a:ea typeface="맑은 고딕" pitchFamily="50" charset="-127"/>
              </a:rPr>
              <a:t>Risk Profiling</a:t>
            </a:r>
            <a:endParaRPr lang="ko-KR" altLang="en-US">
              <a:solidFill>
                <a:schemeClr val="bg1"/>
              </a:solidFill>
              <a:ea typeface="맑은 고딕" pitchFamily="50" charset="-127"/>
            </a:endParaRPr>
          </a:p>
        </p:txBody>
      </p:sp>
      <p:sp>
        <p:nvSpPr>
          <p:cNvPr id="26" name="모서리가 둥근 직사각형 25"/>
          <p:cNvSpPr/>
          <p:nvPr/>
        </p:nvSpPr>
        <p:spPr bwMode="auto">
          <a:xfrm>
            <a:off x="8164263" y="3344764"/>
            <a:ext cx="1080000" cy="410400"/>
          </a:xfrm>
          <a:prstGeom prst="roundRect">
            <a:avLst/>
          </a:prstGeom>
          <a:solidFill>
            <a:schemeClr val="accent5"/>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lIns="0" rIns="0" anchor="ctr"/>
          <a:lstStyle/>
          <a:p>
            <a:pPr algn="ctr">
              <a:defRPr/>
            </a:pPr>
            <a:r>
              <a:rPr lang="en-US" altLang="ko-KR">
                <a:solidFill>
                  <a:schemeClr val="bg1"/>
                </a:solidFill>
                <a:ea typeface="맑은 고딕" pitchFamily="50" charset="-127"/>
              </a:rPr>
              <a:t>Financial Needs Analysis</a:t>
            </a:r>
            <a:endParaRPr lang="ko-KR" altLang="en-US">
              <a:solidFill>
                <a:schemeClr val="bg1"/>
              </a:solidFill>
              <a:ea typeface="맑은 고딕" pitchFamily="50" charset="-127"/>
            </a:endParaRPr>
          </a:p>
        </p:txBody>
      </p:sp>
      <p:cxnSp>
        <p:nvCxnSpPr>
          <p:cNvPr id="33" name="직선 화살표 연결선 32"/>
          <p:cNvCxnSpPr/>
          <p:nvPr/>
        </p:nvCxnSpPr>
        <p:spPr>
          <a:xfrm>
            <a:off x="1604963" y="3549650"/>
            <a:ext cx="78263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p:nvPr/>
        </p:nvCxnSpPr>
        <p:spPr>
          <a:xfrm>
            <a:off x="5330825" y="3549650"/>
            <a:ext cx="9271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모서리가 둥근 직사각형 39"/>
          <p:cNvSpPr/>
          <p:nvPr/>
        </p:nvSpPr>
        <p:spPr bwMode="auto">
          <a:xfrm>
            <a:off x="2107281" y="5256440"/>
            <a:ext cx="1080000" cy="410400"/>
          </a:xfrm>
          <a:prstGeom prst="roundRect">
            <a:avLst/>
          </a:prstGeom>
          <a:solidFill>
            <a:schemeClr val="accent4">
              <a:lumMod val="75000"/>
            </a:schemeClr>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lIns="36000" rIns="36000" anchor="ctr"/>
          <a:lstStyle/>
          <a:p>
            <a:pPr algn="ctr">
              <a:defRPr/>
            </a:pPr>
            <a:r>
              <a:rPr lang="en-US" altLang="ko-KR" dirty="0">
                <a:solidFill>
                  <a:schemeClr val="bg1"/>
                </a:solidFill>
                <a:ea typeface="맑은 고딕" pitchFamily="50" charset="-127"/>
              </a:rPr>
              <a:t>Generate PDF</a:t>
            </a:r>
            <a:endParaRPr lang="ko-KR" altLang="en-US" dirty="0">
              <a:solidFill>
                <a:schemeClr val="bg1"/>
              </a:solidFill>
              <a:ea typeface="맑은 고딕" pitchFamily="50" charset="-127"/>
            </a:endParaRPr>
          </a:p>
        </p:txBody>
      </p:sp>
      <p:cxnSp>
        <p:nvCxnSpPr>
          <p:cNvPr id="49" name="직선 화살표 연결선 48"/>
          <p:cNvCxnSpPr/>
          <p:nvPr/>
        </p:nvCxnSpPr>
        <p:spPr>
          <a:xfrm>
            <a:off x="7337425" y="3549650"/>
            <a:ext cx="827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직선 화살표 연결선 81"/>
          <p:cNvCxnSpPr/>
          <p:nvPr/>
        </p:nvCxnSpPr>
        <p:spPr>
          <a:xfrm flipH="1">
            <a:off x="8702675" y="3754438"/>
            <a:ext cx="1588" cy="485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모서리가 둥근 직사각형 28"/>
          <p:cNvSpPr/>
          <p:nvPr/>
        </p:nvSpPr>
        <p:spPr bwMode="auto">
          <a:xfrm>
            <a:off x="8162925" y="4240213"/>
            <a:ext cx="1080000" cy="410400"/>
          </a:xfrm>
          <a:prstGeom prst="roundRect">
            <a:avLst/>
          </a:prstGeom>
          <a:solidFill>
            <a:schemeClr val="accent5"/>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a:solidFill>
                  <a:schemeClr val="bg1"/>
                </a:solidFill>
                <a:ea typeface="맑은 고딕" pitchFamily="50" charset="-127"/>
              </a:rPr>
              <a:t>Family Details</a:t>
            </a:r>
            <a:endParaRPr lang="ko-KR" altLang="en-US">
              <a:solidFill>
                <a:schemeClr val="bg1"/>
              </a:solidFill>
              <a:ea typeface="맑은 고딕" pitchFamily="50" charset="-127"/>
            </a:endParaRPr>
          </a:p>
        </p:txBody>
      </p:sp>
      <p:sp>
        <p:nvSpPr>
          <p:cNvPr id="32" name="모서리가 둥근 직사각형 31"/>
          <p:cNvSpPr/>
          <p:nvPr/>
        </p:nvSpPr>
        <p:spPr bwMode="auto">
          <a:xfrm>
            <a:off x="6257676" y="4240114"/>
            <a:ext cx="1080000" cy="410400"/>
          </a:xfrm>
          <a:prstGeom prst="roundRect">
            <a:avLst/>
          </a:prstGeom>
          <a:solidFill>
            <a:schemeClr val="accent5"/>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dirty="0">
                <a:solidFill>
                  <a:schemeClr val="bg1"/>
                </a:solidFill>
                <a:ea typeface="맑은 고딕" pitchFamily="50" charset="-127"/>
              </a:rPr>
              <a:t>Record of Advice</a:t>
            </a:r>
            <a:endParaRPr lang="ko-KR" altLang="en-US" dirty="0">
              <a:solidFill>
                <a:schemeClr val="bg1"/>
              </a:solidFill>
              <a:ea typeface="맑은 고딕" pitchFamily="50" charset="-127"/>
            </a:endParaRPr>
          </a:p>
        </p:txBody>
      </p:sp>
      <p:sp>
        <p:nvSpPr>
          <p:cNvPr id="34" name="모서리가 둥근 직사각형 33"/>
          <p:cNvSpPr/>
          <p:nvPr/>
        </p:nvSpPr>
        <p:spPr bwMode="auto">
          <a:xfrm>
            <a:off x="4290932" y="4240114"/>
            <a:ext cx="1080000" cy="410400"/>
          </a:xfrm>
          <a:prstGeom prst="roundRect">
            <a:avLst/>
          </a:prstGeom>
          <a:solidFill>
            <a:schemeClr val="accent5"/>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lIns="0" rIns="0" anchor="ctr"/>
          <a:lstStyle/>
          <a:p>
            <a:pPr algn="ctr">
              <a:defRPr/>
            </a:pPr>
            <a:r>
              <a:rPr lang="en-US" altLang="ko-KR" dirty="0">
                <a:solidFill>
                  <a:schemeClr val="bg1"/>
                </a:solidFill>
                <a:ea typeface="맑은 고딕" pitchFamily="50" charset="-127"/>
              </a:rPr>
              <a:t>Declaration And Acknowledgement</a:t>
            </a:r>
            <a:endParaRPr lang="ko-KR" altLang="en-US" dirty="0">
              <a:solidFill>
                <a:schemeClr val="bg1"/>
              </a:solidFill>
              <a:ea typeface="맑은 고딕" pitchFamily="50" charset="-127"/>
            </a:endParaRPr>
          </a:p>
        </p:txBody>
      </p:sp>
      <p:sp>
        <p:nvSpPr>
          <p:cNvPr id="35" name="모서리가 둥근 직사각형 34"/>
          <p:cNvSpPr/>
          <p:nvPr/>
        </p:nvSpPr>
        <p:spPr bwMode="auto">
          <a:xfrm>
            <a:off x="2387520" y="4240114"/>
            <a:ext cx="1080000" cy="410400"/>
          </a:xfrm>
          <a:prstGeom prst="roundRect">
            <a:avLst/>
          </a:prstGeom>
          <a:solidFill>
            <a:schemeClr val="accent5"/>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lIns="0" rIns="0" anchor="ctr"/>
          <a:lstStyle>
            <a:lvl1pPr eaLnBrk="0" latinLnBrk="1" hangingPunct="0">
              <a:defRPr kumimoji="1" sz="1000">
                <a:solidFill>
                  <a:srgbClr val="000000"/>
                </a:solidFill>
                <a:latin typeface="Arial" pitchFamily="34" charset="0"/>
                <a:ea typeface="맑은 고딕"/>
                <a:cs typeface="맑은 고딕"/>
                <a:sym typeface="Wingdings 2" pitchFamily="18" charset="2"/>
              </a:defRPr>
            </a:lvl1pPr>
            <a:lvl2pPr marL="742950" indent="-285750" eaLnBrk="0" latinLnBrk="1" hangingPunct="0">
              <a:defRPr kumimoji="1" sz="1000">
                <a:solidFill>
                  <a:srgbClr val="000000"/>
                </a:solidFill>
                <a:latin typeface="Arial" pitchFamily="34" charset="0"/>
                <a:ea typeface="맑은 고딕"/>
                <a:cs typeface="맑은 고딕"/>
                <a:sym typeface="Wingdings 2" pitchFamily="18" charset="2"/>
              </a:defRPr>
            </a:lvl2pPr>
            <a:lvl3pPr marL="1143000" indent="-228600" eaLnBrk="0" latinLnBrk="1" hangingPunct="0">
              <a:defRPr kumimoji="1" sz="1000">
                <a:solidFill>
                  <a:srgbClr val="000000"/>
                </a:solidFill>
                <a:latin typeface="Arial" pitchFamily="34" charset="0"/>
                <a:ea typeface="맑은 고딕"/>
                <a:cs typeface="맑은 고딕"/>
                <a:sym typeface="Wingdings 2" pitchFamily="18" charset="2"/>
              </a:defRPr>
            </a:lvl3pPr>
            <a:lvl4pPr marL="1600200" indent="-228600" eaLnBrk="0" latinLnBrk="1" hangingPunct="0">
              <a:defRPr kumimoji="1" sz="1000">
                <a:solidFill>
                  <a:srgbClr val="000000"/>
                </a:solidFill>
                <a:latin typeface="Arial" pitchFamily="34" charset="0"/>
                <a:ea typeface="맑은 고딕"/>
                <a:cs typeface="맑은 고딕"/>
                <a:sym typeface="Wingdings 2" pitchFamily="18" charset="2"/>
              </a:defRPr>
            </a:lvl4pPr>
            <a:lvl5pPr marL="2057400" indent="-228600" eaLnBrk="0" latinLnBrk="1" hangingPunct="0">
              <a:defRPr kumimoji="1" sz="1000">
                <a:solidFill>
                  <a:srgbClr val="000000"/>
                </a:solidFill>
                <a:latin typeface="Arial" pitchFamily="34" charset="0"/>
                <a:ea typeface="맑은 고딕"/>
                <a:cs typeface="맑은 고딕"/>
                <a:sym typeface="Wingdings 2" pitchFamily="18" charset="2"/>
              </a:defRPr>
            </a:lvl5pPr>
            <a:lvl6pPr marL="2514600" indent="-228600" eaLnBrk="0" fontAlgn="base" latinLnBrk="1" hangingPunct="0">
              <a:spcBef>
                <a:spcPct val="0"/>
              </a:spcBef>
              <a:spcAft>
                <a:spcPct val="0"/>
              </a:spcAft>
              <a:defRPr kumimoji="1" sz="1000">
                <a:solidFill>
                  <a:srgbClr val="000000"/>
                </a:solidFill>
                <a:latin typeface="Arial" pitchFamily="34" charset="0"/>
                <a:ea typeface="맑은 고딕"/>
                <a:cs typeface="맑은 고딕"/>
                <a:sym typeface="Wingdings 2" pitchFamily="18" charset="2"/>
              </a:defRPr>
            </a:lvl6pPr>
            <a:lvl7pPr marL="2971800" indent="-228600" eaLnBrk="0" fontAlgn="base" latinLnBrk="1" hangingPunct="0">
              <a:spcBef>
                <a:spcPct val="0"/>
              </a:spcBef>
              <a:spcAft>
                <a:spcPct val="0"/>
              </a:spcAft>
              <a:defRPr kumimoji="1" sz="1000">
                <a:solidFill>
                  <a:srgbClr val="000000"/>
                </a:solidFill>
                <a:latin typeface="Arial" pitchFamily="34" charset="0"/>
                <a:ea typeface="맑은 고딕"/>
                <a:cs typeface="맑은 고딕"/>
                <a:sym typeface="Wingdings 2" pitchFamily="18" charset="2"/>
              </a:defRPr>
            </a:lvl7pPr>
            <a:lvl8pPr marL="3429000" indent="-228600" eaLnBrk="0" fontAlgn="base" latinLnBrk="1" hangingPunct="0">
              <a:spcBef>
                <a:spcPct val="0"/>
              </a:spcBef>
              <a:spcAft>
                <a:spcPct val="0"/>
              </a:spcAft>
              <a:defRPr kumimoji="1" sz="1000">
                <a:solidFill>
                  <a:srgbClr val="000000"/>
                </a:solidFill>
                <a:latin typeface="Arial" pitchFamily="34" charset="0"/>
                <a:ea typeface="맑은 고딕"/>
                <a:cs typeface="맑은 고딕"/>
                <a:sym typeface="Wingdings 2" pitchFamily="18" charset="2"/>
              </a:defRPr>
            </a:lvl8pPr>
            <a:lvl9pPr marL="3886200" indent="-228600" eaLnBrk="0" fontAlgn="base" latinLnBrk="1" hangingPunct="0">
              <a:spcBef>
                <a:spcPct val="0"/>
              </a:spcBef>
              <a:spcAft>
                <a:spcPct val="0"/>
              </a:spcAft>
              <a:defRPr kumimoji="1" sz="1000">
                <a:solidFill>
                  <a:srgbClr val="000000"/>
                </a:solidFill>
                <a:latin typeface="Arial" pitchFamily="34" charset="0"/>
                <a:ea typeface="맑은 고딕"/>
                <a:cs typeface="맑은 고딕"/>
                <a:sym typeface="Wingdings 2" pitchFamily="18" charset="2"/>
              </a:defRPr>
            </a:lvl9pPr>
          </a:lstStyle>
          <a:p>
            <a:pPr algn="ctr" eaLnBrk="1" hangingPunct="1">
              <a:defRPr/>
            </a:pPr>
            <a:r>
              <a:rPr lang="en-US" altLang="ko-KR" dirty="0" smtClean="0">
                <a:solidFill>
                  <a:schemeClr val="bg1"/>
                </a:solidFill>
              </a:rPr>
              <a:t>Confirmation </a:t>
            </a:r>
            <a:r>
              <a:rPr lang="en-US" altLang="ko-KR" dirty="0">
                <a:solidFill>
                  <a:schemeClr val="bg1"/>
                </a:solidFill>
              </a:rPr>
              <a:t>of Advice</a:t>
            </a:r>
          </a:p>
        </p:txBody>
      </p:sp>
      <p:cxnSp>
        <p:nvCxnSpPr>
          <p:cNvPr id="37" name="직선 화살표 연결선 36"/>
          <p:cNvCxnSpPr/>
          <p:nvPr/>
        </p:nvCxnSpPr>
        <p:spPr>
          <a:xfrm flipH="1">
            <a:off x="5370513" y="4445000"/>
            <a:ext cx="8874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p:nvPr/>
        </p:nvCxnSpPr>
        <p:spPr>
          <a:xfrm flipH="1">
            <a:off x="3467100" y="4445000"/>
            <a:ext cx="82391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모서리가 둥근 직사각형 51"/>
          <p:cNvSpPr/>
          <p:nvPr/>
        </p:nvSpPr>
        <p:spPr bwMode="auto">
          <a:xfrm>
            <a:off x="527527" y="5255800"/>
            <a:ext cx="1080000" cy="410400"/>
          </a:xfrm>
          <a:prstGeom prst="roundRect">
            <a:avLst/>
          </a:prstGeom>
          <a:solidFill>
            <a:schemeClr val="accent4">
              <a:lumMod val="75000"/>
            </a:schemeClr>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a:solidFill>
                  <a:schemeClr val="bg1"/>
                </a:solidFill>
                <a:ea typeface="맑은 고딕" pitchFamily="50" charset="-127"/>
              </a:rPr>
              <a:t>Send Email with PDF</a:t>
            </a:r>
            <a:endParaRPr lang="ko-KR" altLang="en-US">
              <a:solidFill>
                <a:schemeClr val="bg1"/>
              </a:solidFill>
              <a:ea typeface="맑은 고딕" pitchFamily="50" charset="-127"/>
            </a:endParaRPr>
          </a:p>
        </p:txBody>
      </p:sp>
      <p:cxnSp>
        <p:nvCxnSpPr>
          <p:cNvPr id="53" name="직선 화살표 연결선 52"/>
          <p:cNvCxnSpPr/>
          <p:nvPr/>
        </p:nvCxnSpPr>
        <p:spPr>
          <a:xfrm flipH="1">
            <a:off x="1604963" y="4445000"/>
            <a:ext cx="78263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직선 화살표 연결선 55"/>
          <p:cNvCxnSpPr/>
          <p:nvPr/>
        </p:nvCxnSpPr>
        <p:spPr>
          <a:xfrm>
            <a:off x="1065213" y="4649788"/>
            <a:ext cx="1587" cy="606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직선 화살표 연결선 64"/>
          <p:cNvCxnSpPr/>
          <p:nvPr/>
        </p:nvCxnSpPr>
        <p:spPr>
          <a:xfrm flipH="1" flipV="1">
            <a:off x="1997075" y="4445000"/>
            <a:ext cx="650875" cy="81121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8" name="모서리가 둥근 직사각형 27"/>
          <p:cNvSpPr/>
          <p:nvPr/>
        </p:nvSpPr>
        <p:spPr bwMode="auto">
          <a:xfrm>
            <a:off x="524963" y="4240114"/>
            <a:ext cx="1080000" cy="410400"/>
          </a:xfrm>
          <a:prstGeom prst="roundRect">
            <a:avLst/>
          </a:prstGeom>
          <a:solidFill>
            <a:schemeClr val="accent5"/>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lIns="0" rIns="0" anchor="ctr"/>
          <a:lstStyle/>
          <a:p>
            <a:pPr algn="ctr">
              <a:defRPr/>
            </a:pPr>
            <a:r>
              <a:rPr lang="en-US" altLang="ko-KR">
                <a:solidFill>
                  <a:schemeClr val="bg1"/>
                </a:solidFill>
                <a:ea typeface="맑은 고딕" pitchFamily="50" charset="-127"/>
              </a:rPr>
              <a:t>Customer Fact Find Form PDF</a:t>
            </a:r>
            <a:endParaRPr lang="ko-KR" altLang="en-US">
              <a:solidFill>
                <a:schemeClr val="bg1"/>
              </a:solidFill>
              <a:ea typeface="맑은 고딕" pitchFamily="50" charset="-127"/>
            </a:endParaRPr>
          </a:p>
        </p:txBody>
      </p:sp>
      <p:sp>
        <p:nvSpPr>
          <p:cNvPr id="42" name="모서리가 둥근 직사각형 41"/>
          <p:cNvSpPr/>
          <p:nvPr/>
        </p:nvSpPr>
        <p:spPr bwMode="auto">
          <a:xfrm>
            <a:off x="4825749" y="5256440"/>
            <a:ext cx="1080000" cy="410400"/>
          </a:xfrm>
          <a:prstGeom prst="roundRect">
            <a:avLst/>
          </a:prstGeom>
          <a:solidFill>
            <a:schemeClr val="accent3"/>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dirty="0">
                <a:solidFill>
                  <a:schemeClr val="bg1"/>
                </a:solidFill>
                <a:ea typeface="맑은 고딕" pitchFamily="50" charset="-127"/>
              </a:rPr>
              <a:t>Financial Analysis</a:t>
            </a:r>
            <a:endParaRPr lang="ko-KR" altLang="en-US" dirty="0">
              <a:solidFill>
                <a:schemeClr val="bg1"/>
              </a:solidFill>
              <a:ea typeface="맑은 고딕" pitchFamily="50" charset="-127"/>
            </a:endParaRPr>
          </a:p>
        </p:txBody>
      </p:sp>
      <p:sp>
        <p:nvSpPr>
          <p:cNvPr id="43" name="모서리가 둥근 직사각형 42"/>
          <p:cNvSpPr/>
          <p:nvPr/>
        </p:nvSpPr>
        <p:spPr bwMode="auto">
          <a:xfrm>
            <a:off x="6257925" y="5256440"/>
            <a:ext cx="1080000" cy="410400"/>
          </a:xfrm>
          <a:prstGeom prst="roundRect">
            <a:avLst/>
          </a:prstGeom>
          <a:solidFill>
            <a:schemeClr val="accent3"/>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dirty="0">
                <a:solidFill>
                  <a:schemeClr val="bg1"/>
                </a:solidFill>
                <a:ea typeface="맑은 고딕" pitchFamily="50" charset="-127"/>
              </a:rPr>
              <a:t>Sales Illustration</a:t>
            </a:r>
            <a:endParaRPr lang="ko-KR" altLang="en-US" dirty="0">
              <a:solidFill>
                <a:schemeClr val="bg1"/>
              </a:solidFill>
              <a:ea typeface="맑은 고딕" pitchFamily="50" charset="-127"/>
            </a:endParaRPr>
          </a:p>
        </p:txBody>
      </p:sp>
      <p:cxnSp>
        <p:nvCxnSpPr>
          <p:cNvPr id="18" name="직선 화살표 연결선 17"/>
          <p:cNvCxnSpPr/>
          <p:nvPr/>
        </p:nvCxnSpPr>
        <p:spPr>
          <a:xfrm>
            <a:off x="6797675" y="4649788"/>
            <a:ext cx="0" cy="6064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p:nvPr/>
        </p:nvCxnSpPr>
        <p:spPr>
          <a:xfrm flipH="1">
            <a:off x="5365750" y="4649788"/>
            <a:ext cx="1431925" cy="606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직선 화살표 연결선 45"/>
          <p:cNvCxnSpPr/>
          <p:nvPr/>
        </p:nvCxnSpPr>
        <p:spPr>
          <a:xfrm>
            <a:off x="5905500" y="5461000"/>
            <a:ext cx="3524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모서리가 둥근 직사각형 38"/>
          <p:cNvSpPr/>
          <p:nvPr/>
        </p:nvSpPr>
        <p:spPr bwMode="auto">
          <a:xfrm>
            <a:off x="2387520" y="3344764"/>
            <a:ext cx="1080000" cy="410400"/>
          </a:xfrm>
          <a:prstGeom prst="roundRect">
            <a:avLst/>
          </a:prstGeom>
          <a:solidFill>
            <a:schemeClr val="accent5"/>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lIns="0" rIns="0" anchor="ctr"/>
          <a:lstStyle/>
          <a:p>
            <a:pPr algn="ctr">
              <a:defRPr/>
            </a:pPr>
            <a:r>
              <a:rPr lang="en-US" altLang="ko-KR" dirty="0">
                <a:solidFill>
                  <a:schemeClr val="bg1"/>
                </a:solidFill>
                <a:ea typeface="맑은 고딕" pitchFamily="50" charset="-127"/>
              </a:rPr>
              <a:t>Disclosure of Agent’s Status</a:t>
            </a:r>
            <a:endParaRPr lang="ko-KR" altLang="en-US" dirty="0">
              <a:solidFill>
                <a:schemeClr val="bg1"/>
              </a:solidFill>
              <a:ea typeface="맑은 고딕" pitchFamily="50" charset="-127"/>
            </a:endParaRPr>
          </a:p>
        </p:txBody>
      </p:sp>
      <p:cxnSp>
        <p:nvCxnSpPr>
          <p:cNvPr id="41" name="직선 화살표 연결선 40"/>
          <p:cNvCxnSpPr/>
          <p:nvPr/>
        </p:nvCxnSpPr>
        <p:spPr>
          <a:xfrm>
            <a:off x="3467100" y="3549650"/>
            <a:ext cx="7842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직선 화살표 연결선 62"/>
          <p:cNvCxnSpPr/>
          <p:nvPr/>
        </p:nvCxnSpPr>
        <p:spPr>
          <a:xfrm flipH="1" flipV="1">
            <a:off x="7337425" y="4445000"/>
            <a:ext cx="8255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제목 1"/>
          <p:cNvSpPr>
            <a:spLocks noGrp="1"/>
          </p:cNvSpPr>
          <p:nvPr>
            <p:ph type="title"/>
          </p:nvPr>
        </p:nvSpPr>
        <p:spPr/>
        <p:txBody>
          <a:bodyPr/>
          <a:lstStyle/>
          <a:p>
            <a:r>
              <a:rPr lang="en-US" altLang="ko-KR" sz="1800" smtClean="0"/>
              <a:t>4. Customer Fact Finding</a:t>
            </a:r>
            <a:endParaRPr sz="1800" smtClean="0"/>
          </a:p>
        </p:txBody>
      </p:sp>
      <p:sp>
        <p:nvSpPr>
          <p:cNvPr id="52227" name="내용 개체 틀 2"/>
          <p:cNvSpPr>
            <a:spLocks noGrp="1"/>
          </p:cNvSpPr>
          <p:nvPr>
            <p:ph idx="5"/>
          </p:nvPr>
        </p:nvSpPr>
        <p:spPr>
          <a:noFill/>
        </p:spPr>
        <p:txBody>
          <a:bodyPr/>
          <a:lstStyle/>
          <a:p>
            <a:pPr>
              <a:buFont typeface="Wingdings" pitchFamily="2" charset="2"/>
              <a:buNone/>
            </a:pPr>
            <a:r>
              <a:rPr lang="en-US" altLang="ko-KR" smtClean="0"/>
              <a:t>4.1 Customer Advice Choice and Declaration</a:t>
            </a:r>
            <a:endParaRPr lang="ko-KR" altLang="en-US" smtClean="0"/>
          </a:p>
        </p:txBody>
      </p:sp>
      <p:graphicFrame>
        <p:nvGraphicFramePr>
          <p:cNvPr id="26710" name="Group 86"/>
          <p:cNvGraphicFramePr>
            <a:graphicFrameLocks noGrp="1"/>
          </p:cNvGraphicFramePr>
          <p:nvPr>
            <p:extLst>
              <p:ext uri="{D42A27DB-BD31-4B8C-83A1-F6EECF244321}">
                <p14:modId xmlns="" xmlns:p14="http://schemas.microsoft.com/office/powerpoint/2010/main" val="3125721023"/>
              </p:ext>
            </p:extLst>
          </p:nvPr>
        </p:nvGraphicFramePr>
        <p:xfrm>
          <a:off x="7534275" y="919163"/>
          <a:ext cx="2371725" cy="340274"/>
        </p:xfrm>
        <a:graphic>
          <a:graphicData uri="http://schemas.openxmlformats.org/drawingml/2006/table">
            <a:tbl>
              <a:tblPr/>
              <a:tblGrid>
                <a:gridCol w="255588"/>
                <a:gridCol w="2116137"/>
              </a:tblGrid>
              <a:tr h="212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1</a:t>
                      </a:r>
                    </a:p>
                  </a:txBody>
                  <a:tcPr marL="0" marR="0" marT="45752" marB="45752"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defRPr/>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Go to </a:t>
                      </a:r>
                      <a:r>
                        <a:rPr lang="en-US" altLang="ko-KR" sz="800" dirty="0" smtClean="0">
                          <a:ea typeface="맑은 고딕" pitchFamily="50" charset="-127"/>
                        </a:rPr>
                        <a:t>Customer Advice Choice and Declaration</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 Tab</a:t>
                      </a:r>
                      <a:endParaRPr lang="en-US" altLang="ko-KR" sz="800" dirty="0" smtClean="0">
                        <a:ea typeface="맑은 고딕" pitchFamily="50" charset="-127"/>
                      </a:endParaRPr>
                    </a:p>
                  </a:txBody>
                  <a:tcPr marL="36000" marR="36000" marT="36025" marB="36025"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52250"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52251"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52252"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52253" name="그룹 170"/>
          <p:cNvGrpSpPr>
            <a:grpSpLocks/>
          </p:cNvGrpSpPr>
          <p:nvPr/>
        </p:nvGrpSpPr>
        <p:grpSpPr bwMode="auto">
          <a:xfrm rot="-8100000">
            <a:off x="597694" y="1234281"/>
            <a:ext cx="212725" cy="214313"/>
            <a:chOff x="3740150" y="525463"/>
            <a:chExt cx="349250" cy="350837"/>
          </a:xfrm>
        </p:grpSpPr>
        <p:cxnSp>
          <p:nvCxnSpPr>
            <p:cNvPr id="117" name="직선 연결선 116"/>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18" name="직선 연결선 117"/>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52254" name="직사각형 21"/>
          <p:cNvSpPr>
            <a:spLocks noChangeArrowheads="1"/>
          </p:cNvSpPr>
          <p:nvPr/>
        </p:nvSpPr>
        <p:spPr bwMode="auto">
          <a:xfrm>
            <a:off x="844550" y="1216025"/>
            <a:ext cx="1476375"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Customer Fact Find</a:t>
            </a:r>
            <a:endParaRPr lang="ko-KR" altLang="en-US" sz="1100">
              <a:latin typeface="Trebuchet MS" pitchFamily="34" charset="0"/>
              <a:ea typeface="맑은 고딕" pitchFamily="50" charset="-127"/>
            </a:endParaRPr>
          </a:p>
        </p:txBody>
      </p:sp>
      <p:sp>
        <p:nvSpPr>
          <p:cNvPr id="120"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pic>
        <p:nvPicPr>
          <p:cNvPr id="52256" name="Picture 28" descr="C:\Users\08539\Downloads\1403786430_45_Menu.png"/>
          <p:cNvPicPr>
            <a:picLocks noChangeAspect="1" noChangeArrowheads="1"/>
          </p:cNvPicPr>
          <p:nvPr/>
        </p:nvPicPr>
        <p:blipFill>
          <a:blip r:embed="rId3" cstate="print"/>
          <a:srcRect/>
          <a:stretch>
            <a:fillRect/>
          </a:stretch>
        </p:blipFill>
        <p:spPr bwMode="auto">
          <a:xfrm>
            <a:off x="393700" y="1227138"/>
            <a:ext cx="234950" cy="234950"/>
          </a:xfrm>
          <a:prstGeom prst="rect">
            <a:avLst/>
          </a:prstGeom>
          <a:noFill/>
          <a:ln w="9525">
            <a:noFill/>
            <a:miter lim="800000"/>
            <a:headEnd/>
            <a:tailEnd/>
          </a:ln>
        </p:spPr>
      </p:pic>
      <p:sp>
        <p:nvSpPr>
          <p:cNvPr id="124"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52258" name="모서리가 둥근 직사각형 89"/>
          <p:cNvSpPr>
            <a:spLocks noChangeArrowheads="1"/>
          </p:cNvSpPr>
          <p:nvPr/>
        </p:nvSpPr>
        <p:spPr bwMode="auto">
          <a:xfrm>
            <a:off x="6696075" y="6078538"/>
            <a:ext cx="5159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Next</a:t>
            </a:r>
            <a:endParaRPr kumimoji="0" lang="ko-KR" altLang="en-US" sz="800" b="1">
              <a:latin typeface="맑은 고딕" pitchFamily="50" charset="-127"/>
              <a:ea typeface="맑은 고딕" pitchFamily="50" charset="-127"/>
            </a:endParaRPr>
          </a:p>
        </p:txBody>
      </p:sp>
      <p:sp>
        <p:nvSpPr>
          <p:cNvPr id="105" name="직사각형 2"/>
          <p:cNvSpPr>
            <a:spLocks noChangeArrowheads="1"/>
          </p:cNvSpPr>
          <p:nvPr/>
        </p:nvSpPr>
        <p:spPr bwMode="auto">
          <a:xfrm>
            <a:off x="568325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106" name="순서도: 병합 105"/>
          <p:cNvSpPr/>
          <p:nvPr/>
        </p:nvSpPr>
        <p:spPr bwMode="auto">
          <a:xfrm>
            <a:off x="6451600" y="1298575"/>
            <a:ext cx="122238"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pic>
        <p:nvPicPr>
          <p:cNvPr id="52317" name="그림 106"/>
          <p:cNvPicPr>
            <a:picLocks noChangeAspect="1"/>
          </p:cNvPicPr>
          <p:nvPr/>
        </p:nvPicPr>
        <p:blipFill>
          <a:blip r:embed="rId4" cstate="print"/>
          <a:srcRect/>
          <a:stretch>
            <a:fillRect/>
          </a:stretch>
        </p:blipFill>
        <p:spPr bwMode="auto">
          <a:xfrm>
            <a:off x="6751638" y="1216025"/>
            <a:ext cx="250825" cy="250825"/>
          </a:xfrm>
          <a:prstGeom prst="rect">
            <a:avLst/>
          </a:prstGeom>
          <a:noFill/>
          <a:ln w="9525">
            <a:noFill/>
            <a:miter lim="800000"/>
            <a:headEnd/>
            <a:tailEnd/>
          </a:ln>
        </p:spPr>
      </p:pic>
      <p:sp>
        <p:nvSpPr>
          <p:cNvPr id="2" name="직사각형 1"/>
          <p:cNvSpPr/>
          <p:nvPr/>
        </p:nvSpPr>
        <p:spPr bwMode="auto">
          <a:xfrm>
            <a:off x="293688" y="1495425"/>
            <a:ext cx="7061200" cy="4560888"/>
          </a:xfrm>
          <a:prstGeom prst="rect">
            <a:avLst/>
          </a:prstGeom>
          <a:solidFill>
            <a:schemeClr val="bg1">
              <a:lumMod val="85000"/>
            </a:schemeClr>
          </a:solidFill>
          <a:ln w="6350" algn="ctr">
            <a:solidFill>
              <a:schemeClr val="bg1">
                <a:lumMod val="50000"/>
              </a:schemeClr>
            </a:solidFill>
            <a:miter lim="800000"/>
            <a:headEnd/>
            <a:tailEnd/>
          </a:ln>
        </p:spPr>
        <p:txBody>
          <a:bodyPr wrap="none" lIns="90000" tIns="46800" rIns="90000" bIns="46800" rtlCol="0" anchor="ctr"/>
          <a:lstStyle/>
          <a:p>
            <a:pPr marL="92075" indent="-92075" algn="ctr"/>
            <a:r>
              <a:rPr lang="en-US" altLang="ko-KR" sz="1400" dirty="0" smtClean="0">
                <a:solidFill>
                  <a:schemeClr val="tx1"/>
                </a:solidFill>
                <a:latin typeface="Trebuchet MS"/>
              </a:rPr>
              <a:t>Landing Page (KYC)</a:t>
            </a:r>
            <a:endParaRPr lang="ko-KR" altLang="en-US" sz="1400" dirty="0" smtClean="0">
              <a:solidFill>
                <a:schemeClr val="tx1"/>
              </a:solidFill>
              <a:latin typeface="Trebuchet MS"/>
            </a:endParaRPr>
          </a:p>
        </p:txBody>
      </p:sp>
      <p:sp>
        <p:nvSpPr>
          <p:cNvPr id="112" name="타원 726"/>
          <p:cNvSpPr>
            <a:spLocks noChangeArrowheads="1"/>
          </p:cNvSpPr>
          <p:nvPr/>
        </p:nvSpPr>
        <p:spPr bwMode="auto">
          <a:xfrm>
            <a:off x="6607175" y="605631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1</a:t>
            </a:r>
            <a:endParaRPr kumimoji="0" lang="en-US" altLang="ko-KR" sz="800" b="1" dirty="0">
              <a:solidFill>
                <a:srgbClr val="FFFFFF"/>
              </a:solidFill>
              <a:latin typeface="Calibri" pitchFamily="34" charset="0"/>
              <a:ea typeface="맑은 고딕" pitchFamily="50" charset="-127"/>
            </a:endParaRPr>
          </a:p>
        </p:txBody>
      </p:sp>
    </p:spTree>
    <p:extLst>
      <p:ext uri="{BB962C8B-B14F-4D97-AF65-F5344CB8AC3E}">
        <p14:creationId xmlns="" xmlns:p14="http://schemas.microsoft.com/office/powerpoint/2010/main" val="41921418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제목 1"/>
          <p:cNvSpPr>
            <a:spLocks noGrp="1"/>
          </p:cNvSpPr>
          <p:nvPr>
            <p:ph type="title"/>
          </p:nvPr>
        </p:nvSpPr>
        <p:spPr/>
        <p:txBody>
          <a:bodyPr/>
          <a:lstStyle/>
          <a:p>
            <a:r>
              <a:rPr lang="en-US" altLang="ko-KR" sz="1800" dirty="0" smtClean="0"/>
              <a:t>4. Customer Fact Finding</a:t>
            </a:r>
            <a:endParaRPr sz="1800" dirty="0" smtClean="0"/>
          </a:p>
        </p:txBody>
      </p:sp>
      <p:sp>
        <p:nvSpPr>
          <p:cNvPr id="52227" name="내용 개체 틀 2"/>
          <p:cNvSpPr>
            <a:spLocks noGrp="1"/>
          </p:cNvSpPr>
          <p:nvPr>
            <p:ph idx="5"/>
          </p:nvPr>
        </p:nvSpPr>
        <p:spPr>
          <a:xfrm>
            <a:off x="223838" y="728663"/>
            <a:ext cx="6910387" cy="280987"/>
          </a:xfrm>
          <a:noFill/>
        </p:spPr>
        <p:txBody>
          <a:bodyPr/>
          <a:lstStyle/>
          <a:p>
            <a:pPr>
              <a:buFont typeface="Wingdings" pitchFamily="2" charset="2"/>
              <a:buNone/>
            </a:pPr>
            <a:r>
              <a:rPr lang="en-US" altLang="ko-KR" dirty="0" smtClean="0"/>
              <a:t>4.1 Customer Advice Choice and Declaration</a:t>
            </a:r>
            <a:endParaRPr lang="ko-KR" altLang="en-US" dirty="0" smtClean="0"/>
          </a:p>
        </p:txBody>
      </p:sp>
      <p:graphicFrame>
        <p:nvGraphicFramePr>
          <p:cNvPr id="26710" name="Group 86"/>
          <p:cNvGraphicFramePr>
            <a:graphicFrameLocks noGrp="1"/>
          </p:cNvGraphicFramePr>
          <p:nvPr>
            <p:extLst>
              <p:ext uri="{D42A27DB-BD31-4B8C-83A1-F6EECF244321}">
                <p14:modId xmlns="" xmlns:p14="http://schemas.microsoft.com/office/powerpoint/2010/main" val="107802082"/>
              </p:ext>
            </p:extLst>
          </p:nvPr>
        </p:nvGraphicFramePr>
        <p:xfrm>
          <a:off x="7534275" y="919163"/>
          <a:ext cx="2371725" cy="4267024"/>
        </p:xfrm>
        <a:graphic>
          <a:graphicData uri="http://schemas.openxmlformats.org/drawingml/2006/table">
            <a:tbl>
              <a:tblPr/>
              <a:tblGrid>
                <a:gridCol w="255588"/>
                <a:gridCol w="2116137"/>
              </a:tblGrid>
              <a:tr h="212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
                      </a:r>
                    </a:p>
                  </a:txBody>
                  <a:tcPr marL="0" marR="0" marT="45752" marB="45752"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5725" marR="0" lvl="0" indent="-85725" algn="l" defTabSz="914400" rtl="0" eaLnBrk="0" fontAlgn="base" latinLnBrk="1" hangingPunct="0">
                        <a:lnSpc>
                          <a:spcPct val="110000"/>
                        </a:lnSpc>
                        <a:spcBef>
                          <a:spcPct val="0"/>
                        </a:spcBef>
                        <a:spcAft>
                          <a:spcPct val="0"/>
                        </a:spcAft>
                        <a:buClrTx/>
                        <a:buSzTx/>
                        <a:buFont typeface="Wingdings" pitchFamily="2" charset="2"/>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Selected Client info is auto populated.</a:t>
                      </a:r>
                    </a:p>
                    <a:p>
                      <a:pPr marL="0" marR="0" lvl="0" indent="0" algn="l" defTabSz="914400" rtl="0" eaLnBrk="0" fontAlgn="base" latinLnBrk="1" hangingPunct="0">
                        <a:lnSpc>
                          <a:spcPct val="110000"/>
                        </a:lnSpc>
                        <a:spcBef>
                          <a:spcPct val="0"/>
                        </a:spcBef>
                        <a:spcAft>
                          <a:spcPct val="0"/>
                        </a:spcAft>
                        <a:buClrTx/>
                        <a:buSzTx/>
                        <a:buFont typeface="Arial" pitchFamily="34" charset="0"/>
                        <a:buNone/>
                        <a:tabLst/>
                        <a:defRPr/>
                      </a:pPr>
                      <a:r>
                        <a:rPr lang="en-US" altLang="ko-KR" sz="800" dirty="0" smtClean="0"/>
                        <a:t>If done on CM</a:t>
                      </a:r>
                      <a:r>
                        <a:rPr lang="en-US" altLang="ko-KR" sz="800" baseline="0" dirty="0" smtClean="0"/>
                        <a:t> 1</a:t>
                      </a:r>
                      <a:r>
                        <a:rPr lang="en-US" altLang="ko-KR" sz="800" baseline="30000" dirty="0" smtClean="0"/>
                        <a:t>st</a:t>
                      </a:r>
                      <a:r>
                        <a:rPr lang="en-US" altLang="ko-KR" sz="800" baseline="0" dirty="0" smtClean="0"/>
                        <a:t> then only come CFFF, relevant info will auto populated to CFFF, and required agent to fill in the rest of the info. Once agent click on save, the additional info key in will auto populated back to CM.</a:t>
                      </a:r>
                      <a:endParaRPr lang="ko-KR" altLang="en-US" sz="800" dirty="0" smtClean="0"/>
                    </a:p>
                  </a:txBody>
                  <a:tcPr marL="36000" marR="36000" marT="36025" marB="36025"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60801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a:t>
                      </a:r>
                    </a:p>
                  </a:txBody>
                  <a:tcPr marL="0" marR="0" marT="45752" marB="45752"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Mandatory field : Salutation, Customer Name, ID Type, ID No, DOB, ANB, Gender, Marital Status, Occupation, Occupation Class, Contract No</a:t>
                      </a:r>
                    </a:p>
                  </a:txBody>
                  <a:tcPr marL="36000" marR="36000" marT="36025" marB="36025"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1144588">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1</a:t>
                      </a:r>
                    </a:p>
                  </a:txBody>
                  <a:tcPr marL="0" marR="0" marT="45752" marB="45752"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[Tab status]</a:t>
                      </a: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 this tab is complete.</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 this tab is filled in.</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 this tab is not filled yet.</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36000" marR="36000" marT="36025" marB="36025"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285750">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2</a:t>
                      </a:r>
                    </a:p>
                  </a:txBody>
                  <a:tcPr marL="0" marR="0" marT="45752" marB="45752"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Selected client info is auto populated.</a:t>
                      </a:r>
                    </a:p>
                  </a:txBody>
                  <a:tcPr marL="36000" marR="36000" marT="36025" marB="36025"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39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3</a:t>
                      </a:r>
                    </a:p>
                  </a:txBody>
                  <a:tcPr marL="0" marR="0" marT="45752" marB="45752"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Depending on the option selected, Tab is shown or hide.</a:t>
                      </a:r>
                    </a:p>
                  </a:txBody>
                  <a:tcPr marL="36000" marR="36000" marT="36025" marB="36025"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39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4</a:t>
                      </a:r>
                    </a:p>
                  </a:txBody>
                  <a:tcPr marL="0" marR="0" marT="45752" marB="45752"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[Save] Button:</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Save CFFF.  In case there is profile, new profile is generated.</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If not existing customer, ask if agent wants to save.  Profile is only saved when the customer is registered in customer DB..</a:t>
                      </a:r>
                    </a:p>
                  </a:txBody>
                  <a:tcPr marL="36000" marR="36000" marT="36025" marB="36025"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52250"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52251"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52252"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52253" name="그룹 170"/>
          <p:cNvGrpSpPr>
            <a:grpSpLocks/>
          </p:cNvGrpSpPr>
          <p:nvPr/>
        </p:nvGrpSpPr>
        <p:grpSpPr bwMode="auto">
          <a:xfrm rot="-8100000">
            <a:off x="597694" y="1234281"/>
            <a:ext cx="212725" cy="214313"/>
            <a:chOff x="3740150" y="525463"/>
            <a:chExt cx="349250" cy="350837"/>
          </a:xfrm>
        </p:grpSpPr>
        <p:cxnSp>
          <p:nvCxnSpPr>
            <p:cNvPr id="117" name="직선 연결선 116"/>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18" name="직선 연결선 117"/>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52254" name="직사각형 21"/>
          <p:cNvSpPr>
            <a:spLocks noChangeArrowheads="1"/>
          </p:cNvSpPr>
          <p:nvPr/>
        </p:nvSpPr>
        <p:spPr bwMode="auto">
          <a:xfrm>
            <a:off x="844550" y="1216025"/>
            <a:ext cx="1476375"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Customer Fact Find</a:t>
            </a:r>
            <a:endParaRPr lang="ko-KR" altLang="en-US" sz="1100">
              <a:latin typeface="Trebuchet MS" pitchFamily="34" charset="0"/>
              <a:ea typeface="맑은 고딕" pitchFamily="50" charset="-127"/>
            </a:endParaRPr>
          </a:p>
        </p:txBody>
      </p:sp>
      <p:sp>
        <p:nvSpPr>
          <p:cNvPr id="120"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pic>
        <p:nvPicPr>
          <p:cNvPr id="52256" name="Picture 28" descr="C:\Users\08539\Downloads\1403786430_45_Menu.png"/>
          <p:cNvPicPr>
            <a:picLocks noChangeAspect="1" noChangeArrowheads="1"/>
          </p:cNvPicPr>
          <p:nvPr/>
        </p:nvPicPr>
        <p:blipFill>
          <a:blip r:embed="rId3" cstate="print"/>
          <a:srcRect/>
          <a:stretch>
            <a:fillRect/>
          </a:stretch>
        </p:blipFill>
        <p:spPr bwMode="auto">
          <a:xfrm>
            <a:off x="393700" y="1227138"/>
            <a:ext cx="234950" cy="234950"/>
          </a:xfrm>
          <a:prstGeom prst="rect">
            <a:avLst/>
          </a:prstGeom>
          <a:noFill/>
          <a:ln w="9525">
            <a:noFill/>
            <a:miter lim="800000"/>
            <a:headEnd/>
            <a:tailEnd/>
          </a:ln>
        </p:spPr>
      </p:pic>
      <p:sp>
        <p:nvSpPr>
          <p:cNvPr id="124"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52258" name="모서리가 둥근 직사각형 89"/>
          <p:cNvSpPr>
            <a:spLocks noChangeArrowheads="1"/>
          </p:cNvSpPr>
          <p:nvPr/>
        </p:nvSpPr>
        <p:spPr bwMode="auto">
          <a:xfrm>
            <a:off x="6696075" y="6078538"/>
            <a:ext cx="5159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Next</a:t>
            </a:r>
            <a:endParaRPr kumimoji="0" lang="ko-KR" altLang="en-US" sz="800" b="1">
              <a:latin typeface="맑은 고딕" pitchFamily="50" charset="-127"/>
              <a:ea typeface="맑은 고딕" pitchFamily="50" charset="-127"/>
            </a:endParaRPr>
          </a:p>
        </p:txBody>
      </p:sp>
      <p:sp>
        <p:nvSpPr>
          <p:cNvPr id="52259" name="모서리가 둥근 직사각형 89"/>
          <p:cNvSpPr>
            <a:spLocks noChangeArrowheads="1"/>
          </p:cNvSpPr>
          <p:nvPr/>
        </p:nvSpPr>
        <p:spPr bwMode="auto">
          <a:xfrm>
            <a:off x="393700" y="6078538"/>
            <a:ext cx="5143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grpSp>
        <p:nvGrpSpPr>
          <p:cNvPr id="52260" name="그룹 170"/>
          <p:cNvGrpSpPr>
            <a:grpSpLocks/>
          </p:cNvGrpSpPr>
          <p:nvPr/>
        </p:nvGrpSpPr>
        <p:grpSpPr bwMode="auto">
          <a:xfrm rot="-8100000">
            <a:off x="2366169" y="1234281"/>
            <a:ext cx="212725" cy="214313"/>
            <a:chOff x="3740150" y="525463"/>
            <a:chExt cx="349250" cy="350837"/>
          </a:xfrm>
        </p:grpSpPr>
        <p:cxnSp>
          <p:nvCxnSpPr>
            <p:cNvPr id="147" name="직선 연결선 146"/>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48" name="직선 연결선 147"/>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149" name="직사각형 21"/>
          <p:cNvSpPr>
            <a:spLocks noChangeArrowheads="1"/>
          </p:cNvSpPr>
          <p:nvPr/>
        </p:nvSpPr>
        <p:spPr bwMode="auto">
          <a:xfrm>
            <a:off x="2703513" y="1216025"/>
            <a:ext cx="287655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kumimoji="0" lang="en-US" altLang="ko-KR" sz="1100" b="1" kern="0" dirty="0">
                <a:solidFill>
                  <a:srgbClr val="FFFFFF"/>
                </a:solidFill>
                <a:latin typeface="Trebuchet MS"/>
                <a:ea typeface="맑은 고딕"/>
              </a:rPr>
              <a:t>Customer Advice Choice and Declaration</a:t>
            </a:r>
          </a:p>
        </p:txBody>
      </p:sp>
      <p:sp>
        <p:nvSpPr>
          <p:cNvPr id="156" name="직사각형 155"/>
          <p:cNvSpPr/>
          <p:nvPr/>
        </p:nvSpPr>
        <p:spPr bwMode="auto">
          <a:xfrm>
            <a:off x="306388" y="1790700"/>
            <a:ext cx="7045325" cy="276225"/>
          </a:xfrm>
          <a:prstGeom prst="rect">
            <a:avLst/>
          </a:prstGeom>
          <a:solidFill>
            <a:srgbClr val="7A93BC"/>
          </a:solidFill>
          <a:ln w="6350" algn="ctr">
            <a:solidFill>
              <a:schemeClr val="bg1">
                <a:lumMod val="50000"/>
              </a:schemeClr>
            </a:solidFill>
            <a:miter lim="800000"/>
            <a:headEnd/>
            <a:tailEnd/>
          </a:ln>
        </p:spPr>
        <p:txBody>
          <a:bodyPr wrap="none" lIns="90000" tIns="46800" rIns="90000" bIns="46800" anchor="ctr"/>
          <a:lstStyle/>
          <a:p>
            <a:pPr marL="92075" indent="-92075">
              <a:defRPr/>
            </a:pPr>
            <a:r>
              <a:rPr lang="en-US" altLang="ko-KR" sz="800">
                <a:solidFill>
                  <a:srgbClr val="FFFFFF"/>
                </a:solidFill>
                <a:latin typeface="Trebuchet MS" pitchFamily="34" charset="0"/>
                <a:ea typeface="맑은 고딕" pitchFamily="50" charset="-127"/>
              </a:rPr>
              <a:t>Customer Info</a:t>
            </a:r>
            <a:endParaRPr lang="ko-KR" altLang="en-US" sz="800">
              <a:solidFill>
                <a:srgbClr val="FFFFFF"/>
              </a:solidFill>
              <a:latin typeface="Trebuchet MS" pitchFamily="34" charset="0"/>
              <a:ea typeface="맑은 고딕" pitchFamily="50" charset="-127"/>
            </a:endParaRPr>
          </a:p>
        </p:txBody>
      </p:sp>
      <p:pic>
        <p:nvPicPr>
          <p:cNvPr id="52263" name="그림 37" descr="radioBtn_on.png"/>
          <p:cNvPicPr>
            <a:picLocks noChangeAspect="1"/>
          </p:cNvPicPr>
          <p:nvPr/>
        </p:nvPicPr>
        <p:blipFill>
          <a:blip r:embed="rId4" cstate="print"/>
          <a:srcRect/>
          <a:stretch>
            <a:fillRect/>
          </a:stretch>
        </p:blipFill>
        <p:spPr bwMode="auto">
          <a:xfrm>
            <a:off x="514350" y="5021263"/>
            <a:ext cx="152400" cy="152400"/>
          </a:xfrm>
          <a:prstGeom prst="rect">
            <a:avLst/>
          </a:prstGeom>
          <a:noFill/>
          <a:ln w="9525">
            <a:noFill/>
            <a:miter lim="800000"/>
            <a:headEnd/>
            <a:tailEnd/>
          </a:ln>
        </p:spPr>
      </p:pic>
      <p:pic>
        <p:nvPicPr>
          <p:cNvPr id="52264" name="그림 48" descr="radioBtn.png"/>
          <p:cNvPicPr>
            <a:picLocks noChangeAspect="1"/>
          </p:cNvPicPr>
          <p:nvPr/>
        </p:nvPicPr>
        <p:blipFill>
          <a:blip r:embed="rId5" cstate="print"/>
          <a:srcRect/>
          <a:stretch>
            <a:fillRect/>
          </a:stretch>
        </p:blipFill>
        <p:spPr bwMode="auto">
          <a:xfrm>
            <a:off x="514350" y="5353050"/>
            <a:ext cx="152400" cy="152400"/>
          </a:xfrm>
          <a:prstGeom prst="rect">
            <a:avLst/>
          </a:prstGeom>
          <a:noFill/>
          <a:ln w="9525">
            <a:noFill/>
            <a:miter lim="800000"/>
            <a:headEnd/>
            <a:tailEnd/>
          </a:ln>
        </p:spPr>
      </p:pic>
      <p:pic>
        <p:nvPicPr>
          <p:cNvPr id="52265" name="그림 49" descr="radioBtn.png"/>
          <p:cNvPicPr>
            <a:picLocks noChangeAspect="1"/>
          </p:cNvPicPr>
          <p:nvPr/>
        </p:nvPicPr>
        <p:blipFill>
          <a:blip r:embed="rId5" cstate="print"/>
          <a:srcRect/>
          <a:stretch>
            <a:fillRect/>
          </a:stretch>
        </p:blipFill>
        <p:spPr bwMode="auto">
          <a:xfrm>
            <a:off x="514350" y="5724525"/>
            <a:ext cx="152400" cy="152400"/>
          </a:xfrm>
          <a:prstGeom prst="rect">
            <a:avLst/>
          </a:prstGeom>
          <a:noFill/>
          <a:ln w="9525">
            <a:noFill/>
            <a:miter lim="800000"/>
            <a:headEnd/>
            <a:tailEnd/>
          </a:ln>
        </p:spPr>
      </p:pic>
      <p:sp>
        <p:nvSpPr>
          <p:cNvPr id="52266" name="직사각형 270"/>
          <p:cNvSpPr>
            <a:spLocks noChangeArrowheads="1"/>
          </p:cNvSpPr>
          <p:nvPr/>
        </p:nvSpPr>
        <p:spPr bwMode="auto">
          <a:xfrm>
            <a:off x="695325" y="4983163"/>
            <a:ext cx="611188" cy="215900"/>
          </a:xfrm>
          <a:prstGeom prst="rect">
            <a:avLst/>
          </a:prstGeom>
          <a:noFill/>
          <a:ln w="9525">
            <a:noFill/>
            <a:miter lim="800000"/>
            <a:headEnd/>
            <a:tailEnd/>
          </a:ln>
        </p:spPr>
        <p:txBody>
          <a:bodyPr wrap="none">
            <a:spAutoFit/>
          </a:bodyPr>
          <a:lstStyle/>
          <a:p>
            <a:pPr fontAlgn="b"/>
            <a:r>
              <a:rPr lang="en-US" altLang="ko-KR" sz="800">
                <a:latin typeface="맑은 고딕" pitchFamily="50" charset="-127"/>
                <a:ea typeface="맑은 고딕" pitchFamily="50" charset="-127"/>
              </a:rPr>
              <a:t>Option A</a:t>
            </a:r>
            <a:endParaRPr lang="en-US" altLang="ko-KR" sz="800">
              <a:solidFill>
                <a:srgbClr val="FF0000"/>
              </a:solidFill>
              <a:latin typeface="맑은 고딕" pitchFamily="50" charset="-127"/>
              <a:ea typeface="맑은 고딕" pitchFamily="50" charset="-127"/>
            </a:endParaRPr>
          </a:p>
        </p:txBody>
      </p:sp>
      <p:sp>
        <p:nvSpPr>
          <p:cNvPr id="52267" name="직사각형 270"/>
          <p:cNvSpPr>
            <a:spLocks noChangeArrowheads="1"/>
          </p:cNvSpPr>
          <p:nvPr/>
        </p:nvSpPr>
        <p:spPr bwMode="auto">
          <a:xfrm>
            <a:off x="695325" y="5311775"/>
            <a:ext cx="603250" cy="215900"/>
          </a:xfrm>
          <a:prstGeom prst="rect">
            <a:avLst/>
          </a:prstGeom>
          <a:noFill/>
          <a:ln w="9525">
            <a:noFill/>
            <a:miter lim="800000"/>
            <a:headEnd/>
            <a:tailEnd/>
          </a:ln>
        </p:spPr>
        <p:txBody>
          <a:bodyPr wrap="none">
            <a:spAutoFit/>
          </a:bodyPr>
          <a:lstStyle/>
          <a:p>
            <a:pPr fontAlgn="b"/>
            <a:r>
              <a:rPr lang="en-US" altLang="ko-KR" sz="800">
                <a:latin typeface="맑은 고딕" pitchFamily="50" charset="-127"/>
                <a:ea typeface="맑은 고딕" pitchFamily="50" charset="-127"/>
              </a:rPr>
              <a:t>Option B</a:t>
            </a:r>
            <a:endParaRPr lang="en-US" altLang="ko-KR" sz="800">
              <a:solidFill>
                <a:srgbClr val="FF0000"/>
              </a:solidFill>
              <a:latin typeface="맑은 고딕" pitchFamily="50" charset="-127"/>
              <a:ea typeface="맑은 고딕" pitchFamily="50" charset="-127"/>
            </a:endParaRPr>
          </a:p>
        </p:txBody>
      </p:sp>
      <p:sp>
        <p:nvSpPr>
          <p:cNvPr id="52268" name="직사각형 270"/>
          <p:cNvSpPr>
            <a:spLocks noChangeArrowheads="1"/>
          </p:cNvSpPr>
          <p:nvPr/>
        </p:nvSpPr>
        <p:spPr bwMode="auto">
          <a:xfrm>
            <a:off x="695325" y="5692775"/>
            <a:ext cx="609600" cy="215900"/>
          </a:xfrm>
          <a:prstGeom prst="rect">
            <a:avLst/>
          </a:prstGeom>
          <a:noFill/>
          <a:ln w="9525">
            <a:noFill/>
            <a:miter lim="800000"/>
            <a:headEnd/>
            <a:tailEnd/>
          </a:ln>
        </p:spPr>
        <p:txBody>
          <a:bodyPr wrap="none">
            <a:spAutoFit/>
          </a:bodyPr>
          <a:lstStyle/>
          <a:p>
            <a:pPr fontAlgn="b"/>
            <a:r>
              <a:rPr lang="en-US" altLang="ko-KR" sz="800">
                <a:latin typeface="맑은 고딕" pitchFamily="50" charset="-127"/>
                <a:ea typeface="맑은 고딕" pitchFamily="50" charset="-127"/>
              </a:rPr>
              <a:t>Option C</a:t>
            </a:r>
            <a:endParaRPr lang="en-US" altLang="ko-KR" sz="800">
              <a:solidFill>
                <a:srgbClr val="FF0000"/>
              </a:solidFill>
              <a:latin typeface="맑은 고딕" pitchFamily="50" charset="-127"/>
              <a:ea typeface="맑은 고딕" pitchFamily="50" charset="-127"/>
            </a:endParaRPr>
          </a:p>
        </p:txBody>
      </p:sp>
      <p:sp>
        <p:nvSpPr>
          <p:cNvPr id="52269" name="직사각형 270"/>
          <p:cNvSpPr>
            <a:spLocks noChangeArrowheads="1"/>
          </p:cNvSpPr>
          <p:nvPr/>
        </p:nvSpPr>
        <p:spPr bwMode="auto">
          <a:xfrm>
            <a:off x="1444625" y="4983163"/>
            <a:ext cx="5743575" cy="215900"/>
          </a:xfrm>
          <a:prstGeom prst="rect">
            <a:avLst/>
          </a:prstGeom>
          <a:noFill/>
          <a:ln w="9525">
            <a:noFill/>
            <a:miter lim="800000"/>
            <a:headEnd/>
            <a:tailEnd/>
          </a:ln>
        </p:spPr>
        <p:txBody>
          <a:bodyPr>
            <a:spAutoFit/>
          </a:bodyPr>
          <a:lstStyle/>
          <a:p>
            <a:pPr fontAlgn="b"/>
            <a:r>
              <a:rPr lang="en-US" altLang="ko-KR" sz="800">
                <a:latin typeface="맑은 고딕" pitchFamily="50" charset="-127"/>
                <a:ea typeface="맑은 고딕" pitchFamily="50" charset="-127"/>
              </a:rPr>
              <a:t>I/We wish to disclose all information requested for in this Form.</a:t>
            </a:r>
            <a:endParaRPr lang="en-US" altLang="ko-KR" sz="800">
              <a:solidFill>
                <a:srgbClr val="FF0000"/>
              </a:solidFill>
              <a:latin typeface="맑은 고딕" pitchFamily="50" charset="-127"/>
              <a:ea typeface="맑은 고딕" pitchFamily="50" charset="-127"/>
            </a:endParaRPr>
          </a:p>
        </p:txBody>
      </p:sp>
      <p:sp>
        <p:nvSpPr>
          <p:cNvPr id="52270" name="직사각형 270"/>
          <p:cNvSpPr>
            <a:spLocks noChangeArrowheads="1"/>
          </p:cNvSpPr>
          <p:nvPr/>
        </p:nvSpPr>
        <p:spPr bwMode="auto">
          <a:xfrm>
            <a:off x="1444625" y="5311775"/>
            <a:ext cx="5743575" cy="215900"/>
          </a:xfrm>
          <a:prstGeom prst="rect">
            <a:avLst/>
          </a:prstGeom>
          <a:noFill/>
          <a:ln w="9525">
            <a:noFill/>
            <a:miter lim="800000"/>
            <a:headEnd/>
            <a:tailEnd/>
          </a:ln>
        </p:spPr>
        <p:txBody>
          <a:bodyPr>
            <a:spAutoFit/>
          </a:bodyPr>
          <a:lstStyle/>
          <a:p>
            <a:pPr fontAlgn="b"/>
            <a:r>
              <a:rPr lang="en-US" altLang="ko-KR" sz="800">
                <a:latin typeface="맑은 고딕" pitchFamily="50" charset="-127"/>
                <a:ea typeface="맑은 고딕" pitchFamily="50" charset="-127"/>
              </a:rPr>
              <a:t>I/We wish to disclose partially information requested for in this Form.(fill in all sections except family details)</a:t>
            </a:r>
            <a:endParaRPr lang="en-US" altLang="ko-KR" sz="800">
              <a:solidFill>
                <a:srgbClr val="FF0000"/>
              </a:solidFill>
              <a:latin typeface="맑은 고딕" pitchFamily="50" charset="-127"/>
              <a:ea typeface="맑은 고딕" pitchFamily="50" charset="-127"/>
            </a:endParaRPr>
          </a:p>
        </p:txBody>
      </p:sp>
      <p:sp>
        <p:nvSpPr>
          <p:cNvPr id="52271" name="직사각형 270"/>
          <p:cNvSpPr>
            <a:spLocks noChangeArrowheads="1"/>
          </p:cNvSpPr>
          <p:nvPr/>
        </p:nvSpPr>
        <p:spPr bwMode="auto">
          <a:xfrm>
            <a:off x="1444625" y="5630863"/>
            <a:ext cx="5743575" cy="461962"/>
          </a:xfrm>
          <a:prstGeom prst="rect">
            <a:avLst/>
          </a:prstGeom>
          <a:noFill/>
          <a:ln w="9525">
            <a:noFill/>
            <a:miter lim="800000"/>
            <a:headEnd/>
            <a:tailEnd/>
          </a:ln>
        </p:spPr>
        <p:txBody>
          <a:bodyPr>
            <a:spAutoFit/>
          </a:bodyPr>
          <a:lstStyle/>
          <a:p>
            <a:pPr fontAlgn="b"/>
            <a:r>
              <a:rPr lang="en-US" altLang="ko-KR" sz="800">
                <a:latin typeface="맑은 고딕" pitchFamily="50" charset="-127"/>
                <a:ea typeface="맑은 고딕" pitchFamily="50" charset="-127"/>
              </a:rPr>
              <a:t>I/We wish to receive product information only and do not wish to disclose any information requested for in this Form. (fill in Risk Profile, Financial needs, Customer declaration &amp; Acknowledgement, Agent’s declaration &amp; Acknowledgement, Confirmation on Advice)</a:t>
            </a:r>
            <a:endParaRPr lang="en-US" altLang="ko-KR" sz="800">
              <a:solidFill>
                <a:srgbClr val="FF0000"/>
              </a:solidFill>
              <a:latin typeface="맑은 고딕" pitchFamily="50" charset="-127"/>
              <a:ea typeface="맑은 고딕" pitchFamily="50" charset="-127"/>
            </a:endParaRPr>
          </a:p>
        </p:txBody>
      </p:sp>
      <p:sp>
        <p:nvSpPr>
          <p:cNvPr id="192" name="직사각형 191"/>
          <p:cNvSpPr/>
          <p:nvPr/>
        </p:nvSpPr>
        <p:spPr bwMode="auto">
          <a:xfrm>
            <a:off x="306388" y="4679950"/>
            <a:ext cx="7045325" cy="274638"/>
          </a:xfrm>
          <a:prstGeom prst="rect">
            <a:avLst/>
          </a:prstGeom>
          <a:solidFill>
            <a:srgbClr val="7A93BC"/>
          </a:solidFill>
          <a:ln w="6350" algn="ctr">
            <a:solidFill>
              <a:schemeClr val="bg1">
                <a:lumMod val="50000"/>
              </a:schemeClr>
            </a:solidFill>
            <a:miter lim="800000"/>
            <a:headEnd/>
            <a:tailEnd/>
          </a:ln>
        </p:spPr>
        <p:txBody>
          <a:bodyPr wrap="none" lIns="90000" tIns="46800" rIns="90000" bIns="46800" anchor="ctr"/>
          <a:lstStyle/>
          <a:p>
            <a:pPr marL="92075" indent="-92075">
              <a:defRPr/>
            </a:pPr>
            <a:r>
              <a:rPr lang="en-US" altLang="ko-KR" sz="800" dirty="0">
                <a:solidFill>
                  <a:srgbClr val="FFFFFF"/>
                </a:solidFill>
                <a:latin typeface="Trebuchet MS" pitchFamily="34" charset="0"/>
                <a:ea typeface="맑은 고딕" pitchFamily="50" charset="-127"/>
              </a:rPr>
              <a:t>Customer Advice Choice and Declaration </a:t>
            </a:r>
            <a:r>
              <a:rPr kumimoji="0" lang="en-US" altLang="ko-KR" sz="800" dirty="0">
                <a:solidFill>
                  <a:srgbClr val="FF0000"/>
                </a:solidFill>
                <a:latin typeface="맑은 고딕" pitchFamily="50" charset="-127"/>
                <a:ea typeface="맑은 고딕" pitchFamily="50" charset="-127"/>
              </a:rPr>
              <a:t>*</a:t>
            </a:r>
            <a:endParaRPr kumimoji="0" lang="ko-KR" altLang="en-US" sz="800" dirty="0">
              <a:solidFill>
                <a:srgbClr val="FF0000"/>
              </a:solidFill>
              <a:latin typeface="맑은 고딕" pitchFamily="50" charset="-127"/>
              <a:ea typeface="맑은 고딕" pitchFamily="50" charset="-127"/>
            </a:endParaRPr>
          </a:p>
        </p:txBody>
      </p:sp>
      <p:sp>
        <p:nvSpPr>
          <p:cNvPr id="195" name="직사각형 194"/>
          <p:cNvSpPr/>
          <p:nvPr/>
        </p:nvSpPr>
        <p:spPr bwMode="auto">
          <a:xfrm>
            <a:off x="2154238" y="1536700"/>
            <a:ext cx="1343025"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My Financial Needs</a:t>
            </a:r>
            <a:endParaRPr kumimoji="0" lang="ko-KR" altLang="en-US" sz="800" dirty="0">
              <a:solidFill>
                <a:schemeClr val="tx1"/>
              </a:solidFill>
              <a:latin typeface="Trebuchet MS" pitchFamily="34" charset="0"/>
              <a:ea typeface="맑은 고딕" pitchFamily="50" charset="-127"/>
            </a:endParaRPr>
          </a:p>
        </p:txBody>
      </p:sp>
      <p:sp>
        <p:nvSpPr>
          <p:cNvPr id="196" name="직사각형 195"/>
          <p:cNvSpPr/>
          <p:nvPr/>
        </p:nvSpPr>
        <p:spPr bwMode="auto">
          <a:xfrm>
            <a:off x="3544888" y="1536700"/>
            <a:ext cx="1343025"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Risk Profiling</a:t>
            </a:r>
            <a:endParaRPr kumimoji="0" lang="en-US" altLang="ko-KR" sz="800" dirty="0">
              <a:solidFill>
                <a:schemeClr val="tx1"/>
              </a:solidFill>
              <a:latin typeface="Trebuchet MS" pitchFamily="34" charset="0"/>
              <a:ea typeface="맑은 고딕" pitchFamily="50" charset="-127"/>
            </a:endParaRPr>
          </a:p>
        </p:txBody>
      </p:sp>
      <p:sp>
        <p:nvSpPr>
          <p:cNvPr id="197" name="직사각형 196"/>
          <p:cNvSpPr/>
          <p:nvPr/>
        </p:nvSpPr>
        <p:spPr bwMode="auto">
          <a:xfrm>
            <a:off x="4926013" y="1536700"/>
            <a:ext cx="1343025"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Financial Needs Analysis</a:t>
            </a:r>
            <a:endParaRPr kumimoji="0" lang="ko-KR" altLang="en-US" sz="800" dirty="0">
              <a:solidFill>
                <a:schemeClr val="tx1"/>
              </a:solidFill>
              <a:latin typeface="Trebuchet MS" pitchFamily="34" charset="0"/>
              <a:ea typeface="맑은 고딕" pitchFamily="50" charset="-127"/>
            </a:endParaRPr>
          </a:p>
        </p:txBody>
      </p:sp>
      <p:sp>
        <p:nvSpPr>
          <p:cNvPr id="198" name="직사각형 197"/>
          <p:cNvSpPr/>
          <p:nvPr/>
        </p:nvSpPr>
        <p:spPr bwMode="auto">
          <a:xfrm>
            <a:off x="371475" y="1536700"/>
            <a:ext cx="1724025" cy="252413"/>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Customer Advice Choice and Declaration</a:t>
            </a:r>
            <a:endParaRPr kumimoji="0" lang="ko-KR" altLang="en-US" sz="800" dirty="0">
              <a:solidFill>
                <a:schemeClr val="tx1"/>
              </a:solidFill>
              <a:latin typeface="Trebuchet MS" pitchFamily="34" charset="0"/>
              <a:ea typeface="맑은 고딕" pitchFamily="50" charset="-127"/>
            </a:endParaRPr>
          </a:p>
        </p:txBody>
      </p:sp>
      <p:cxnSp>
        <p:nvCxnSpPr>
          <p:cNvPr id="199" name="직선 연결선 198"/>
          <p:cNvCxnSpPr/>
          <p:nvPr/>
        </p:nvCxnSpPr>
        <p:spPr bwMode="auto">
          <a:xfrm>
            <a:off x="307975" y="1790700"/>
            <a:ext cx="7038975" cy="0"/>
          </a:xfrm>
          <a:prstGeom prst="line">
            <a:avLst/>
          </a:prstGeom>
          <a:noFill/>
          <a:ln w="12700" cap="flat" cmpd="sng" algn="ctr">
            <a:solidFill>
              <a:schemeClr val="bg1">
                <a:lumMod val="50000"/>
              </a:schemeClr>
            </a:solidFill>
            <a:prstDash val="solid"/>
            <a:round/>
            <a:headEnd type="none" w="med" len="med"/>
            <a:tailEnd type="none"/>
          </a:ln>
          <a:effectLst/>
        </p:spPr>
      </p:cxnSp>
      <p:sp>
        <p:nvSpPr>
          <p:cNvPr id="200" name="직사각형 199"/>
          <p:cNvSpPr/>
          <p:nvPr/>
        </p:nvSpPr>
        <p:spPr bwMode="auto">
          <a:xfrm>
            <a:off x="6321425" y="1536700"/>
            <a:ext cx="1035050"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0" bIns="180000" anchor="ctr"/>
          <a:lstStyle/>
          <a:p>
            <a:pPr algn="ctr">
              <a:defRPr/>
            </a:pPr>
            <a:r>
              <a:rPr lang="en-US" altLang="ko-KR" sz="800" dirty="0">
                <a:ea typeface="맑은 고딕" pitchFamily="50" charset="-127"/>
              </a:rPr>
              <a:t>Family Details</a:t>
            </a:r>
            <a:endParaRPr kumimoji="0" lang="ko-KR" altLang="en-US" sz="800" dirty="0">
              <a:solidFill>
                <a:schemeClr val="tx1"/>
              </a:solidFill>
              <a:latin typeface="Trebuchet MS" pitchFamily="34" charset="0"/>
              <a:ea typeface="맑은 고딕" pitchFamily="50" charset="-127"/>
            </a:endParaRPr>
          </a:p>
        </p:txBody>
      </p:sp>
      <p:cxnSp>
        <p:nvCxnSpPr>
          <p:cNvPr id="201" name="직선 연결선 200"/>
          <p:cNvCxnSpPr/>
          <p:nvPr/>
        </p:nvCxnSpPr>
        <p:spPr bwMode="auto">
          <a:xfrm>
            <a:off x="307975" y="1790700"/>
            <a:ext cx="7038975" cy="0"/>
          </a:xfrm>
          <a:prstGeom prst="line">
            <a:avLst/>
          </a:prstGeom>
          <a:noFill/>
          <a:ln w="12700" cap="flat" cmpd="sng" algn="ctr">
            <a:solidFill>
              <a:schemeClr val="bg1">
                <a:lumMod val="50000"/>
              </a:schemeClr>
            </a:solidFill>
            <a:prstDash val="solid"/>
            <a:round/>
            <a:headEnd type="none" w="med" len="med"/>
            <a:tailEnd type="none"/>
          </a:ln>
          <a:effectLst/>
        </p:spPr>
      </p:cxnSp>
      <p:pic>
        <p:nvPicPr>
          <p:cNvPr id="52280" name="그림 5"/>
          <p:cNvPicPr>
            <a:picLocks noChangeAspect="1"/>
          </p:cNvPicPr>
          <p:nvPr/>
        </p:nvPicPr>
        <p:blipFill>
          <a:blip r:embed="rId6" cstate="print"/>
          <a:srcRect/>
          <a:stretch>
            <a:fillRect/>
          </a:stretch>
        </p:blipFill>
        <p:spPr bwMode="auto">
          <a:xfrm>
            <a:off x="1828800" y="1576388"/>
            <a:ext cx="193675" cy="193675"/>
          </a:xfrm>
          <a:prstGeom prst="rect">
            <a:avLst/>
          </a:prstGeom>
          <a:noFill/>
          <a:ln w="9525">
            <a:noFill/>
            <a:miter lim="800000"/>
            <a:headEnd/>
            <a:tailEnd/>
          </a:ln>
        </p:spPr>
      </p:pic>
      <p:pic>
        <p:nvPicPr>
          <p:cNvPr id="52281" name="그림 6"/>
          <p:cNvPicPr>
            <a:picLocks noChangeAspect="1"/>
          </p:cNvPicPr>
          <p:nvPr/>
        </p:nvPicPr>
        <p:blipFill>
          <a:blip r:embed="rId7" cstate="print"/>
          <a:srcRect/>
          <a:stretch>
            <a:fillRect/>
          </a:stretch>
        </p:blipFill>
        <p:spPr bwMode="auto">
          <a:xfrm>
            <a:off x="4637088" y="1573213"/>
            <a:ext cx="215900" cy="215900"/>
          </a:xfrm>
          <a:prstGeom prst="rect">
            <a:avLst/>
          </a:prstGeom>
          <a:noFill/>
          <a:ln w="9525">
            <a:noFill/>
            <a:miter lim="800000"/>
            <a:headEnd/>
            <a:tailEnd/>
          </a:ln>
        </p:spPr>
      </p:pic>
      <p:pic>
        <p:nvPicPr>
          <p:cNvPr id="52282" name="그림 89"/>
          <p:cNvPicPr>
            <a:picLocks noChangeAspect="1"/>
          </p:cNvPicPr>
          <p:nvPr/>
        </p:nvPicPr>
        <p:blipFill>
          <a:blip r:embed="rId7" cstate="print"/>
          <a:srcRect/>
          <a:stretch>
            <a:fillRect/>
          </a:stretch>
        </p:blipFill>
        <p:spPr bwMode="auto">
          <a:xfrm>
            <a:off x="6007100" y="1573213"/>
            <a:ext cx="215900" cy="215900"/>
          </a:xfrm>
          <a:prstGeom prst="rect">
            <a:avLst/>
          </a:prstGeom>
          <a:noFill/>
          <a:ln w="9525">
            <a:noFill/>
            <a:miter lim="800000"/>
            <a:headEnd/>
            <a:tailEnd/>
          </a:ln>
        </p:spPr>
      </p:pic>
      <p:pic>
        <p:nvPicPr>
          <p:cNvPr id="52283" name="그림 6"/>
          <p:cNvPicPr>
            <a:picLocks noChangeAspect="1"/>
          </p:cNvPicPr>
          <p:nvPr/>
        </p:nvPicPr>
        <p:blipFill>
          <a:blip r:embed="rId7" cstate="print"/>
          <a:srcRect/>
          <a:stretch>
            <a:fillRect/>
          </a:stretch>
        </p:blipFill>
        <p:spPr bwMode="auto">
          <a:xfrm>
            <a:off x="3208338" y="1573213"/>
            <a:ext cx="215900" cy="215900"/>
          </a:xfrm>
          <a:prstGeom prst="rect">
            <a:avLst/>
          </a:prstGeom>
          <a:noFill/>
          <a:ln w="9525">
            <a:noFill/>
            <a:miter lim="800000"/>
            <a:headEnd/>
            <a:tailEnd/>
          </a:ln>
        </p:spPr>
      </p:pic>
      <p:sp>
        <p:nvSpPr>
          <p:cNvPr id="52284" name="직사각형 270"/>
          <p:cNvSpPr>
            <a:spLocks noChangeArrowheads="1"/>
          </p:cNvSpPr>
          <p:nvPr/>
        </p:nvSpPr>
        <p:spPr bwMode="auto">
          <a:xfrm>
            <a:off x="398463" y="2165350"/>
            <a:ext cx="690562"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Salutation</a:t>
            </a:r>
            <a:r>
              <a:rPr kumimoji="0" lang="en-US" altLang="ko-KR" sz="800">
                <a:solidFill>
                  <a:srgbClr val="FF0000"/>
                </a:solidFill>
                <a:latin typeface="맑은 고딕" pitchFamily="50" charset="-127"/>
                <a:ea typeface="맑은 고딕" pitchFamily="50" charset="-127"/>
              </a:rPr>
              <a:t>*</a:t>
            </a:r>
            <a:endParaRPr kumimoji="0" lang="ko-KR" altLang="en-US" sz="800">
              <a:solidFill>
                <a:srgbClr val="FF0000"/>
              </a:solidFill>
              <a:latin typeface="맑은 고딕" pitchFamily="50" charset="-127"/>
              <a:ea typeface="맑은 고딕" pitchFamily="50" charset="-127"/>
            </a:endParaRPr>
          </a:p>
        </p:txBody>
      </p:sp>
      <p:sp>
        <p:nvSpPr>
          <p:cNvPr id="80" name="AutoShape 318"/>
          <p:cNvSpPr>
            <a:spLocks noChangeArrowheads="1"/>
          </p:cNvSpPr>
          <p:nvPr/>
        </p:nvSpPr>
        <p:spPr bwMode="auto">
          <a:xfrm>
            <a:off x="5159375" y="2147888"/>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52286" name="직사각형 270"/>
          <p:cNvSpPr>
            <a:spLocks noChangeArrowheads="1"/>
          </p:cNvSpPr>
          <p:nvPr/>
        </p:nvSpPr>
        <p:spPr bwMode="auto">
          <a:xfrm>
            <a:off x="414338" y="2847975"/>
            <a:ext cx="441325"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DOB</a:t>
            </a:r>
            <a:r>
              <a:rPr kumimoji="0" lang="en-US" altLang="ko-KR" sz="800">
                <a:solidFill>
                  <a:srgbClr val="FF0000"/>
                </a:solidFill>
                <a:latin typeface="맑은 고딕" pitchFamily="50" charset="-127"/>
                <a:ea typeface="맑은 고딕" pitchFamily="50" charset="-127"/>
              </a:rPr>
              <a:t>*</a:t>
            </a:r>
            <a:endParaRPr kumimoji="0" lang="ko-KR" altLang="en-US" sz="800">
              <a:solidFill>
                <a:srgbClr val="FF0000"/>
              </a:solidFill>
              <a:latin typeface="맑은 고딕" pitchFamily="50" charset="-127"/>
              <a:ea typeface="맑은 고딕" pitchFamily="50" charset="-127"/>
            </a:endParaRPr>
          </a:p>
        </p:txBody>
      </p:sp>
      <p:sp>
        <p:nvSpPr>
          <p:cNvPr id="52287" name="직사각형 270"/>
          <p:cNvSpPr>
            <a:spLocks noChangeArrowheads="1"/>
          </p:cNvSpPr>
          <p:nvPr/>
        </p:nvSpPr>
        <p:spPr bwMode="auto">
          <a:xfrm>
            <a:off x="3919538" y="2855913"/>
            <a:ext cx="433387"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ANB</a:t>
            </a:r>
            <a:r>
              <a:rPr kumimoji="0" lang="en-US" altLang="ko-KR" sz="800">
                <a:solidFill>
                  <a:srgbClr val="FF0000"/>
                </a:solidFill>
                <a:latin typeface="맑은 고딕" pitchFamily="50" charset="-127"/>
                <a:ea typeface="맑은 고딕" pitchFamily="50" charset="-127"/>
              </a:rPr>
              <a:t>*</a:t>
            </a:r>
            <a:endParaRPr kumimoji="0" lang="ko-KR" altLang="en-US" sz="800">
              <a:solidFill>
                <a:srgbClr val="FF0000"/>
              </a:solidFill>
              <a:latin typeface="맑은 고딕" pitchFamily="50" charset="-127"/>
              <a:ea typeface="맑은 고딕" pitchFamily="50" charset="-127"/>
            </a:endParaRPr>
          </a:p>
        </p:txBody>
      </p:sp>
      <p:sp>
        <p:nvSpPr>
          <p:cNvPr id="52288" name="직사각형 270"/>
          <p:cNvSpPr>
            <a:spLocks noChangeArrowheads="1"/>
          </p:cNvSpPr>
          <p:nvPr/>
        </p:nvSpPr>
        <p:spPr bwMode="auto">
          <a:xfrm>
            <a:off x="398463" y="3228975"/>
            <a:ext cx="568325"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Gender</a:t>
            </a:r>
            <a:r>
              <a:rPr kumimoji="0" lang="en-US" altLang="ko-KR" sz="800">
                <a:solidFill>
                  <a:srgbClr val="FF0000"/>
                </a:solidFill>
                <a:latin typeface="맑은 고딕" pitchFamily="50" charset="-127"/>
                <a:ea typeface="맑은 고딕" pitchFamily="50" charset="-127"/>
              </a:rPr>
              <a:t>*</a:t>
            </a:r>
            <a:endParaRPr kumimoji="0" lang="ko-KR" altLang="en-US" sz="800">
              <a:solidFill>
                <a:srgbClr val="FF0000"/>
              </a:solidFill>
              <a:latin typeface="맑은 고딕" pitchFamily="50" charset="-127"/>
              <a:ea typeface="맑은 고딕" pitchFamily="50" charset="-127"/>
            </a:endParaRPr>
          </a:p>
        </p:txBody>
      </p:sp>
      <p:pic>
        <p:nvPicPr>
          <p:cNvPr id="52289" name="그림 49" descr="radioBtn_on.png"/>
          <p:cNvPicPr>
            <a:picLocks noChangeAspect="1"/>
          </p:cNvPicPr>
          <p:nvPr/>
        </p:nvPicPr>
        <p:blipFill>
          <a:blip r:embed="rId4" cstate="print"/>
          <a:srcRect/>
          <a:stretch>
            <a:fillRect/>
          </a:stretch>
        </p:blipFill>
        <p:spPr bwMode="auto">
          <a:xfrm>
            <a:off x="1646238" y="3243263"/>
            <a:ext cx="152400" cy="152400"/>
          </a:xfrm>
          <a:prstGeom prst="rect">
            <a:avLst/>
          </a:prstGeom>
          <a:noFill/>
          <a:ln w="9525">
            <a:noFill/>
            <a:miter lim="800000"/>
            <a:headEnd/>
            <a:tailEnd/>
          </a:ln>
        </p:spPr>
      </p:pic>
      <p:pic>
        <p:nvPicPr>
          <p:cNvPr id="52290" name="그림 50" descr="radioBtn.png"/>
          <p:cNvPicPr>
            <a:picLocks noChangeAspect="1"/>
          </p:cNvPicPr>
          <p:nvPr/>
        </p:nvPicPr>
        <p:blipFill>
          <a:blip r:embed="rId5" cstate="print"/>
          <a:srcRect/>
          <a:stretch>
            <a:fillRect/>
          </a:stretch>
        </p:blipFill>
        <p:spPr bwMode="auto">
          <a:xfrm>
            <a:off x="2290763" y="3251200"/>
            <a:ext cx="152400" cy="152400"/>
          </a:xfrm>
          <a:prstGeom prst="rect">
            <a:avLst/>
          </a:prstGeom>
          <a:noFill/>
          <a:ln w="9525">
            <a:noFill/>
            <a:miter lim="800000"/>
            <a:headEnd/>
            <a:tailEnd/>
          </a:ln>
        </p:spPr>
      </p:pic>
      <p:sp>
        <p:nvSpPr>
          <p:cNvPr id="52291" name="직사각형 270"/>
          <p:cNvSpPr>
            <a:spLocks noChangeArrowheads="1"/>
          </p:cNvSpPr>
          <p:nvPr/>
        </p:nvSpPr>
        <p:spPr bwMode="auto">
          <a:xfrm>
            <a:off x="1768475" y="3225800"/>
            <a:ext cx="517525" cy="195263"/>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Male</a:t>
            </a:r>
            <a:endParaRPr kumimoji="0" lang="ko-KR" altLang="en-US" sz="800">
              <a:latin typeface="맑은 고딕" pitchFamily="50" charset="-127"/>
              <a:ea typeface="맑은 고딕" pitchFamily="50" charset="-127"/>
            </a:endParaRPr>
          </a:p>
        </p:txBody>
      </p:sp>
      <p:sp>
        <p:nvSpPr>
          <p:cNvPr id="52292" name="직사각형 270"/>
          <p:cNvSpPr>
            <a:spLocks noChangeArrowheads="1"/>
          </p:cNvSpPr>
          <p:nvPr/>
        </p:nvSpPr>
        <p:spPr bwMode="auto">
          <a:xfrm>
            <a:off x="2413000" y="3225800"/>
            <a:ext cx="512763"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Female</a:t>
            </a:r>
            <a:endParaRPr kumimoji="0" lang="ko-KR" altLang="en-US" sz="800">
              <a:solidFill>
                <a:srgbClr val="FF0000"/>
              </a:solidFill>
              <a:latin typeface="맑은 고딕" pitchFamily="50" charset="-127"/>
              <a:ea typeface="맑은 고딕" pitchFamily="50" charset="-127"/>
            </a:endParaRPr>
          </a:p>
        </p:txBody>
      </p:sp>
      <p:sp>
        <p:nvSpPr>
          <p:cNvPr id="52293" name="직사각형 270"/>
          <p:cNvSpPr>
            <a:spLocks noChangeArrowheads="1"/>
          </p:cNvSpPr>
          <p:nvPr/>
        </p:nvSpPr>
        <p:spPr bwMode="auto">
          <a:xfrm>
            <a:off x="406400" y="3871913"/>
            <a:ext cx="885825" cy="322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Estimated </a:t>
            </a:r>
          </a:p>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Annual Income</a:t>
            </a:r>
            <a:endParaRPr kumimoji="0" lang="ko-KR" altLang="en-US" sz="800" dirty="0">
              <a:solidFill>
                <a:srgbClr val="FF0000"/>
              </a:solidFill>
              <a:latin typeface="맑은 고딕" pitchFamily="50" charset="-127"/>
              <a:ea typeface="맑은 고딕" pitchFamily="50" charset="-127"/>
            </a:endParaRPr>
          </a:p>
        </p:txBody>
      </p:sp>
      <p:sp>
        <p:nvSpPr>
          <p:cNvPr id="89" name="AutoShape 318"/>
          <p:cNvSpPr>
            <a:spLocks noChangeArrowheads="1"/>
          </p:cNvSpPr>
          <p:nvPr/>
        </p:nvSpPr>
        <p:spPr bwMode="auto">
          <a:xfrm>
            <a:off x="1646237" y="3924300"/>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52296" name="직사각형 270"/>
          <p:cNvSpPr>
            <a:spLocks noChangeArrowheads="1"/>
          </p:cNvSpPr>
          <p:nvPr/>
        </p:nvSpPr>
        <p:spPr bwMode="auto">
          <a:xfrm>
            <a:off x="3919538" y="2165350"/>
            <a:ext cx="1023937"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Customer Name</a:t>
            </a:r>
            <a:r>
              <a:rPr kumimoji="0" lang="en-US" altLang="ko-KR" sz="800" dirty="0">
                <a:solidFill>
                  <a:srgbClr val="FF0000"/>
                </a:solidFill>
                <a:latin typeface="맑은 고딕" pitchFamily="50" charset="-127"/>
                <a:ea typeface="맑은 고딕" pitchFamily="50" charset="-127"/>
              </a:rPr>
              <a:t>*</a:t>
            </a:r>
            <a:endParaRPr kumimoji="0" lang="ko-KR" altLang="en-US" sz="800" dirty="0">
              <a:solidFill>
                <a:srgbClr val="FF0000"/>
              </a:solidFill>
              <a:latin typeface="맑은 고딕" pitchFamily="50" charset="-127"/>
              <a:ea typeface="맑은 고딕" pitchFamily="50" charset="-127"/>
            </a:endParaRPr>
          </a:p>
        </p:txBody>
      </p:sp>
      <p:grpSp>
        <p:nvGrpSpPr>
          <p:cNvPr id="52297" name="그룹 300"/>
          <p:cNvGrpSpPr>
            <a:grpSpLocks/>
          </p:cNvGrpSpPr>
          <p:nvPr/>
        </p:nvGrpSpPr>
        <p:grpSpPr bwMode="auto">
          <a:xfrm>
            <a:off x="1646238" y="2147888"/>
            <a:ext cx="2012950" cy="215900"/>
            <a:chOff x="7133019" y="4307555"/>
            <a:chExt cx="2015921" cy="217261"/>
          </a:xfrm>
        </p:grpSpPr>
        <p:sp>
          <p:nvSpPr>
            <p:cNvPr id="52346" name="모서리가 둥근 직사각형 258"/>
            <p:cNvSpPr>
              <a:spLocks noChangeArrowheads="1"/>
            </p:cNvSpPr>
            <p:nvPr/>
          </p:nvSpPr>
          <p:spPr bwMode="auto">
            <a:xfrm>
              <a:off x="7133019" y="4307555"/>
              <a:ext cx="2015921"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52347" name="그룹 104"/>
            <p:cNvGrpSpPr>
              <a:grpSpLocks/>
            </p:cNvGrpSpPr>
            <p:nvPr/>
          </p:nvGrpSpPr>
          <p:grpSpPr bwMode="auto">
            <a:xfrm rot="2487701">
              <a:off x="9006775" y="4365089"/>
              <a:ext cx="98570" cy="105387"/>
              <a:chOff x="5456484" y="417348"/>
              <a:chExt cx="191386" cy="204618"/>
            </a:xfrm>
          </p:grpSpPr>
          <p:sp>
            <p:nvSpPr>
              <p:cNvPr id="95" name="타원 94"/>
              <p:cNvSpPr/>
              <p:nvPr/>
            </p:nvSpPr>
            <p:spPr bwMode="auto">
              <a:xfrm>
                <a:off x="5457456" y="416438"/>
                <a:ext cx="19138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96" name="1/2 액자 95"/>
              <p:cNvSpPr/>
              <p:nvPr/>
            </p:nvSpPr>
            <p:spPr bwMode="auto">
              <a:xfrm rot="11089016">
                <a:off x="5501626" y="473920"/>
                <a:ext cx="77173"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52298" name="직사각형 270"/>
          <p:cNvSpPr>
            <a:spLocks noChangeArrowheads="1"/>
          </p:cNvSpPr>
          <p:nvPr/>
        </p:nvSpPr>
        <p:spPr bwMode="auto">
          <a:xfrm>
            <a:off x="3919538" y="3214688"/>
            <a:ext cx="873125"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Marital Status</a:t>
            </a:r>
            <a:r>
              <a:rPr kumimoji="0" lang="en-US" altLang="ko-KR" sz="800">
                <a:solidFill>
                  <a:srgbClr val="FF0000"/>
                </a:solidFill>
                <a:latin typeface="맑은 고딕" pitchFamily="50" charset="-127"/>
                <a:ea typeface="맑은 고딕" pitchFamily="50" charset="-127"/>
              </a:rPr>
              <a:t>*</a:t>
            </a:r>
            <a:endParaRPr kumimoji="0" lang="ko-KR" altLang="en-US" sz="800">
              <a:solidFill>
                <a:srgbClr val="FF0000"/>
              </a:solidFill>
              <a:latin typeface="맑은 고딕" pitchFamily="50" charset="-127"/>
              <a:ea typeface="맑은 고딕" pitchFamily="50" charset="-127"/>
            </a:endParaRPr>
          </a:p>
        </p:txBody>
      </p:sp>
      <p:grpSp>
        <p:nvGrpSpPr>
          <p:cNvPr id="52299" name="그룹 300"/>
          <p:cNvGrpSpPr>
            <a:grpSpLocks/>
          </p:cNvGrpSpPr>
          <p:nvPr/>
        </p:nvGrpSpPr>
        <p:grpSpPr bwMode="auto">
          <a:xfrm>
            <a:off x="5167313" y="3197225"/>
            <a:ext cx="2012950" cy="215900"/>
            <a:chOff x="7133019" y="4307555"/>
            <a:chExt cx="2015921" cy="217261"/>
          </a:xfrm>
        </p:grpSpPr>
        <p:sp>
          <p:nvSpPr>
            <p:cNvPr id="52342" name="모서리가 둥근 직사각형 258"/>
            <p:cNvSpPr>
              <a:spLocks noChangeArrowheads="1"/>
            </p:cNvSpPr>
            <p:nvPr/>
          </p:nvSpPr>
          <p:spPr bwMode="auto">
            <a:xfrm>
              <a:off x="7133019" y="4307555"/>
              <a:ext cx="2015921"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52343" name="그룹 104"/>
            <p:cNvGrpSpPr>
              <a:grpSpLocks/>
            </p:cNvGrpSpPr>
            <p:nvPr/>
          </p:nvGrpSpPr>
          <p:grpSpPr bwMode="auto">
            <a:xfrm rot="2487701">
              <a:off x="9006775" y="4365089"/>
              <a:ext cx="98570" cy="105387"/>
              <a:chOff x="5456484" y="417348"/>
              <a:chExt cx="191386" cy="204618"/>
            </a:xfrm>
          </p:grpSpPr>
          <p:sp>
            <p:nvSpPr>
              <p:cNvPr id="101" name="타원 100"/>
              <p:cNvSpPr/>
              <p:nvPr/>
            </p:nvSpPr>
            <p:spPr bwMode="auto">
              <a:xfrm>
                <a:off x="5457456" y="416438"/>
                <a:ext cx="19138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102" name="1/2 액자 101"/>
              <p:cNvSpPr/>
              <p:nvPr/>
            </p:nvSpPr>
            <p:spPr bwMode="auto">
              <a:xfrm rot="11089016">
                <a:off x="5501627" y="473922"/>
                <a:ext cx="77171"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103" name="AutoShape 318"/>
          <p:cNvSpPr>
            <a:spLocks noChangeArrowheads="1"/>
          </p:cNvSpPr>
          <p:nvPr/>
        </p:nvSpPr>
        <p:spPr bwMode="auto">
          <a:xfrm>
            <a:off x="1646238" y="2825750"/>
            <a:ext cx="2012950" cy="215900"/>
          </a:xfrm>
          <a:prstGeom prst="flowChartAlternateProcess">
            <a:avLst/>
          </a:prstGeom>
          <a:solidFill>
            <a:srgbClr val="D9D9D9"/>
          </a:solidFill>
          <a:ln w="9525" algn="ctr">
            <a:solidFill>
              <a:schemeClr val="bg1">
                <a:lumMod val="50000"/>
              </a:schemeClr>
            </a:solidFill>
            <a:miter lim="800000"/>
            <a:headEnd/>
            <a:tailEnd/>
          </a:ln>
        </p:spPr>
        <p:txBody>
          <a:bodyPr wrap="none" anchor="ctr"/>
          <a:lstStyle/>
          <a:p>
            <a:pPr algn="ctr">
              <a:defRPr/>
            </a:pPr>
            <a:r>
              <a:rPr kumimoji="0" lang="en-US" altLang="ko-KR" sz="700" dirty="0">
                <a:solidFill>
                  <a:schemeClr val="tx1"/>
                </a:solidFill>
                <a:latin typeface="Trebuchet MS"/>
                <a:ea typeface="맑은 고딕" pitchFamily="50" charset="-127"/>
              </a:rPr>
              <a:t>DD-MM-YYYY</a:t>
            </a:r>
          </a:p>
        </p:txBody>
      </p:sp>
      <p:sp>
        <p:nvSpPr>
          <p:cNvPr id="52301" name="직사각형 270"/>
          <p:cNvSpPr>
            <a:spLocks noChangeArrowheads="1"/>
          </p:cNvSpPr>
          <p:nvPr/>
        </p:nvSpPr>
        <p:spPr bwMode="auto">
          <a:xfrm>
            <a:off x="3919538" y="3587750"/>
            <a:ext cx="1028700"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solidFill>
                  <a:schemeClr val="tx1"/>
                </a:solidFill>
                <a:latin typeface="맑은 고딕" pitchFamily="50" charset="-127"/>
                <a:ea typeface="맑은 고딕" pitchFamily="50" charset="-127"/>
              </a:rPr>
              <a:t>Occupation Class</a:t>
            </a:r>
            <a:r>
              <a:rPr kumimoji="0" lang="en-US" altLang="ko-KR" sz="800">
                <a:solidFill>
                  <a:srgbClr val="FF0000"/>
                </a:solidFill>
                <a:latin typeface="맑은 고딕" pitchFamily="50" charset="-127"/>
                <a:ea typeface="맑은 고딕" pitchFamily="50" charset="-127"/>
              </a:rPr>
              <a:t>*</a:t>
            </a:r>
            <a:endParaRPr kumimoji="0" lang="ko-KR" altLang="en-US" sz="800">
              <a:solidFill>
                <a:srgbClr val="FF0000"/>
              </a:solidFill>
              <a:latin typeface="맑은 고딕" pitchFamily="50" charset="-127"/>
              <a:ea typeface="맑은 고딕" pitchFamily="50" charset="-127"/>
            </a:endParaRPr>
          </a:p>
        </p:txBody>
      </p:sp>
      <p:sp>
        <p:nvSpPr>
          <p:cNvPr id="109" name="AutoShape 318"/>
          <p:cNvSpPr>
            <a:spLocks noChangeArrowheads="1"/>
          </p:cNvSpPr>
          <p:nvPr/>
        </p:nvSpPr>
        <p:spPr bwMode="auto">
          <a:xfrm>
            <a:off x="5159375" y="2844800"/>
            <a:ext cx="2012950"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endParaRPr kumimoji="0" lang="en-US" altLang="ko-KR" sz="700" dirty="0">
              <a:solidFill>
                <a:srgbClr val="7F7F7F"/>
              </a:solidFill>
              <a:latin typeface="Trebuchet MS" pitchFamily="34" charset="0"/>
              <a:ea typeface="맑은 고딕" pitchFamily="50" charset="-127"/>
            </a:endParaRPr>
          </a:p>
        </p:txBody>
      </p:sp>
      <p:sp>
        <p:nvSpPr>
          <p:cNvPr id="52303" name="직사각형 270"/>
          <p:cNvSpPr>
            <a:spLocks noChangeArrowheads="1"/>
          </p:cNvSpPr>
          <p:nvPr/>
        </p:nvSpPr>
        <p:spPr bwMode="auto">
          <a:xfrm>
            <a:off x="406400" y="3589338"/>
            <a:ext cx="758825"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Occupation</a:t>
            </a:r>
            <a:r>
              <a:rPr kumimoji="0" lang="en-US" altLang="ko-KR" sz="800" dirty="0">
                <a:solidFill>
                  <a:srgbClr val="FF0000"/>
                </a:solidFill>
                <a:latin typeface="맑은 고딕" pitchFamily="50" charset="-127"/>
                <a:ea typeface="맑은 고딕" pitchFamily="50" charset="-127"/>
              </a:rPr>
              <a:t>*</a:t>
            </a:r>
            <a:endParaRPr kumimoji="0" lang="ko-KR" altLang="en-US" sz="800" dirty="0">
              <a:solidFill>
                <a:srgbClr val="FF0000"/>
              </a:solidFill>
              <a:latin typeface="맑은 고딕" pitchFamily="50" charset="-127"/>
              <a:ea typeface="맑은 고딕" pitchFamily="50" charset="-127"/>
            </a:endParaRPr>
          </a:p>
        </p:txBody>
      </p:sp>
      <p:sp>
        <p:nvSpPr>
          <p:cNvPr id="111" name="AutoShape 318"/>
          <p:cNvSpPr>
            <a:spLocks noChangeArrowheads="1"/>
          </p:cNvSpPr>
          <p:nvPr/>
        </p:nvSpPr>
        <p:spPr bwMode="auto">
          <a:xfrm>
            <a:off x="1951038" y="3579813"/>
            <a:ext cx="1708150"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endParaRPr kumimoji="0" lang="en-US" altLang="ko-KR" sz="700" dirty="0">
              <a:solidFill>
                <a:srgbClr val="7F7F7F"/>
              </a:solidFill>
              <a:latin typeface="Trebuchet MS" pitchFamily="34" charset="0"/>
              <a:ea typeface="맑은 고딕" pitchFamily="50" charset="-127"/>
            </a:endParaRPr>
          </a:p>
        </p:txBody>
      </p:sp>
      <p:pic>
        <p:nvPicPr>
          <p:cNvPr id="52305" name="그림 111" descr="ico_search.png"/>
          <p:cNvPicPr>
            <a:picLocks noChangeAspect="1"/>
          </p:cNvPicPr>
          <p:nvPr/>
        </p:nvPicPr>
        <p:blipFill>
          <a:blip r:embed="rId8" cstate="print"/>
          <a:srcRect/>
          <a:stretch>
            <a:fillRect/>
          </a:stretch>
        </p:blipFill>
        <p:spPr bwMode="auto">
          <a:xfrm>
            <a:off x="1679575" y="3589338"/>
            <a:ext cx="180975" cy="173037"/>
          </a:xfrm>
          <a:prstGeom prst="rect">
            <a:avLst/>
          </a:prstGeom>
          <a:noFill/>
          <a:ln w="9525">
            <a:noFill/>
            <a:miter lim="800000"/>
            <a:headEnd/>
            <a:tailEnd/>
          </a:ln>
        </p:spPr>
      </p:pic>
      <p:sp>
        <p:nvSpPr>
          <p:cNvPr id="115" name="AutoShape 318"/>
          <p:cNvSpPr>
            <a:spLocks noChangeArrowheads="1"/>
          </p:cNvSpPr>
          <p:nvPr/>
        </p:nvSpPr>
        <p:spPr bwMode="auto">
          <a:xfrm>
            <a:off x="5159375" y="3567113"/>
            <a:ext cx="2012950"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endParaRPr kumimoji="0" lang="en-US" altLang="ko-KR" sz="700" dirty="0">
              <a:solidFill>
                <a:srgbClr val="7F7F7F"/>
              </a:solidFill>
              <a:latin typeface="Trebuchet MS" pitchFamily="34" charset="0"/>
              <a:ea typeface="맑은 고딕" pitchFamily="50" charset="-127"/>
            </a:endParaRPr>
          </a:p>
        </p:txBody>
      </p:sp>
      <p:sp>
        <p:nvSpPr>
          <p:cNvPr id="52308" name="직사각형 270"/>
          <p:cNvSpPr>
            <a:spLocks noChangeArrowheads="1"/>
          </p:cNvSpPr>
          <p:nvPr/>
        </p:nvSpPr>
        <p:spPr bwMode="auto">
          <a:xfrm>
            <a:off x="3919538" y="2527300"/>
            <a:ext cx="504825"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solidFill>
                  <a:schemeClr val="tx1"/>
                </a:solidFill>
                <a:latin typeface="맑은 고딕" pitchFamily="50" charset="-127"/>
                <a:ea typeface="맑은 고딕" pitchFamily="50" charset="-127"/>
              </a:rPr>
              <a:t>ID No</a:t>
            </a:r>
            <a:r>
              <a:rPr kumimoji="0" lang="en-US" altLang="ko-KR" sz="800">
                <a:solidFill>
                  <a:srgbClr val="FF0000"/>
                </a:solidFill>
                <a:latin typeface="맑은 고딕" pitchFamily="50" charset="-127"/>
                <a:ea typeface="맑은 고딕" pitchFamily="50" charset="-127"/>
              </a:rPr>
              <a:t>*</a:t>
            </a:r>
            <a:endParaRPr kumimoji="0" lang="ko-KR" altLang="en-US" sz="800">
              <a:solidFill>
                <a:srgbClr val="FF0000"/>
              </a:solidFill>
              <a:latin typeface="맑은 고딕" pitchFamily="50" charset="-127"/>
              <a:ea typeface="맑은 고딕" pitchFamily="50" charset="-127"/>
            </a:endParaRPr>
          </a:p>
        </p:txBody>
      </p:sp>
      <p:sp>
        <p:nvSpPr>
          <p:cNvPr id="132" name="AutoShape 318"/>
          <p:cNvSpPr>
            <a:spLocks noChangeArrowheads="1"/>
          </p:cNvSpPr>
          <p:nvPr/>
        </p:nvSpPr>
        <p:spPr bwMode="auto">
          <a:xfrm>
            <a:off x="5159375" y="2501900"/>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52310" name="직사각형 270"/>
          <p:cNvSpPr>
            <a:spLocks noChangeArrowheads="1"/>
          </p:cNvSpPr>
          <p:nvPr/>
        </p:nvSpPr>
        <p:spPr bwMode="auto">
          <a:xfrm>
            <a:off x="406400" y="2511425"/>
            <a:ext cx="587375"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ID Type</a:t>
            </a:r>
            <a:r>
              <a:rPr kumimoji="0" lang="en-US" altLang="ko-KR" sz="800">
                <a:solidFill>
                  <a:srgbClr val="FF0000"/>
                </a:solidFill>
                <a:latin typeface="맑은 고딕" pitchFamily="50" charset="-127"/>
                <a:ea typeface="맑은 고딕" pitchFamily="50" charset="-127"/>
              </a:rPr>
              <a:t>*</a:t>
            </a:r>
            <a:endParaRPr kumimoji="0" lang="ko-KR" altLang="en-US" sz="800">
              <a:solidFill>
                <a:srgbClr val="FF0000"/>
              </a:solidFill>
              <a:latin typeface="맑은 고딕" pitchFamily="50" charset="-127"/>
              <a:ea typeface="맑은 고딕" pitchFamily="50" charset="-127"/>
            </a:endParaRPr>
          </a:p>
        </p:txBody>
      </p:sp>
      <p:grpSp>
        <p:nvGrpSpPr>
          <p:cNvPr id="52311" name="그룹 300"/>
          <p:cNvGrpSpPr>
            <a:grpSpLocks/>
          </p:cNvGrpSpPr>
          <p:nvPr/>
        </p:nvGrpSpPr>
        <p:grpSpPr bwMode="auto">
          <a:xfrm>
            <a:off x="1646238" y="2489200"/>
            <a:ext cx="2012950" cy="215900"/>
            <a:chOff x="7133019" y="4307555"/>
            <a:chExt cx="2015921" cy="217261"/>
          </a:xfrm>
        </p:grpSpPr>
        <p:sp>
          <p:nvSpPr>
            <p:cNvPr id="52334" name="모서리가 둥근 직사각형 258"/>
            <p:cNvSpPr>
              <a:spLocks noChangeArrowheads="1"/>
            </p:cNvSpPr>
            <p:nvPr/>
          </p:nvSpPr>
          <p:spPr bwMode="auto">
            <a:xfrm>
              <a:off x="7133019" y="4307555"/>
              <a:ext cx="2015921"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52335" name="그룹 104"/>
            <p:cNvGrpSpPr>
              <a:grpSpLocks/>
            </p:cNvGrpSpPr>
            <p:nvPr/>
          </p:nvGrpSpPr>
          <p:grpSpPr bwMode="auto">
            <a:xfrm rot="2487701">
              <a:off x="9006775" y="4365089"/>
              <a:ext cx="98570" cy="105387"/>
              <a:chOff x="5456484" y="417348"/>
              <a:chExt cx="191386" cy="204618"/>
            </a:xfrm>
          </p:grpSpPr>
          <p:sp>
            <p:nvSpPr>
              <p:cNvPr id="138" name="타원 137"/>
              <p:cNvSpPr/>
              <p:nvPr/>
            </p:nvSpPr>
            <p:spPr bwMode="auto">
              <a:xfrm>
                <a:off x="5457456" y="416438"/>
                <a:ext cx="19138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139" name="1/2 액자 138"/>
              <p:cNvSpPr/>
              <p:nvPr/>
            </p:nvSpPr>
            <p:spPr bwMode="auto">
              <a:xfrm rot="11089016">
                <a:off x="5501627" y="473922"/>
                <a:ext cx="77171"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52312" name="직사각형 270"/>
          <p:cNvSpPr>
            <a:spLocks noChangeArrowheads="1"/>
          </p:cNvSpPr>
          <p:nvPr/>
        </p:nvSpPr>
        <p:spPr bwMode="auto">
          <a:xfrm>
            <a:off x="3919538" y="3934202"/>
            <a:ext cx="798617"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Contact No</a:t>
            </a:r>
            <a:r>
              <a:rPr kumimoji="0" lang="en-US" altLang="ko-KR" sz="800" dirty="0" smtClean="0">
                <a:latin typeface="맑은 고딕" pitchFamily="50" charset="-127"/>
                <a:ea typeface="맑은 고딕" pitchFamily="50" charset="-127"/>
              </a:rPr>
              <a:t>.</a:t>
            </a:r>
            <a:r>
              <a:rPr kumimoji="0" lang="en-US" altLang="ko-KR" sz="800" dirty="0" smtClean="0">
                <a:solidFill>
                  <a:srgbClr val="FF0000"/>
                </a:solidFill>
                <a:latin typeface="맑은 고딕" pitchFamily="50" charset="-127"/>
                <a:ea typeface="맑은 고딕" pitchFamily="50" charset="-127"/>
              </a:rPr>
              <a:t> *</a:t>
            </a:r>
            <a:endParaRPr kumimoji="0" lang="ko-KR" altLang="en-US" sz="800" dirty="0">
              <a:solidFill>
                <a:srgbClr val="FF0000"/>
              </a:solidFill>
              <a:latin typeface="맑은 고딕" pitchFamily="50" charset="-127"/>
              <a:ea typeface="맑은 고딕" pitchFamily="50" charset="-127"/>
            </a:endParaRPr>
          </a:p>
        </p:txBody>
      </p:sp>
      <p:sp>
        <p:nvSpPr>
          <p:cNvPr id="52313" name="직사각형 270"/>
          <p:cNvSpPr>
            <a:spLocks noChangeArrowheads="1"/>
          </p:cNvSpPr>
          <p:nvPr/>
        </p:nvSpPr>
        <p:spPr bwMode="auto">
          <a:xfrm>
            <a:off x="406400" y="4318000"/>
            <a:ext cx="785813"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Proposal No.</a:t>
            </a:r>
            <a:endParaRPr kumimoji="0" lang="en-US" altLang="ko-KR" sz="800" dirty="0">
              <a:solidFill>
                <a:srgbClr val="FF0000"/>
              </a:solidFill>
              <a:latin typeface="맑은 고딕" pitchFamily="50" charset="-127"/>
              <a:ea typeface="맑은 고딕" pitchFamily="50" charset="-127"/>
            </a:endParaRPr>
          </a:p>
        </p:txBody>
      </p:sp>
      <p:grpSp>
        <p:nvGrpSpPr>
          <p:cNvPr id="52314" name="그룹 276"/>
          <p:cNvGrpSpPr>
            <a:grpSpLocks/>
          </p:cNvGrpSpPr>
          <p:nvPr/>
        </p:nvGrpSpPr>
        <p:grpSpPr bwMode="auto">
          <a:xfrm>
            <a:off x="9525" y="1790700"/>
            <a:ext cx="276225" cy="4265613"/>
            <a:chOff x="9006" y="2570276"/>
            <a:chExt cx="276744" cy="3439998"/>
          </a:xfrm>
        </p:grpSpPr>
        <p:grpSp>
          <p:nvGrpSpPr>
            <p:cNvPr id="52329" name="그룹 77"/>
            <p:cNvGrpSpPr>
              <a:grpSpLocks/>
            </p:cNvGrpSpPr>
            <p:nvPr/>
          </p:nvGrpSpPr>
          <p:grpSpPr bwMode="auto">
            <a:xfrm>
              <a:off x="28092" y="2570276"/>
              <a:ext cx="252888" cy="3439998"/>
              <a:chOff x="7326139" y="2570276"/>
              <a:chExt cx="252888" cy="3439998"/>
            </a:xfrm>
          </p:grpSpPr>
          <p:sp>
            <p:nvSpPr>
              <p:cNvPr id="155" name="Line 12"/>
              <p:cNvSpPr>
                <a:spLocks noChangeShapeType="1"/>
              </p:cNvSpPr>
              <p:nvPr/>
            </p:nvSpPr>
            <p:spPr bwMode="auto">
              <a:xfrm>
                <a:off x="7448607" y="2584359"/>
                <a:ext cx="0" cy="3397750"/>
              </a:xfrm>
              <a:prstGeom prst="line">
                <a:avLst/>
              </a:prstGeom>
              <a:noFill/>
              <a:ln w="9525">
                <a:solidFill>
                  <a:srgbClr val="FFFFFF">
                    <a:lumMod val="50000"/>
                  </a:srgbClr>
                </a:solidFill>
                <a:round/>
                <a:headEnd type="triangle" w="sm" len="sm"/>
                <a:tailEnd type="triangle" w="sm" len="sm"/>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sp>
            <p:nvSpPr>
              <p:cNvPr id="157" name="Line 9"/>
              <p:cNvSpPr>
                <a:spLocks noChangeShapeType="1"/>
              </p:cNvSpPr>
              <p:nvPr/>
            </p:nvSpPr>
            <p:spPr bwMode="auto">
              <a:xfrm>
                <a:off x="7326139" y="6010274"/>
                <a:ext cx="252887" cy="0"/>
              </a:xfrm>
              <a:prstGeom prst="line">
                <a:avLst/>
              </a:prstGeom>
              <a:noFill/>
              <a:ln w="9525">
                <a:solidFill>
                  <a:schemeClr val="bg1">
                    <a:lumMod val="75000"/>
                  </a:schemeClr>
                </a:solidFill>
                <a:round/>
                <a:headEnd/>
                <a:tailEnd/>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sp>
            <p:nvSpPr>
              <p:cNvPr id="159" name="Line 9"/>
              <p:cNvSpPr>
                <a:spLocks noChangeShapeType="1"/>
              </p:cNvSpPr>
              <p:nvPr/>
            </p:nvSpPr>
            <p:spPr bwMode="auto">
              <a:xfrm>
                <a:off x="7326139" y="2570276"/>
                <a:ext cx="252887" cy="0"/>
              </a:xfrm>
              <a:prstGeom prst="line">
                <a:avLst/>
              </a:prstGeom>
              <a:noFill/>
              <a:ln w="9525">
                <a:solidFill>
                  <a:schemeClr val="bg1">
                    <a:lumMod val="75000"/>
                  </a:schemeClr>
                </a:solidFill>
                <a:round/>
                <a:headEnd/>
                <a:tailEnd/>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grpSp>
        <p:sp>
          <p:nvSpPr>
            <p:cNvPr id="52330" name="Text Box 14"/>
            <p:cNvSpPr txBox="1">
              <a:spLocks noChangeArrowheads="1"/>
            </p:cNvSpPr>
            <p:nvPr/>
          </p:nvSpPr>
          <p:spPr bwMode="auto">
            <a:xfrm>
              <a:off x="9006" y="4166277"/>
              <a:ext cx="276744" cy="239128"/>
            </a:xfrm>
            <a:prstGeom prst="rect">
              <a:avLst/>
            </a:prstGeom>
            <a:solidFill>
              <a:schemeClr val="bg1"/>
            </a:solidFill>
            <a:ln w="9525" algn="ctr">
              <a:noFill/>
              <a:miter lim="800000"/>
              <a:headEnd/>
              <a:tailEnd/>
            </a:ln>
          </p:spPr>
          <p:txBody>
            <a:bodyPr lIns="0" tIns="0" rIns="0" bIns="0">
              <a:spAutoFit/>
            </a:bodyPr>
            <a:lstStyle/>
            <a:p>
              <a:r>
                <a:rPr kumimoji="0" lang="en-US" altLang="ko-KR" sz="800">
                  <a:latin typeface="Trebuchet MS" pitchFamily="34" charset="0"/>
                </a:rPr>
                <a:t>Scroll</a:t>
              </a:r>
            </a:p>
            <a:p>
              <a:r>
                <a:rPr kumimoji="0" lang="en-US" altLang="ko-KR" sz="800">
                  <a:latin typeface="Trebuchet MS" pitchFamily="34" charset="0"/>
                </a:rPr>
                <a:t>able</a:t>
              </a:r>
              <a:endParaRPr kumimoji="0" lang="en-US" altLang="ko-KR" sz="800">
                <a:latin typeface="맑은 고딕" pitchFamily="50" charset="-127"/>
              </a:endParaRPr>
            </a:p>
          </p:txBody>
        </p:sp>
      </p:grpSp>
      <p:sp>
        <p:nvSpPr>
          <p:cNvPr id="105" name="직사각형 2"/>
          <p:cNvSpPr>
            <a:spLocks noChangeArrowheads="1"/>
          </p:cNvSpPr>
          <p:nvPr/>
        </p:nvSpPr>
        <p:spPr bwMode="auto">
          <a:xfrm>
            <a:off x="568325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106" name="순서도: 병합 105"/>
          <p:cNvSpPr/>
          <p:nvPr/>
        </p:nvSpPr>
        <p:spPr bwMode="auto">
          <a:xfrm>
            <a:off x="6451600" y="1298575"/>
            <a:ext cx="122238"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pic>
        <p:nvPicPr>
          <p:cNvPr id="52317" name="그림 106"/>
          <p:cNvPicPr>
            <a:picLocks noChangeAspect="1"/>
          </p:cNvPicPr>
          <p:nvPr/>
        </p:nvPicPr>
        <p:blipFill>
          <a:blip r:embed="rId9" cstate="print"/>
          <a:srcRect/>
          <a:stretch>
            <a:fillRect/>
          </a:stretch>
        </p:blipFill>
        <p:spPr bwMode="auto">
          <a:xfrm>
            <a:off x="6751638" y="1216025"/>
            <a:ext cx="250825" cy="250825"/>
          </a:xfrm>
          <a:prstGeom prst="rect">
            <a:avLst/>
          </a:prstGeom>
          <a:noFill/>
          <a:ln w="9525">
            <a:noFill/>
            <a:miter lim="800000"/>
            <a:headEnd/>
            <a:tailEnd/>
          </a:ln>
        </p:spPr>
      </p:pic>
      <p:sp>
        <p:nvSpPr>
          <p:cNvPr id="52321" name="타원 726"/>
          <p:cNvSpPr>
            <a:spLocks noChangeArrowheads="1"/>
          </p:cNvSpPr>
          <p:nvPr/>
        </p:nvSpPr>
        <p:spPr bwMode="auto">
          <a:xfrm>
            <a:off x="1946275" y="150336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1</a:t>
            </a:r>
          </a:p>
        </p:txBody>
      </p:sp>
      <p:pic>
        <p:nvPicPr>
          <p:cNvPr id="52322" name="그림 5"/>
          <p:cNvPicPr>
            <a:picLocks noChangeAspect="1"/>
          </p:cNvPicPr>
          <p:nvPr/>
        </p:nvPicPr>
        <p:blipFill>
          <a:blip r:embed="rId6" cstate="print"/>
          <a:srcRect/>
          <a:stretch>
            <a:fillRect/>
          </a:stretch>
        </p:blipFill>
        <p:spPr bwMode="auto">
          <a:xfrm>
            <a:off x="7888287" y="3044825"/>
            <a:ext cx="193675" cy="193675"/>
          </a:xfrm>
          <a:prstGeom prst="rect">
            <a:avLst/>
          </a:prstGeom>
          <a:noFill/>
          <a:ln w="9525">
            <a:noFill/>
            <a:miter lim="800000"/>
            <a:headEnd/>
            <a:tailEnd/>
          </a:ln>
        </p:spPr>
      </p:pic>
      <p:pic>
        <p:nvPicPr>
          <p:cNvPr id="52323" name="그림 6"/>
          <p:cNvPicPr>
            <a:picLocks noChangeAspect="1"/>
          </p:cNvPicPr>
          <p:nvPr/>
        </p:nvPicPr>
        <p:blipFill>
          <a:blip r:embed="rId7" cstate="print"/>
          <a:srcRect/>
          <a:stretch>
            <a:fillRect/>
          </a:stretch>
        </p:blipFill>
        <p:spPr bwMode="auto">
          <a:xfrm>
            <a:off x="7877175" y="3311525"/>
            <a:ext cx="215900" cy="215900"/>
          </a:xfrm>
          <a:prstGeom prst="rect">
            <a:avLst/>
          </a:prstGeom>
          <a:noFill/>
          <a:ln w="9525">
            <a:noFill/>
            <a:miter lim="800000"/>
            <a:headEnd/>
            <a:tailEnd/>
          </a:ln>
        </p:spPr>
      </p:pic>
      <p:pic>
        <p:nvPicPr>
          <p:cNvPr id="52324" name="그림 8"/>
          <p:cNvPicPr>
            <a:picLocks noChangeAspect="1"/>
          </p:cNvPicPr>
          <p:nvPr/>
        </p:nvPicPr>
        <p:blipFill>
          <a:blip r:embed="rId10" cstate="print"/>
          <a:srcRect/>
          <a:stretch>
            <a:fillRect/>
          </a:stretch>
        </p:blipFill>
        <p:spPr bwMode="auto">
          <a:xfrm>
            <a:off x="7889875" y="2778125"/>
            <a:ext cx="193675" cy="193675"/>
          </a:xfrm>
          <a:prstGeom prst="rect">
            <a:avLst/>
          </a:prstGeom>
          <a:noFill/>
          <a:ln w="9525">
            <a:noFill/>
            <a:miter lim="800000"/>
            <a:headEnd/>
            <a:tailEnd/>
          </a:ln>
        </p:spPr>
      </p:pic>
      <p:sp>
        <p:nvSpPr>
          <p:cNvPr id="52325" name="직사각형 1"/>
          <p:cNvSpPr>
            <a:spLocks noChangeArrowheads="1"/>
          </p:cNvSpPr>
          <p:nvPr/>
        </p:nvSpPr>
        <p:spPr bwMode="auto">
          <a:xfrm>
            <a:off x="371475" y="2122488"/>
            <a:ext cx="6940550" cy="2459037"/>
          </a:xfrm>
          <a:prstGeom prst="rect">
            <a:avLst/>
          </a:prstGeom>
          <a:noFill/>
          <a:ln w="6350" algn="ctr">
            <a:solidFill>
              <a:srgbClr val="FF0000"/>
            </a:solidFill>
            <a:miter lim="800000"/>
            <a:headEnd/>
            <a:tailEnd/>
          </a:ln>
        </p:spPr>
        <p:txBody>
          <a:bodyPr wrap="none" lIns="90000" tIns="46800" rIns="90000" bIns="46800" anchor="ctr"/>
          <a:lstStyle/>
          <a:p>
            <a:pPr marL="92075" indent="-92075" algn="ctr"/>
            <a:endParaRPr lang="ko-KR" altLang="en-US" sz="800">
              <a:solidFill>
                <a:srgbClr val="FFFFFF"/>
              </a:solidFill>
              <a:latin typeface="Trebuchet MS" pitchFamily="34" charset="0"/>
            </a:endParaRPr>
          </a:p>
        </p:txBody>
      </p:sp>
      <p:sp>
        <p:nvSpPr>
          <p:cNvPr id="52326" name="타원 726"/>
          <p:cNvSpPr>
            <a:spLocks noChangeArrowheads="1"/>
          </p:cNvSpPr>
          <p:nvPr/>
        </p:nvSpPr>
        <p:spPr bwMode="auto">
          <a:xfrm>
            <a:off x="279400" y="2033588"/>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2</a:t>
            </a:r>
          </a:p>
        </p:txBody>
      </p:sp>
      <p:sp>
        <p:nvSpPr>
          <p:cNvPr id="52327" name="타원 726"/>
          <p:cNvSpPr>
            <a:spLocks noChangeArrowheads="1"/>
          </p:cNvSpPr>
          <p:nvPr/>
        </p:nvSpPr>
        <p:spPr bwMode="auto">
          <a:xfrm>
            <a:off x="336550" y="4959350"/>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3</a:t>
            </a:r>
          </a:p>
        </p:txBody>
      </p:sp>
      <p:sp>
        <p:nvSpPr>
          <p:cNvPr id="116" name="AutoShape 318"/>
          <p:cNvSpPr>
            <a:spLocks noChangeArrowheads="1"/>
          </p:cNvSpPr>
          <p:nvPr/>
        </p:nvSpPr>
        <p:spPr bwMode="auto">
          <a:xfrm>
            <a:off x="1646238" y="4295775"/>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110" name="모서리가 둥근 직사각형 89"/>
          <p:cNvSpPr>
            <a:spLocks noChangeArrowheads="1"/>
          </p:cNvSpPr>
          <p:nvPr/>
        </p:nvSpPr>
        <p:spPr bwMode="auto">
          <a:xfrm>
            <a:off x="6003296" y="6078538"/>
            <a:ext cx="5159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dirty="0" smtClean="0">
                <a:latin typeface="맑은 고딕" pitchFamily="50" charset="-127"/>
                <a:ea typeface="맑은 고딕" pitchFamily="50" charset="-127"/>
              </a:rPr>
              <a:t>Save</a:t>
            </a:r>
            <a:endParaRPr kumimoji="0" lang="ko-KR" altLang="en-US" sz="800" b="1" dirty="0">
              <a:latin typeface="맑은 고딕" pitchFamily="50" charset="-127"/>
              <a:ea typeface="맑은 고딕" pitchFamily="50" charset="-127"/>
            </a:endParaRPr>
          </a:p>
        </p:txBody>
      </p:sp>
      <p:sp>
        <p:nvSpPr>
          <p:cNvPr id="130" name="타원 726"/>
          <p:cNvSpPr>
            <a:spLocks noChangeArrowheads="1"/>
          </p:cNvSpPr>
          <p:nvPr/>
        </p:nvSpPr>
        <p:spPr bwMode="auto">
          <a:xfrm>
            <a:off x="5892006" y="6080919"/>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4</a:t>
            </a:r>
            <a:endParaRPr kumimoji="0" lang="en-US" altLang="ko-KR" sz="800" b="1" dirty="0">
              <a:solidFill>
                <a:srgbClr val="FFFFFF"/>
              </a:solidFill>
              <a:latin typeface="Calibri" pitchFamily="34" charset="0"/>
              <a:ea typeface="맑은 고딕" pitchFamily="50" charset="-127"/>
            </a:endParaRPr>
          </a:p>
        </p:txBody>
      </p:sp>
      <p:sp>
        <p:nvSpPr>
          <p:cNvPr id="131" name="TextBox 79"/>
          <p:cNvSpPr txBox="1">
            <a:spLocks noChangeArrowheads="1"/>
          </p:cNvSpPr>
          <p:nvPr/>
        </p:nvSpPr>
        <p:spPr bwMode="auto">
          <a:xfrm>
            <a:off x="5651501" y="3892460"/>
            <a:ext cx="190500" cy="246063"/>
          </a:xfrm>
          <a:prstGeom prst="rect">
            <a:avLst/>
          </a:prstGeom>
          <a:noFill/>
          <a:ln w="9525">
            <a:noFill/>
            <a:miter lim="800000"/>
            <a:headEnd/>
            <a:tailEnd/>
          </a:ln>
        </p:spPr>
        <p:txBody>
          <a:bodyPr>
            <a:spAutoFit/>
          </a:bodyPr>
          <a:lstStyle/>
          <a:p>
            <a:pPr algn="ctr"/>
            <a:r>
              <a:rPr lang="en-US" altLang="ko-KR" dirty="0"/>
              <a:t>+</a:t>
            </a:r>
            <a:endParaRPr lang="ko-KR" altLang="en-US" dirty="0"/>
          </a:p>
        </p:txBody>
      </p:sp>
      <p:sp>
        <p:nvSpPr>
          <p:cNvPr id="133" name="AutoShape 318"/>
          <p:cNvSpPr>
            <a:spLocks noChangeArrowheads="1"/>
          </p:cNvSpPr>
          <p:nvPr/>
        </p:nvSpPr>
        <p:spPr bwMode="auto">
          <a:xfrm>
            <a:off x="6223000" y="3915569"/>
            <a:ext cx="957263"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134" name="AutoShape 318"/>
          <p:cNvSpPr>
            <a:spLocks noChangeArrowheads="1"/>
          </p:cNvSpPr>
          <p:nvPr/>
        </p:nvSpPr>
        <p:spPr bwMode="auto">
          <a:xfrm>
            <a:off x="5822951" y="3913981"/>
            <a:ext cx="328613" cy="215900"/>
          </a:xfrm>
          <a:prstGeom prst="flowChartAlternateProcess">
            <a:avLst/>
          </a:prstGeom>
          <a:solidFill>
            <a:schemeClr val="bg1"/>
          </a:solidFill>
          <a:ln w="9525" algn="ctr">
            <a:solidFill>
              <a:schemeClr val="bg1">
                <a:lumMod val="50000"/>
              </a:schemeClr>
            </a:solidFill>
            <a:miter lim="800000"/>
            <a:headEnd/>
            <a:tailEnd/>
          </a:ln>
        </p:spPr>
        <p:txBody>
          <a:bodyPr wrap="none" lIns="0" rIns="0" anchor="ctr"/>
          <a:lstStyle/>
          <a:p>
            <a:pPr algn="ctr">
              <a:defRPr/>
            </a:pPr>
            <a:r>
              <a:rPr kumimoji="0" lang="en-US" altLang="ko-KR" sz="700" dirty="0">
                <a:solidFill>
                  <a:schemeClr val="bg1">
                    <a:lumMod val="50000"/>
                  </a:schemeClr>
                </a:solidFill>
                <a:latin typeface="Trebuchet MS"/>
                <a:ea typeface="맑은 고딕" pitchFamily="50" charset="-127"/>
              </a:rPr>
              <a:t>Input</a:t>
            </a:r>
          </a:p>
        </p:txBody>
      </p:sp>
      <p:grpSp>
        <p:nvGrpSpPr>
          <p:cNvPr id="136" name="그룹 300"/>
          <p:cNvGrpSpPr>
            <a:grpSpLocks/>
          </p:cNvGrpSpPr>
          <p:nvPr/>
        </p:nvGrpSpPr>
        <p:grpSpPr bwMode="auto">
          <a:xfrm>
            <a:off x="5162542" y="3911511"/>
            <a:ext cx="469900" cy="215900"/>
            <a:chOff x="8678346" y="4307555"/>
            <a:chExt cx="470594" cy="217261"/>
          </a:xfrm>
        </p:grpSpPr>
        <p:sp>
          <p:nvSpPr>
            <p:cNvPr id="137" name="모서리가 둥근 직사각형 258"/>
            <p:cNvSpPr>
              <a:spLocks noChangeArrowheads="1"/>
            </p:cNvSpPr>
            <p:nvPr/>
          </p:nvSpPr>
          <p:spPr bwMode="auto">
            <a:xfrm>
              <a:off x="8678346" y="4307555"/>
              <a:ext cx="470594"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lIns="36000" anchor="ctr"/>
            <a:lstStyle/>
            <a:p>
              <a:pPr marL="92075" indent="-92075" latinLnBrk="0"/>
              <a:r>
                <a:rPr lang="en-US" altLang="ko-KR" sz="700" dirty="0" smtClean="0">
                  <a:latin typeface="맑은 고딕" pitchFamily="50" charset="-127"/>
                  <a:ea typeface="맑은 고딕" pitchFamily="50" charset="-127"/>
                </a:rPr>
                <a:t>Home</a:t>
              </a:r>
              <a:endParaRPr lang="ko-KR" altLang="en-US" sz="700" dirty="0">
                <a:latin typeface="맑은 고딕" pitchFamily="50" charset="-127"/>
                <a:ea typeface="맑은 고딕" pitchFamily="50" charset="-127"/>
              </a:endParaRPr>
            </a:p>
          </p:txBody>
        </p:sp>
        <p:grpSp>
          <p:nvGrpSpPr>
            <p:cNvPr id="140" name="그룹 104"/>
            <p:cNvGrpSpPr>
              <a:grpSpLocks/>
            </p:cNvGrpSpPr>
            <p:nvPr/>
          </p:nvGrpSpPr>
          <p:grpSpPr bwMode="auto">
            <a:xfrm rot="2487701">
              <a:off x="9006775" y="4365089"/>
              <a:ext cx="98570" cy="105387"/>
              <a:chOff x="5456484" y="417348"/>
              <a:chExt cx="191386" cy="204618"/>
            </a:xfrm>
          </p:grpSpPr>
          <p:sp>
            <p:nvSpPr>
              <p:cNvPr id="141" name="타원 140"/>
              <p:cNvSpPr/>
              <p:nvPr/>
            </p:nvSpPr>
            <p:spPr bwMode="auto">
              <a:xfrm>
                <a:off x="5457456" y="416438"/>
                <a:ext cx="19138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142" name="1/2 액자 141"/>
              <p:cNvSpPr/>
              <p:nvPr/>
            </p:nvSpPr>
            <p:spPr bwMode="auto">
              <a:xfrm rot="11089016">
                <a:off x="5501626" y="473920"/>
                <a:ext cx="77173"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112" name="모서리가 둥근 직사각형 89"/>
          <p:cNvSpPr>
            <a:spLocks noChangeArrowheads="1"/>
          </p:cNvSpPr>
          <p:nvPr/>
        </p:nvSpPr>
        <p:spPr bwMode="auto">
          <a:xfrm>
            <a:off x="6334125" y="1792288"/>
            <a:ext cx="87788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dirty="0">
                <a:latin typeface="맑은 고딕" pitchFamily="50" charset="-127"/>
                <a:ea typeface="맑은 고딕" pitchFamily="50" charset="-127"/>
              </a:rPr>
              <a:t>Select Client</a:t>
            </a:r>
            <a:endParaRPr kumimoji="0" lang="ko-KR" altLang="en-US" sz="800" b="1" dirty="0">
              <a:latin typeface="맑은 고딕" pitchFamily="50" charset="-127"/>
              <a:ea typeface="맑은 고딕" pitchFamily="50" charset="-127"/>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제목 1"/>
          <p:cNvSpPr>
            <a:spLocks noGrp="1"/>
          </p:cNvSpPr>
          <p:nvPr>
            <p:ph type="title"/>
          </p:nvPr>
        </p:nvSpPr>
        <p:spPr/>
        <p:txBody>
          <a:bodyPr/>
          <a:lstStyle/>
          <a:p>
            <a:r>
              <a:rPr lang="en-US" altLang="ko-KR" sz="1800" dirty="0"/>
              <a:t>4. Customer Fact Finding</a:t>
            </a:r>
            <a:endParaRPr sz="1800" dirty="0" smtClean="0"/>
          </a:p>
        </p:txBody>
      </p:sp>
      <p:sp>
        <p:nvSpPr>
          <p:cNvPr id="66563" name="내용 개체 틀 2"/>
          <p:cNvSpPr>
            <a:spLocks noGrp="1"/>
          </p:cNvSpPr>
          <p:nvPr>
            <p:ph idx="5"/>
          </p:nvPr>
        </p:nvSpPr>
        <p:spPr>
          <a:xfrm>
            <a:off x="223838" y="728663"/>
            <a:ext cx="6910387" cy="280987"/>
          </a:xfrm>
          <a:noFill/>
        </p:spPr>
        <p:txBody>
          <a:bodyPr/>
          <a:lstStyle/>
          <a:p>
            <a:pPr>
              <a:buNone/>
            </a:pPr>
            <a:r>
              <a:rPr lang="en-US" altLang="ko-KR" dirty="0"/>
              <a:t>4.1 Customer Advice Choice and </a:t>
            </a:r>
            <a:r>
              <a:rPr lang="en-US" altLang="ko-KR" dirty="0" smtClean="0"/>
              <a:t>Declaration – Clicked Save Button</a:t>
            </a:r>
            <a:endParaRPr lang="ko-KR" altLang="en-US" dirty="0"/>
          </a:p>
        </p:txBody>
      </p:sp>
      <p:graphicFrame>
        <p:nvGraphicFramePr>
          <p:cNvPr id="26710" name="Group 86"/>
          <p:cNvGraphicFramePr>
            <a:graphicFrameLocks noGrp="1"/>
          </p:cNvGraphicFramePr>
          <p:nvPr>
            <p:extLst>
              <p:ext uri="{D42A27DB-BD31-4B8C-83A1-F6EECF244321}">
                <p14:modId xmlns="" xmlns:p14="http://schemas.microsoft.com/office/powerpoint/2010/main" val="2424870946"/>
              </p:ext>
            </p:extLst>
          </p:nvPr>
        </p:nvGraphicFramePr>
        <p:xfrm>
          <a:off x="7534275" y="915988"/>
          <a:ext cx="2371725" cy="892416"/>
        </p:xfrm>
        <a:graphic>
          <a:graphicData uri="http://schemas.openxmlformats.org/drawingml/2006/table">
            <a:tbl>
              <a:tblPr/>
              <a:tblGrid>
                <a:gridCol w="255588"/>
                <a:gridCol w="2116137"/>
              </a:tblGrid>
              <a:tr h="212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
                      </a:r>
                    </a:p>
                  </a:txBody>
                  <a:tcPr marL="0" marR="0" marT="45404" marB="45404"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5725" marR="0" lvl="0" indent="-85725" algn="l" defTabSz="914400" rtl="0" eaLnBrk="0" fontAlgn="base" latinLnBrk="1" hangingPunct="0">
                        <a:lnSpc>
                          <a:spcPct val="110000"/>
                        </a:lnSpc>
                        <a:spcBef>
                          <a:spcPct val="0"/>
                        </a:spcBef>
                        <a:spcAft>
                          <a:spcPct val="0"/>
                        </a:spcAft>
                        <a:buClrTx/>
                        <a:buSzTx/>
                        <a:buFont typeface="Arial" pitchFamily="34" charset="0"/>
                        <a:buChar char="•"/>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Ask to register customer.</a:t>
                      </a:r>
                    </a:p>
                  </a:txBody>
                  <a:tcPr marL="36000" marR="36000" marT="35810" marB="3581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212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1</a:t>
                      </a:r>
                    </a:p>
                  </a:txBody>
                  <a:tcPr marL="0" marR="0" marT="45404" marB="45404"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5725" marR="0" lvl="0" indent="-85725" algn="l" defTabSz="914400" rtl="0" eaLnBrk="0" fontAlgn="base" latinLnBrk="1" hangingPunct="0">
                        <a:lnSpc>
                          <a:spcPct val="110000"/>
                        </a:lnSpc>
                        <a:spcBef>
                          <a:spcPct val="0"/>
                        </a:spcBef>
                        <a:spcAft>
                          <a:spcPct val="0"/>
                        </a:spcAft>
                        <a:buClrTx/>
                        <a:buSzTx/>
                        <a:buFont typeface="Arial" pitchFamily="34" charset="0"/>
                        <a:buChar char="•"/>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If no, client is not registered and can not save profile, CFFF.</a:t>
                      </a:r>
                      <a:endParaRPr kumimoji="0" lang="en-US" altLang="ko-KR" sz="800" b="0" i="0" u="none" strike="noStrike" kern="1200" cap="none" normalizeH="0" baseline="0" dirty="0" smtClean="0">
                        <a:ln>
                          <a:noFill/>
                        </a:ln>
                        <a:solidFill>
                          <a:srgbClr val="FF0000"/>
                        </a:solidFill>
                        <a:effectLst/>
                        <a:latin typeface="Trebuchet MS" pitchFamily="34" charset="0"/>
                        <a:ea typeface="맑은 고딕" pitchFamily="50" charset="-127"/>
                        <a:cs typeface="+mn-cs"/>
                        <a:sym typeface="Wingdings 2" pitchFamily="18" charset="2"/>
                      </a:endParaRPr>
                    </a:p>
                  </a:txBody>
                  <a:tcPr marL="36000" marR="36000" marT="35810" marB="3581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212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2</a:t>
                      </a:r>
                    </a:p>
                  </a:txBody>
                  <a:tcPr marL="0" marR="0" marT="45404" marB="45404"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5725" marR="0" lvl="0" indent="-85725" algn="l" defTabSz="914400" rtl="0" eaLnBrk="0" fontAlgn="base" latinLnBrk="1" hangingPunct="0">
                        <a:lnSpc>
                          <a:spcPct val="110000"/>
                        </a:lnSpc>
                        <a:spcBef>
                          <a:spcPct val="0"/>
                        </a:spcBef>
                        <a:spcAft>
                          <a:spcPct val="0"/>
                        </a:spcAft>
                        <a:buClrTx/>
                        <a:buSzTx/>
                        <a:buFont typeface="Arial" pitchFamily="34" charset="0"/>
                        <a:buChar char="•"/>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If yes, client is registered and make new profile that linked to this CFFF.</a:t>
                      </a:r>
                    </a:p>
                  </a:txBody>
                  <a:tcPr marL="36000" marR="36000" marT="35810" marB="3581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66571" name="그룹 211"/>
          <p:cNvGrpSpPr>
            <a:grpSpLocks/>
          </p:cNvGrpSpPr>
          <p:nvPr/>
        </p:nvGrpSpPr>
        <p:grpSpPr bwMode="auto">
          <a:xfrm>
            <a:off x="306388" y="1066800"/>
            <a:ext cx="7056437" cy="5292725"/>
            <a:chOff x="573088" y="1447793"/>
            <a:chExt cx="4939200" cy="4939182"/>
          </a:xfrm>
        </p:grpSpPr>
        <p:sp>
          <p:nvSpPr>
            <p:cNvPr id="103" name="직사각형 102"/>
            <p:cNvSpPr>
              <a:spLocks/>
            </p:cNvSpPr>
            <p:nvPr/>
          </p:nvSpPr>
          <p:spPr bwMode="auto">
            <a:xfrm rot="10800000" flipV="1">
              <a:off x="573088" y="1447793"/>
              <a:ext cx="4939200" cy="4939182"/>
            </a:xfrm>
            <a:prstGeom prst="rect">
              <a:avLst/>
            </a:prstGeom>
            <a:solidFill>
              <a:schemeClr val="bg1">
                <a:lumMod val="85000"/>
              </a:schemeClr>
            </a:solidFill>
            <a:ln w="12700" cap="flat" cmpd="sng" algn="ctr">
              <a:solidFill>
                <a:srgbClr val="808080">
                  <a:lumMod val="75000"/>
                </a:srgbClr>
              </a:solidFill>
              <a:prstDash val="solid"/>
              <a:round/>
              <a:headEnd type="none" w="med" len="med"/>
              <a:tailEnd type="none" w="med" len="med"/>
            </a:ln>
            <a:effectLst>
              <a:outerShdw dist="38100" dir="2700000" algn="ctr" rotWithShape="0">
                <a:srgbClr val="FFFFFF">
                  <a:lumMod val="75000"/>
                </a:srgbClr>
              </a:outerShdw>
            </a:effectLst>
          </p:spPr>
          <p:txBody>
            <a:bodyPr/>
            <a:lstStyle/>
            <a:p>
              <a:pPr latinLnBrk="0">
                <a:defRPr/>
              </a:pPr>
              <a:endParaRPr kumimoji="0" lang="ko-KR" altLang="en-US">
                <a:latin typeface="Trebuchet MS" pitchFamily="34" charset="0"/>
                <a:ea typeface="맑은 고딕" pitchFamily="50" charset="-127"/>
              </a:endParaRPr>
            </a:p>
          </p:txBody>
        </p:sp>
        <p:sp>
          <p:nvSpPr>
            <p:cNvPr id="66577" name="직사각형 168"/>
            <p:cNvSpPr>
              <a:spLocks noChangeArrowheads="1"/>
            </p:cNvSpPr>
            <p:nvPr/>
          </p:nvSpPr>
          <p:spPr bwMode="auto">
            <a:xfrm>
              <a:off x="573088" y="1447793"/>
              <a:ext cx="4936978" cy="108147"/>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grpSp>
      <p:grpSp>
        <p:nvGrpSpPr>
          <p:cNvPr id="2" name="그룹 1"/>
          <p:cNvGrpSpPr/>
          <p:nvPr/>
        </p:nvGrpSpPr>
        <p:grpSpPr>
          <a:xfrm>
            <a:off x="2819400" y="2946400"/>
            <a:ext cx="2027238" cy="1149349"/>
            <a:chOff x="2819400" y="2946400"/>
            <a:chExt cx="2027238" cy="1149349"/>
          </a:xfrm>
        </p:grpSpPr>
        <p:sp>
          <p:nvSpPr>
            <p:cNvPr id="105" name="모서리가 둥근 직사각형 104"/>
            <p:cNvSpPr/>
            <p:nvPr/>
          </p:nvSpPr>
          <p:spPr bwMode="auto">
            <a:xfrm>
              <a:off x="2819400" y="2946400"/>
              <a:ext cx="2009775" cy="1149349"/>
            </a:xfrm>
            <a:prstGeom prst="roundRect">
              <a:avLst>
                <a:gd name="adj" fmla="val 7292"/>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endParaRPr lang="ko-KR" altLang="en-US" sz="800" dirty="0">
                <a:solidFill>
                  <a:srgbClr val="FFFFFF"/>
                </a:solidFill>
                <a:latin typeface="Trebuchet MS"/>
              </a:endParaRPr>
            </a:p>
          </p:txBody>
        </p:sp>
        <p:cxnSp>
          <p:nvCxnSpPr>
            <p:cNvPr id="106" name="직선 연결선 105"/>
            <p:cNvCxnSpPr/>
            <p:nvPr/>
          </p:nvCxnSpPr>
          <p:spPr bwMode="auto">
            <a:xfrm>
              <a:off x="2819400" y="3732213"/>
              <a:ext cx="2009775" cy="0"/>
            </a:xfrm>
            <a:prstGeom prst="line">
              <a:avLst/>
            </a:prstGeom>
            <a:noFill/>
            <a:ln w="3175" cap="flat" cmpd="sng" algn="ctr">
              <a:solidFill>
                <a:schemeClr val="bg1">
                  <a:lumMod val="75000"/>
                </a:schemeClr>
              </a:solidFill>
              <a:prstDash val="solid"/>
              <a:round/>
              <a:headEnd type="none" w="med" len="med"/>
              <a:tailEnd type="none"/>
            </a:ln>
            <a:effectLst/>
          </p:spPr>
        </p:cxnSp>
        <p:sp>
          <p:nvSpPr>
            <p:cNvPr id="66574" name="TextBox 4"/>
            <p:cNvSpPr txBox="1">
              <a:spLocks noChangeArrowheads="1"/>
            </p:cNvSpPr>
            <p:nvPr/>
          </p:nvSpPr>
          <p:spPr bwMode="auto">
            <a:xfrm>
              <a:off x="2828925" y="3043238"/>
              <a:ext cx="2009775" cy="600164"/>
            </a:xfrm>
            <a:prstGeom prst="rect">
              <a:avLst/>
            </a:prstGeom>
            <a:noFill/>
            <a:ln w="9525">
              <a:noFill/>
              <a:miter lim="800000"/>
              <a:headEnd/>
              <a:tailEnd/>
            </a:ln>
          </p:spPr>
          <p:txBody>
            <a:bodyPr>
              <a:spAutoFit/>
            </a:bodyPr>
            <a:lstStyle/>
            <a:p>
              <a:r>
                <a:rPr lang="en-US" altLang="ko-KR" sz="1100" dirty="0"/>
                <a:t>Unregistered customers. Would you like to register a new customer?</a:t>
              </a:r>
              <a:endParaRPr lang="ko-KR" altLang="en-US" sz="1100" dirty="0"/>
            </a:p>
          </p:txBody>
        </p:sp>
        <p:sp>
          <p:nvSpPr>
            <p:cNvPr id="66575" name="TextBox 21"/>
            <p:cNvSpPr txBox="1">
              <a:spLocks noChangeArrowheads="1"/>
            </p:cNvSpPr>
            <p:nvPr/>
          </p:nvSpPr>
          <p:spPr bwMode="auto">
            <a:xfrm>
              <a:off x="2819400" y="3786188"/>
              <a:ext cx="1013619" cy="261938"/>
            </a:xfrm>
            <a:prstGeom prst="rect">
              <a:avLst/>
            </a:prstGeom>
            <a:noFill/>
            <a:ln w="9525">
              <a:noFill/>
              <a:miter lim="800000"/>
              <a:headEnd/>
              <a:tailEnd/>
            </a:ln>
          </p:spPr>
          <p:txBody>
            <a:bodyPr wrap="square">
              <a:spAutoFit/>
            </a:bodyPr>
            <a:lstStyle/>
            <a:p>
              <a:pPr algn="ctr"/>
              <a:r>
                <a:rPr lang="en-US" altLang="ko-KR" sz="1100" dirty="0" smtClean="0"/>
                <a:t>No</a:t>
              </a:r>
              <a:endParaRPr lang="ko-KR" altLang="en-US" sz="1100" dirty="0"/>
            </a:p>
          </p:txBody>
        </p:sp>
        <p:sp>
          <p:nvSpPr>
            <p:cNvPr id="12" name="TextBox 21"/>
            <p:cNvSpPr txBox="1">
              <a:spLocks noChangeArrowheads="1"/>
            </p:cNvSpPr>
            <p:nvPr/>
          </p:nvSpPr>
          <p:spPr bwMode="auto">
            <a:xfrm>
              <a:off x="3833019" y="3786188"/>
              <a:ext cx="1013619" cy="261938"/>
            </a:xfrm>
            <a:prstGeom prst="rect">
              <a:avLst/>
            </a:prstGeom>
            <a:noFill/>
            <a:ln w="9525">
              <a:noFill/>
              <a:miter lim="800000"/>
              <a:headEnd/>
              <a:tailEnd/>
            </a:ln>
          </p:spPr>
          <p:txBody>
            <a:bodyPr wrap="square">
              <a:spAutoFit/>
            </a:bodyPr>
            <a:lstStyle/>
            <a:p>
              <a:pPr algn="ctr"/>
              <a:r>
                <a:rPr lang="en-US" altLang="ko-KR" sz="1100" dirty="0" smtClean="0"/>
                <a:t>Yes</a:t>
              </a:r>
              <a:endParaRPr lang="ko-KR" altLang="en-US" sz="1100" dirty="0"/>
            </a:p>
          </p:txBody>
        </p:sp>
        <p:cxnSp>
          <p:nvCxnSpPr>
            <p:cNvPr id="13" name="직선 연결선 12"/>
            <p:cNvCxnSpPr>
              <a:endCxn id="105" idx="2"/>
            </p:cNvCxnSpPr>
            <p:nvPr/>
          </p:nvCxnSpPr>
          <p:spPr bwMode="auto">
            <a:xfrm>
              <a:off x="3824287" y="3732213"/>
              <a:ext cx="1" cy="363536"/>
            </a:xfrm>
            <a:prstGeom prst="line">
              <a:avLst/>
            </a:prstGeom>
            <a:noFill/>
            <a:ln w="3175" cap="flat" cmpd="sng" algn="ctr">
              <a:solidFill>
                <a:schemeClr val="bg1">
                  <a:lumMod val="75000"/>
                </a:schemeClr>
              </a:solidFill>
              <a:prstDash val="solid"/>
              <a:round/>
              <a:headEnd type="none" w="med" len="med"/>
              <a:tailEnd type="none"/>
            </a:ln>
            <a:effectLst/>
          </p:spPr>
        </p:cxnSp>
        <p:sp>
          <p:nvSpPr>
            <p:cNvPr id="14" name="타원 726"/>
            <p:cNvSpPr>
              <a:spLocks noChangeArrowheads="1"/>
            </p:cNvSpPr>
            <p:nvPr/>
          </p:nvSpPr>
          <p:spPr bwMode="auto">
            <a:xfrm>
              <a:off x="3937794" y="3786188"/>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2</a:t>
              </a:r>
              <a:endParaRPr kumimoji="0" lang="en-US" altLang="ko-KR" sz="800" b="1" dirty="0">
                <a:solidFill>
                  <a:srgbClr val="FFFFFF"/>
                </a:solidFill>
                <a:latin typeface="Calibri" pitchFamily="34" charset="0"/>
                <a:ea typeface="맑은 고딕" pitchFamily="50" charset="-127"/>
              </a:endParaRPr>
            </a:p>
          </p:txBody>
        </p:sp>
        <p:sp>
          <p:nvSpPr>
            <p:cNvPr id="15" name="타원 726"/>
            <p:cNvSpPr>
              <a:spLocks noChangeArrowheads="1"/>
            </p:cNvSpPr>
            <p:nvPr/>
          </p:nvSpPr>
          <p:spPr bwMode="auto">
            <a:xfrm>
              <a:off x="2845594" y="3786188"/>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1</a:t>
              </a:r>
              <a:endParaRPr kumimoji="0" lang="en-US" altLang="ko-KR" sz="800" b="1" dirty="0">
                <a:solidFill>
                  <a:srgbClr val="FFFFFF"/>
                </a:solidFill>
                <a:latin typeface="Calibri" pitchFamily="34" charset="0"/>
                <a:ea typeface="맑은 고딕" pitchFamily="50" charset="-127"/>
              </a:endParaRPr>
            </a:p>
          </p:txBody>
        </p:sp>
      </p:grpSp>
    </p:spTree>
    <p:extLst>
      <p:ext uri="{BB962C8B-B14F-4D97-AF65-F5344CB8AC3E}">
        <p14:creationId xmlns="" xmlns:p14="http://schemas.microsoft.com/office/powerpoint/2010/main" val="11675711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제목 1"/>
          <p:cNvSpPr>
            <a:spLocks noGrp="1"/>
          </p:cNvSpPr>
          <p:nvPr>
            <p:ph type="title"/>
          </p:nvPr>
        </p:nvSpPr>
        <p:spPr/>
        <p:txBody>
          <a:bodyPr/>
          <a:lstStyle/>
          <a:p>
            <a:r>
              <a:rPr lang="en-US" altLang="ko-KR" sz="1800" smtClean="0"/>
              <a:t>4. Customer Fact Finding</a:t>
            </a:r>
            <a:endParaRPr sz="1800" smtClean="0"/>
          </a:p>
        </p:txBody>
      </p:sp>
      <p:sp>
        <p:nvSpPr>
          <p:cNvPr id="53251" name="내용 개체 틀 2"/>
          <p:cNvSpPr>
            <a:spLocks noGrp="1"/>
          </p:cNvSpPr>
          <p:nvPr>
            <p:ph idx="5"/>
          </p:nvPr>
        </p:nvSpPr>
        <p:spPr>
          <a:xfrm>
            <a:off x="223838" y="728663"/>
            <a:ext cx="6910387" cy="280987"/>
          </a:xfrm>
          <a:noFill/>
        </p:spPr>
        <p:txBody>
          <a:bodyPr/>
          <a:lstStyle/>
          <a:p>
            <a:pPr>
              <a:buFont typeface="Wingdings" pitchFamily="2" charset="2"/>
              <a:buNone/>
            </a:pPr>
            <a:r>
              <a:rPr lang="en-US" altLang="ko-KR" smtClean="0"/>
              <a:t>4.1 Customer Advice Choice and Declaration</a:t>
            </a:r>
            <a:endParaRPr lang="ko-KR" altLang="en-US" smtClean="0"/>
          </a:p>
        </p:txBody>
      </p:sp>
      <p:graphicFrame>
        <p:nvGraphicFramePr>
          <p:cNvPr id="26710" name="Group 86"/>
          <p:cNvGraphicFramePr>
            <a:graphicFrameLocks noGrp="1"/>
          </p:cNvGraphicFramePr>
          <p:nvPr/>
        </p:nvGraphicFramePr>
        <p:xfrm>
          <a:off x="7534275" y="919163"/>
          <a:ext cx="2371725" cy="366713"/>
        </p:xfrm>
        <a:graphic>
          <a:graphicData uri="http://schemas.openxmlformats.org/drawingml/2006/table">
            <a:tbl>
              <a:tblPr/>
              <a:tblGrid>
                <a:gridCol w="255588"/>
                <a:gridCol w="2116137"/>
              </a:tblGrid>
              <a:tr h="36671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a:t>
                      </a:r>
                    </a:p>
                  </a:txBody>
                  <a:tcPr marL="0" marR="0" marT="45746" marB="45746"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pitchFamily="2" charset="2"/>
                        </a:rPr>
                        <a:t>If mandatory field is not filled. that is highlighted as red border.</a:t>
                      </a:r>
                    </a:p>
                  </a:txBody>
                  <a:tcPr marL="36000" marR="36000" marT="36021" marB="36021"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53259"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53260"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53261"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53262" name="그룹 170"/>
          <p:cNvGrpSpPr>
            <a:grpSpLocks/>
          </p:cNvGrpSpPr>
          <p:nvPr/>
        </p:nvGrpSpPr>
        <p:grpSpPr bwMode="auto">
          <a:xfrm rot="-8100000">
            <a:off x="597694" y="1234281"/>
            <a:ext cx="212725" cy="214313"/>
            <a:chOff x="3740150" y="525463"/>
            <a:chExt cx="349250" cy="350837"/>
          </a:xfrm>
        </p:grpSpPr>
        <p:cxnSp>
          <p:nvCxnSpPr>
            <p:cNvPr id="117" name="직선 연결선 116"/>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18" name="직선 연결선 117"/>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53263" name="직사각형 21"/>
          <p:cNvSpPr>
            <a:spLocks noChangeArrowheads="1"/>
          </p:cNvSpPr>
          <p:nvPr/>
        </p:nvSpPr>
        <p:spPr bwMode="auto">
          <a:xfrm>
            <a:off x="844550" y="1216025"/>
            <a:ext cx="1476375"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Customer Fact Find</a:t>
            </a:r>
            <a:endParaRPr lang="ko-KR" altLang="en-US" sz="1100">
              <a:latin typeface="Trebuchet MS" pitchFamily="34" charset="0"/>
              <a:ea typeface="맑은 고딕" pitchFamily="50" charset="-127"/>
            </a:endParaRPr>
          </a:p>
        </p:txBody>
      </p:sp>
      <p:sp>
        <p:nvSpPr>
          <p:cNvPr id="120"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pic>
        <p:nvPicPr>
          <p:cNvPr id="53265" name="Picture 28" descr="C:\Users\08539\Downloads\1403786430_45_Menu.png"/>
          <p:cNvPicPr>
            <a:picLocks noChangeAspect="1" noChangeArrowheads="1"/>
          </p:cNvPicPr>
          <p:nvPr/>
        </p:nvPicPr>
        <p:blipFill>
          <a:blip r:embed="rId3" cstate="print"/>
          <a:srcRect/>
          <a:stretch>
            <a:fillRect/>
          </a:stretch>
        </p:blipFill>
        <p:spPr bwMode="auto">
          <a:xfrm>
            <a:off x="393700" y="1227138"/>
            <a:ext cx="234950" cy="234950"/>
          </a:xfrm>
          <a:prstGeom prst="rect">
            <a:avLst/>
          </a:prstGeom>
          <a:noFill/>
          <a:ln w="9525">
            <a:noFill/>
            <a:miter lim="800000"/>
            <a:headEnd/>
            <a:tailEnd/>
          </a:ln>
        </p:spPr>
      </p:pic>
      <p:sp>
        <p:nvSpPr>
          <p:cNvPr id="124"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53267" name="모서리가 둥근 직사각형 89"/>
          <p:cNvSpPr>
            <a:spLocks noChangeArrowheads="1"/>
          </p:cNvSpPr>
          <p:nvPr/>
        </p:nvSpPr>
        <p:spPr bwMode="auto">
          <a:xfrm>
            <a:off x="6696075" y="6078538"/>
            <a:ext cx="5159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Next</a:t>
            </a:r>
            <a:endParaRPr kumimoji="0" lang="ko-KR" altLang="en-US" sz="800" b="1">
              <a:latin typeface="맑은 고딕" pitchFamily="50" charset="-127"/>
              <a:ea typeface="맑은 고딕" pitchFamily="50" charset="-127"/>
            </a:endParaRPr>
          </a:p>
        </p:txBody>
      </p:sp>
      <p:sp>
        <p:nvSpPr>
          <p:cNvPr id="53268" name="모서리가 둥근 직사각형 89"/>
          <p:cNvSpPr>
            <a:spLocks noChangeArrowheads="1"/>
          </p:cNvSpPr>
          <p:nvPr/>
        </p:nvSpPr>
        <p:spPr bwMode="auto">
          <a:xfrm>
            <a:off x="393700" y="6078538"/>
            <a:ext cx="5143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grpSp>
        <p:nvGrpSpPr>
          <p:cNvPr id="53269" name="그룹 170"/>
          <p:cNvGrpSpPr>
            <a:grpSpLocks/>
          </p:cNvGrpSpPr>
          <p:nvPr/>
        </p:nvGrpSpPr>
        <p:grpSpPr bwMode="auto">
          <a:xfrm rot="-8100000">
            <a:off x="2366169" y="1234281"/>
            <a:ext cx="212725" cy="214313"/>
            <a:chOff x="3740150" y="525463"/>
            <a:chExt cx="349250" cy="350837"/>
          </a:xfrm>
        </p:grpSpPr>
        <p:cxnSp>
          <p:nvCxnSpPr>
            <p:cNvPr id="147" name="직선 연결선 146"/>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48" name="직선 연결선 147"/>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149" name="직사각형 21"/>
          <p:cNvSpPr>
            <a:spLocks noChangeArrowheads="1"/>
          </p:cNvSpPr>
          <p:nvPr/>
        </p:nvSpPr>
        <p:spPr bwMode="auto">
          <a:xfrm>
            <a:off x="2703513" y="1216025"/>
            <a:ext cx="287655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kumimoji="0" lang="en-US" altLang="ko-KR" sz="1100" b="1" kern="0" dirty="0">
                <a:solidFill>
                  <a:srgbClr val="FFFFFF"/>
                </a:solidFill>
                <a:latin typeface="Trebuchet MS"/>
                <a:ea typeface="맑은 고딕"/>
              </a:rPr>
              <a:t>Customer Advice Choice and Declaration</a:t>
            </a:r>
          </a:p>
        </p:txBody>
      </p:sp>
      <p:sp>
        <p:nvSpPr>
          <p:cNvPr id="156" name="직사각형 155"/>
          <p:cNvSpPr/>
          <p:nvPr/>
        </p:nvSpPr>
        <p:spPr bwMode="auto">
          <a:xfrm>
            <a:off x="306388" y="1790700"/>
            <a:ext cx="7045325" cy="276225"/>
          </a:xfrm>
          <a:prstGeom prst="rect">
            <a:avLst/>
          </a:prstGeom>
          <a:solidFill>
            <a:srgbClr val="7A93BC"/>
          </a:solidFill>
          <a:ln w="6350" algn="ctr">
            <a:solidFill>
              <a:schemeClr val="bg1">
                <a:lumMod val="50000"/>
              </a:schemeClr>
            </a:solidFill>
            <a:miter lim="800000"/>
            <a:headEnd/>
            <a:tailEnd/>
          </a:ln>
        </p:spPr>
        <p:txBody>
          <a:bodyPr wrap="none" lIns="90000" tIns="46800" rIns="90000" bIns="46800" anchor="ctr"/>
          <a:lstStyle/>
          <a:p>
            <a:pPr marL="92075" indent="-92075">
              <a:defRPr/>
            </a:pPr>
            <a:r>
              <a:rPr lang="en-US" altLang="ko-KR" sz="800">
                <a:solidFill>
                  <a:srgbClr val="FFFFFF"/>
                </a:solidFill>
                <a:latin typeface="Trebuchet MS" pitchFamily="34" charset="0"/>
                <a:ea typeface="맑은 고딕" pitchFamily="50" charset="-127"/>
              </a:rPr>
              <a:t>Customer Info</a:t>
            </a:r>
            <a:endParaRPr lang="ko-KR" altLang="en-US" sz="800">
              <a:solidFill>
                <a:srgbClr val="FFFFFF"/>
              </a:solidFill>
              <a:latin typeface="Trebuchet MS" pitchFamily="34" charset="0"/>
              <a:ea typeface="맑은 고딕" pitchFamily="50" charset="-127"/>
            </a:endParaRPr>
          </a:p>
        </p:txBody>
      </p:sp>
      <p:pic>
        <p:nvPicPr>
          <p:cNvPr id="53272" name="그림 37" descr="radioBtn_on.png"/>
          <p:cNvPicPr>
            <a:picLocks noChangeAspect="1"/>
          </p:cNvPicPr>
          <p:nvPr/>
        </p:nvPicPr>
        <p:blipFill>
          <a:blip r:embed="rId4" cstate="print"/>
          <a:srcRect/>
          <a:stretch>
            <a:fillRect/>
          </a:stretch>
        </p:blipFill>
        <p:spPr bwMode="auto">
          <a:xfrm>
            <a:off x="514350" y="5021263"/>
            <a:ext cx="152400" cy="152400"/>
          </a:xfrm>
          <a:prstGeom prst="rect">
            <a:avLst/>
          </a:prstGeom>
          <a:noFill/>
          <a:ln w="9525">
            <a:noFill/>
            <a:miter lim="800000"/>
            <a:headEnd/>
            <a:tailEnd/>
          </a:ln>
        </p:spPr>
      </p:pic>
      <p:pic>
        <p:nvPicPr>
          <p:cNvPr id="53273" name="그림 48" descr="radioBtn.png"/>
          <p:cNvPicPr>
            <a:picLocks noChangeAspect="1"/>
          </p:cNvPicPr>
          <p:nvPr/>
        </p:nvPicPr>
        <p:blipFill>
          <a:blip r:embed="rId5" cstate="print"/>
          <a:srcRect/>
          <a:stretch>
            <a:fillRect/>
          </a:stretch>
        </p:blipFill>
        <p:spPr bwMode="auto">
          <a:xfrm>
            <a:off x="514350" y="5353050"/>
            <a:ext cx="152400" cy="152400"/>
          </a:xfrm>
          <a:prstGeom prst="rect">
            <a:avLst/>
          </a:prstGeom>
          <a:noFill/>
          <a:ln w="9525">
            <a:noFill/>
            <a:miter lim="800000"/>
            <a:headEnd/>
            <a:tailEnd/>
          </a:ln>
        </p:spPr>
      </p:pic>
      <p:pic>
        <p:nvPicPr>
          <p:cNvPr id="53274" name="그림 49" descr="radioBtn.png"/>
          <p:cNvPicPr>
            <a:picLocks noChangeAspect="1"/>
          </p:cNvPicPr>
          <p:nvPr/>
        </p:nvPicPr>
        <p:blipFill>
          <a:blip r:embed="rId5" cstate="print"/>
          <a:srcRect/>
          <a:stretch>
            <a:fillRect/>
          </a:stretch>
        </p:blipFill>
        <p:spPr bwMode="auto">
          <a:xfrm>
            <a:off x="514350" y="5724525"/>
            <a:ext cx="152400" cy="152400"/>
          </a:xfrm>
          <a:prstGeom prst="rect">
            <a:avLst/>
          </a:prstGeom>
          <a:noFill/>
          <a:ln w="9525">
            <a:noFill/>
            <a:miter lim="800000"/>
            <a:headEnd/>
            <a:tailEnd/>
          </a:ln>
        </p:spPr>
      </p:pic>
      <p:sp>
        <p:nvSpPr>
          <p:cNvPr id="53275" name="직사각형 270"/>
          <p:cNvSpPr>
            <a:spLocks noChangeArrowheads="1"/>
          </p:cNvSpPr>
          <p:nvPr/>
        </p:nvSpPr>
        <p:spPr bwMode="auto">
          <a:xfrm>
            <a:off x="695325" y="4983163"/>
            <a:ext cx="611188" cy="215900"/>
          </a:xfrm>
          <a:prstGeom prst="rect">
            <a:avLst/>
          </a:prstGeom>
          <a:noFill/>
          <a:ln w="9525">
            <a:noFill/>
            <a:miter lim="800000"/>
            <a:headEnd/>
            <a:tailEnd/>
          </a:ln>
        </p:spPr>
        <p:txBody>
          <a:bodyPr wrap="none">
            <a:spAutoFit/>
          </a:bodyPr>
          <a:lstStyle/>
          <a:p>
            <a:pPr fontAlgn="b"/>
            <a:r>
              <a:rPr lang="en-US" altLang="ko-KR" sz="800">
                <a:latin typeface="맑은 고딕" pitchFamily="50" charset="-127"/>
                <a:ea typeface="맑은 고딕" pitchFamily="50" charset="-127"/>
              </a:rPr>
              <a:t>Option A</a:t>
            </a:r>
            <a:endParaRPr lang="en-US" altLang="ko-KR" sz="800">
              <a:solidFill>
                <a:srgbClr val="FF0000"/>
              </a:solidFill>
              <a:latin typeface="맑은 고딕" pitchFamily="50" charset="-127"/>
              <a:ea typeface="맑은 고딕" pitchFamily="50" charset="-127"/>
            </a:endParaRPr>
          </a:p>
        </p:txBody>
      </p:sp>
      <p:sp>
        <p:nvSpPr>
          <p:cNvPr id="53276" name="직사각형 270"/>
          <p:cNvSpPr>
            <a:spLocks noChangeArrowheads="1"/>
          </p:cNvSpPr>
          <p:nvPr/>
        </p:nvSpPr>
        <p:spPr bwMode="auto">
          <a:xfrm>
            <a:off x="695325" y="5311775"/>
            <a:ext cx="603250" cy="215900"/>
          </a:xfrm>
          <a:prstGeom prst="rect">
            <a:avLst/>
          </a:prstGeom>
          <a:noFill/>
          <a:ln w="9525">
            <a:noFill/>
            <a:miter lim="800000"/>
            <a:headEnd/>
            <a:tailEnd/>
          </a:ln>
        </p:spPr>
        <p:txBody>
          <a:bodyPr wrap="none">
            <a:spAutoFit/>
          </a:bodyPr>
          <a:lstStyle/>
          <a:p>
            <a:pPr fontAlgn="b"/>
            <a:r>
              <a:rPr lang="en-US" altLang="ko-KR" sz="800">
                <a:latin typeface="맑은 고딕" pitchFamily="50" charset="-127"/>
                <a:ea typeface="맑은 고딕" pitchFamily="50" charset="-127"/>
              </a:rPr>
              <a:t>Option B</a:t>
            </a:r>
            <a:endParaRPr lang="en-US" altLang="ko-KR" sz="800">
              <a:solidFill>
                <a:srgbClr val="FF0000"/>
              </a:solidFill>
              <a:latin typeface="맑은 고딕" pitchFamily="50" charset="-127"/>
              <a:ea typeface="맑은 고딕" pitchFamily="50" charset="-127"/>
            </a:endParaRPr>
          </a:p>
        </p:txBody>
      </p:sp>
      <p:sp>
        <p:nvSpPr>
          <p:cNvPr id="53277" name="직사각형 270"/>
          <p:cNvSpPr>
            <a:spLocks noChangeArrowheads="1"/>
          </p:cNvSpPr>
          <p:nvPr/>
        </p:nvSpPr>
        <p:spPr bwMode="auto">
          <a:xfrm>
            <a:off x="695325" y="5692775"/>
            <a:ext cx="609600" cy="215900"/>
          </a:xfrm>
          <a:prstGeom prst="rect">
            <a:avLst/>
          </a:prstGeom>
          <a:noFill/>
          <a:ln w="9525">
            <a:noFill/>
            <a:miter lim="800000"/>
            <a:headEnd/>
            <a:tailEnd/>
          </a:ln>
        </p:spPr>
        <p:txBody>
          <a:bodyPr wrap="none">
            <a:spAutoFit/>
          </a:bodyPr>
          <a:lstStyle/>
          <a:p>
            <a:pPr fontAlgn="b"/>
            <a:r>
              <a:rPr lang="en-US" altLang="ko-KR" sz="800">
                <a:latin typeface="맑은 고딕" pitchFamily="50" charset="-127"/>
                <a:ea typeface="맑은 고딕" pitchFamily="50" charset="-127"/>
              </a:rPr>
              <a:t>Option C</a:t>
            </a:r>
            <a:endParaRPr lang="en-US" altLang="ko-KR" sz="800">
              <a:solidFill>
                <a:srgbClr val="FF0000"/>
              </a:solidFill>
              <a:latin typeface="맑은 고딕" pitchFamily="50" charset="-127"/>
              <a:ea typeface="맑은 고딕" pitchFamily="50" charset="-127"/>
            </a:endParaRPr>
          </a:p>
        </p:txBody>
      </p:sp>
      <p:sp>
        <p:nvSpPr>
          <p:cNvPr id="53278" name="직사각형 270"/>
          <p:cNvSpPr>
            <a:spLocks noChangeArrowheads="1"/>
          </p:cNvSpPr>
          <p:nvPr/>
        </p:nvSpPr>
        <p:spPr bwMode="auto">
          <a:xfrm>
            <a:off x="1444625" y="4983163"/>
            <a:ext cx="5743575" cy="215900"/>
          </a:xfrm>
          <a:prstGeom prst="rect">
            <a:avLst/>
          </a:prstGeom>
          <a:noFill/>
          <a:ln w="9525">
            <a:noFill/>
            <a:miter lim="800000"/>
            <a:headEnd/>
            <a:tailEnd/>
          </a:ln>
        </p:spPr>
        <p:txBody>
          <a:bodyPr>
            <a:spAutoFit/>
          </a:bodyPr>
          <a:lstStyle/>
          <a:p>
            <a:pPr fontAlgn="b"/>
            <a:r>
              <a:rPr lang="en-US" altLang="ko-KR" sz="800" dirty="0">
                <a:latin typeface="맑은 고딕" pitchFamily="50" charset="-127"/>
                <a:ea typeface="맑은 고딕" pitchFamily="50" charset="-127"/>
              </a:rPr>
              <a:t>I/We wish to disclose all information requested for in this Form.</a:t>
            </a:r>
            <a:endParaRPr lang="en-US" altLang="ko-KR" sz="800" dirty="0">
              <a:solidFill>
                <a:srgbClr val="FF0000"/>
              </a:solidFill>
              <a:latin typeface="맑은 고딕" pitchFamily="50" charset="-127"/>
              <a:ea typeface="맑은 고딕" pitchFamily="50" charset="-127"/>
            </a:endParaRPr>
          </a:p>
        </p:txBody>
      </p:sp>
      <p:sp>
        <p:nvSpPr>
          <p:cNvPr id="53279" name="직사각형 270"/>
          <p:cNvSpPr>
            <a:spLocks noChangeArrowheads="1"/>
          </p:cNvSpPr>
          <p:nvPr/>
        </p:nvSpPr>
        <p:spPr bwMode="auto">
          <a:xfrm>
            <a:off x="1444625" y="5311775"/>
            <a:ext cx="5743575" cy="215900"/>
          </a:xfrm>
          <a:prstGeom prst="rect">
            <a:avLst/>
          </a:prstGeom>
          <a:noFill/>
          <a:ln w="9525">
            <a:noFill/>
            <a:miter lim="800000"/>
            <a:headEnd/>
            <a:tailEnd/>
          </a:ln>
        </p:spPr>
        <p:txBody>
          <a:bodyPr>
            <a:spAutoFit/>
          </a:bodyPr>
          <a:lstStyle/>
          <a:p>
            <a:pPr fontAlgn="b"/>
            <a:r>
              <a:rPr lang="en-US" altLang="ko-KR" sz="800">
                <a:latin typeface="맑은 고딕" pitchFamily="50" charset="-127"/>
                <a:ea typeface="맑은 고딕" pitchFamily="50" charset="-127"/>
              </a:rPr>
              <a:t>I/We wish to disclose partially information requested for in this Form.(fill in all sections except family details)</a:t>
            </a:r>
            <a:endParaRPr lang="en-US" altLang="ko-KR" sz="800">
              <a:solidFill>
                <a:srgbClr val="FF0000"/>
              </a:solidFill>
              <a:latin typeface="맑은 고딕" pitchFamily="50" charset="-127"/>
              <a:ea typeface="맑은 고딕" pitchFamily="50" charset="-127"/>
            </a:endParaRPr>
          </a:p>
        </p:txBody>
      </p:sp>
      <p:sp>
        <p:nvSpPr>
          <p:cNvPr id="53280" name="직사각형 270"/>
          <p:cNvSpPr>
            <a:spLocks noChangeArrowheads="1"/>
          </p:cNvSpPr>
          <p:nvPr/>
        </p:nvSpPr>
        <p:spPr bwMode="auto">
          <a:xfrm>
            <a:off x="1444625" y="5630863"/>
            <a:ext cx="5743575" cy="461962"/>
          </a:xfrm>
          <a:prstGeom prst="rect">
            <a:avLst/>
          </a:prstGeom>
          <a:noFill/>
          <a:ln w="9525">
            <a:noFill/>
            <a:miter lim="800000"/>
            <a:headEnd/>
            <a:tailEnd/>
          </a:ln>
        </p:spPr>
        <p:txBody>
          <a:bodyPr>
            <a:spAutoFit/>
          </a:bodyPr>
          <a:lstStyle/>
          <a:p>
            <a:pPr fontAlgn="b"/>
            <a:r>
              <a:rPr lang="en-US" altLang="ko-KR" sz="800">
                <a:latin typeface="맑은 고딕" pitchFamily="50" charset="-127"/>
                <a:ea typeface="맑은 고딕" pitchFamily="50" charset="-127"/>
              </a:rPr>
              <a:t>I/We wish to receive product information only and do not wish to disclose any information requested for in this Form. (fill in Risk Profile, Financial needs, Customer declaration &amp; Acknowledgement, Agent’s declaration &amp; Acknowledgement, Confirmation on Advice)</a:t>
            </a:r>
            <a:endParaRPr lang="en-US" altLang="ko-KR" sz="800">
              <a:solidFill>
                <a:srgbClr val="FF0000"/>
              </a:solidFill>
              <a:latin typeface="맑은 고딕" pitchFamily="50" charset="-127"/>
              <a:ea typeface="맑은 고딕" pitchFamily="50" charset="-127"/>
            </a:endParaRPr>
          </a:p>
        </p:txBody>
      </p:sp>
      <p:sp>
        <p:nvSpPr>
          <p:cNvPr id="192" name="직사각형 191"/>
          <p:cNvSpPr/>
          <p:nvPr/>
        </p:nvSpPr>
        <p:spPr bwMode="auto">
          <a:xfrm>
            <a:off x="306388" y="4679950"/>
            <a:ext cx="7045325" cy="274638"/>
          </a:xfrm>
          <a:prstGeom prst="rect">
            <a:avLst/>
          </a:prstGeom>
          <a:solidFill>
            <a:srgbClr val="7A93BC"/>
          </a:solidFill>
          <a:ln w="6350" algn="ctr">
            <a:solidFill>
              <a:schemeClr val="bg1">
                <a:lumMod val="50000"/>
              </a:schemeClr>
            </a:solidFill>
            <a:miter lim="800000"/>
            <a:headEnd/>
            <a:tailEnd/>
          </a:ln>
        </p:spPr>
        <p:txBody>
          <a:bodyPr wrap="none" lIns="90000" tIns="46800" rIns="90000" bIns="46800" anchor="ctr"/>
          <a:lstStyle/>
          <a:p>
            <a:pPr marL="92075" indent="-92075">
              <a:defRPr/>
            </a:pPr>
            <a:r>
              <a:rPr lang="en-US" altLang="ko-KR" sz="800" dirty="0">
                <a:solidFill>
                  <a:srgbClr val="FFFFFF"/>
                </a:solidFill>
                <a:latin typeface="Trebuchet MS" pitchFamily="34" charset="0"/>
                <a:ea typeface="맑은 고딕" pitchFamily="50" charset="-127"/>
              </a:rPr>
              <a:t>Customer Advice Choice and Declaration </a:t>
            </a:r>
            <a:r>
              <a:rPr kumimoji="0" lang="en-US" altLang="ko-KR" sz="800" dirty="0">
                <a:solidFill>
                  <a:srgbClr val="FF0000"/>
                </a:solidFill>
                <a:latin typeface="맑은 고딕" pitchFamily="50" charset="-127"/>
                <a:ea typeface="맑은 고딕" pitchFamily="50" charset="-127"/>
              </a:rPr>
              <a:t>*</a:t>
            </a:r>
            <a:endParaRPr kumimoji="0" lang="ko-KR" altLang="en-US" sz="800" dirty="0">
              <a:solidFill>
                <a:srgbClr val="FF0000"/>
              </a:solidFill>
              <a:latin typeface="맑은 고딕" pitchFamily="50" charset="-127"/>
              <a:ea typeface="맑은 고딕" pitchFamily="50" charset="-127"/>
            </a:endParaRPr>
          </a:p>
        </p:txBody>
      </p:sp>
      <p:sp>
        <p:nvSpPr>
          <p:cNvPr id="195" name="직사각형 194"/>
          <p:cNvSpPr/>
          <p:nvPr/>
        </p:nvSpPr>
        <p:spPr bwMode="auto">
          <a:xfrm>
            <a:off x="2154238" y="1536700"/>
            <a:ext cx="1343025"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My Financial Needs</a:t>
            </a:r>
            <a:endParaRPr kumimoji="0" lang="ko-KR" altLang="en-US" sz="800" dirty="0">
              <a:solidFill>
                <a:schemeClr val="tx1"/>
              </a:solidFill>
              <a:latin typeface="Trebuchet MS" pitchFamily="34" charset="0"/>
              <a:ea typeface="맑은 고딕" pitchFamily="50" charset="-127"/>
            </a:endParaRPr>
          </a:p>
        </p:txBody>
      </p:sp>
      <p:sp>
        <p:nvSpPr>
          <p:cNvPr id="196" name="직사각형 195"/>
          <p:cNvSpPr/>
          <p:nvPr/>
        </p:nvSpPr>
        <p:spPr bwMode="auto">
          <a:xfrm>
            <a:off x="3544888" y="1536700"/>
            <a:ext cx="1343025"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Risk Profiling</a:t>
            </a:r>
            <a:endParaRPr kumimoji="0" lang="en-US" altLang="ko-KR" sz="800" dirty="0">
              <a:solidFill>
                <a:schemeClr val="tx1"/>
              </a:solidFill>
              <a:latin typeface="Trebuchet MS" pitchFamily="34" charset="0"/>
              <a:ea typeface="맑은 고딕" pitchFamily="50" charset="-127"/>
            </a:endParaRPr>
          </a:p>
        </p:txBody>
      </p:sp>
      <p:sp>
        <p:nvSpPr>
          <p:cNvPr id="197" name="직사각형 196"/>
          <p:cNvSpPr/>
          <p:nvPr/>
        </p:nvSpPr>
        <p:spPr bwMode="auto">
          <a:xfrm>
            <a:off x="4926013" y="1536700"/>
            <a:ext cx="1343025"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Financial Needs Analysis</a:t>
            </a:r>
            <a:endParaRPr kumimoji="0" lang="ko-KR" altLang="en-US" sz="800" dirty="0">
              <a:solidFill>
                <a:schemeClr val="tx1"/>
              </a:solidFill>
              <a:latin typeface="Trebuchet MS" pitchFamily="34" charset="0"/>
              <a:ea typeface="맑은 고딕" pitchFamily="50" charset="-127"/>
            </a:endParaRPr>
          </a:p>
        </p:txBody>
      </p:sp>
      <p:sp>
        <p:nvSpPr>
          <p:cNvPr id="198" name="직사각형 197"/>
          <p:cNvSpPr/>
          <p:nvPr/>
        </p:nvSpPr>
        <p:spPr bwMode="auto">
          <a:xfrm>
            <a:off x="371475" y="1536700"/>
            <a:ext cx="1724025" cy="252413"/>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Customer Advice Choice and Declaration</a:t>
            </a:r>
            <a:endParaRPr kumimoji="0" lang="ko-KR" altLang="en-US" sz="800" dirty="0">
              <a:solidFill>
                <a:schemeClr val="tx1"/>
              </a:solidFill>
              <a:latin typeface="Trebuchet MS" pitchFamily="34" charset="0"/>
              <a:ea typeface="맑은 고딕" pitchFamily="50" charset="-127"/>
            </a:endParaRPr>
          </a:p>
        </p:txBody>
      </p:sp>
      <p:cxnSp>
        <p:nvCxnSpPr>
          <p:cNvPr id="199" name="직선 연결선 198"/>
          <p:cNvCxnSpPr/>
          <p:nvPr/>
        </p:nvCxnSpPr>
        <p:spPr bwMode="auto">
          <a:xfrm>
            <a:off x="307975" y="1790700"/>
            <a:ext cx="7038975" cy="0"/>
          </a:xfrm>
          <a:prstGeom prst="line">
            <a:avLst/>
          </a:prstGeom>
          <a:noFill/>
          <a:ln w="12700" cap="flat" cmpd="sng" algn="ctr">
            <a:solidFill>
              <a:schemeClr val="bg1">
                <a:lumMod val="50000"/>
              </a:schemeClr>
            </a:solidFill>
            <a:prstDash val="solid"/>
            <a:round/>
            <a:headEnd type="none" w="med" len="med"/>
            <a:tailEnd type="none"/>
          </a:ln>
          <a:effectLst/>
        </p:spPr>
      </p:cxnSp>
      <p:sp>
        <p:nvSpPr>
          <p:cNvPr id="200" name="직사각형 199"/>
          <p:cNvSpPr/>
          <p:nvPr/>
        </p:nvSpPr>
        <p:spPr bwMode="auto">
          <a:xfrm>
            <a:off x="6321425" y="1536700"/>
            <a:ext cx="1035050"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0" bIns="180000" anchor="ctr"/>
          <a:lstStyle/>
          <a:p>
            <a:pPr algn="ctr">
              <a:defRPr/>
            </a:pPr>
            <a:r>
              <a:rPr lang="en-US" altLang="ko-KR" sz="800" dirty="0">
                <a:ea typeface="맑은 고딕" pitchFamily="50" charset="-127"/>
              </a:rPr>
              <a:t>Family Details</a:t>
            </a:r>
            <a:endParaRPr kumimoji="0" lang="ko-KR" altLang="en-US" sz="800" dirty="0">
              <a:solidFill>
                <a:schemeClr val="tx1"/>
              </a:solidFill>
              <a:latin typeface="Trebuchet MS" pitchFamily="34" charset="0"/>
              <a:ea typeface="맑은 고딕" pitchFamily="50" charset="-127"/>
            </a:endParaRPr>
          </a:p>
        </p:txBody>
      </p:sp>
      <p:cxnSp>
        <p:nvCxnSpPr>
          <p:cNvPr id="201" name="직선 연결선 200"/>
          <p:cNvCxnSpPr/>
          <p:nvPr/>
        </p:nvCxnSpPr>
        <p:spPr bwMode="auto">
          <a:xfrm>
            <a:off x="307975" y="1790700"/>
            <a:ext cx="7038975" cy="0"/>
          </a:xfrm>
          <a:prstGeom prst="line">
            <a:avLst/>
          </a:prstGeom>
          <a:noFill/>
          <a:ln w="12700" cap="flat" cmpd="sng" algn="ctr">
            <a:solidFill>
              <a:schemeClr val="bg1">
                <a:lumMod val="50000"/>
              </a:schemeClr>
            </a:solidFill>
            <a:prstDash val="solid"/>
            <a:round/>
            <a:headEnd type="none" w="med" len="med"/>
            <a:tailEnd type="none"/>
          </a:ln>
          <a:effectLst/>
        </p:spPr>
      </p:cxnSp>
      <p:pic>
        <p:nvPicPr>
          <p:cNvPr id="53289" name="그림 5"/>
          <p:cNvPicPr>
            <a:picLocks noChangeAspect="1"/>
          </p:cNvPicPr>
          <p:nvPr/>
        </p:nvPicPr>
        <p:blipFill>
          <a:blip r:embed="rId6" cstate="print"/>
          <a:srcRect/>
          <a:stretch>
            <a:fillRect/>
          </a:stretch>
        </p:blipFill>
        <p:spPr bwMode="auto">
          <a:xfrm>
            <a:off x="1828800" y="1576388"/>
            <a:ext cx="193675" cy="193675"/>
          </a:xfrm>
          <a:prstGeom prst="rect">
            <a:avLst/>
          </a:prstGeom>
          <a:noFill/>
          <a:ln w="9525">
            <a:noFill/>
            <a:miter lim="800000"/>
            <a:headEnd/>
            <a:tailEnd/>
          </a:ln>
        </p:spPr>
      </p:pic>
      <p:pic>
        <p:nvPicPr>
          <p:cNvPr id="53290" name="그림 6"/>
          <p:cNvPicPr>
            <a:picLocks noChangeAspect="1"/>
          </p:cNvPicPr>
          <p:nvPr/>
        </p:nvPicPr>
        <p:blipFill>
          <a:blip r:embed="rId7" cstate="print"/>
          <a:srcRect/>
          <a:stretch>
            <a:fillRect/>
          </a:stretch>
        </p:blipFill>
        <p:spPr bwMode="auto">
          <a:xfrm>
            <a:off x="4637088" y="1573213"/>
            <a:ext cx="215900" cy="215900"/>
          </a:xfrm>
          <a:prstGeom prst="rect">
            <a:avLst/>
          </a:prstGeom>
          <a:noFill/>
          <a:ln w="9525">
            <a:noFill/>
            <a:miter lim="800000"/>
            <a:headEnd/>
            <a:tailEnd/>
          </a:ln>
        </p:spPr>
      </p:pic>
      <p:pic>
        <p:nvPicPr>
          <p:cNvPr id="53291" name="그림 89"/>
          <p:cNvPicPr>
            <a:picLocks noChangeAspect="1"/>
          </p:cNvPicPr>
          <p:nvPr/>
        </p:nvPicPr>
        <p:blipFill>
          <a:blip r:embed="rId7" cstate="print"/>
          <a:srcRect/>
          <a:stretch>
            <a:fillRect/>
          </a:stretch>
        </p:blipFill>
        <p:spPr bwMode="auto">
          <a:xfrm>
            <a:off x="6007100" y="1573213"/>
            <a:ext cx="215900" cy="215900"/>
          </a:xfrm>
          <a:prstGeom prst="rect">
            <a:avLst/>
          </a:prstGeom>
          <a:noFill/>
          <a:ln w="9525">
            <a:noFill/>
            <a:miter lim="800000"/>
            <a:headEnd/>
            <a:tailEnd/>
          </a:ln>
        </p:spPr>
      </p:pic>
      <p:pic>
        <p:nvPicPr>
          <p:cNvPr id="53292" name="그림 6"/>
          <p:cNvPicPr>
            <a:picLocks noChangeAspect="1"/>
          </p:cNvPicPr>
          <p:nvPr/>
        </p:nvPicPr>
        <p:blipFill>
          <a:blip r:embed="rId7" cstate="print"/>
          <a:srcRect/>
          <a:stretch>
            <a:fillRect/>
          </a:stretch>
        </p:blipFill>
        <p:spPr bwMode="auto">
          <a:xfrm>
            <a:off x="3208338" y="1573213"/>
            <a:ext cx="215900" cy="215900"/>
          </a:xfrm>
          <a:prstGeom prst="rect">
            <a:avLst/>
          </a:prstGeom>
          <a:noFill/>
          <a:ln w="9525">
            <a:noFill/>
            <a:miter lim="800000"/>
            <a:headEnd/>
            <a:tailEnd/>
          </a:ln>
        </p:spPr>
      </p:pic>
      <p:sp>
        <p:nvSpPr>
          <p:cNvPr id="53293" name="직사각형 270"/>
          <p:cNvSpPr>
            <a:spLocks noChangeArrowheads="1"/>
          </p:cNvSpPr>
          <p:nvPr/>
        </p:nvSpPr>
        <p:spPr bwMode="auto">
          <a:xfrm>
            <a:off x="398463" y="2165350"/>
            <a:ext cx="690562"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Salutation</a:t>
            </a:r>
            <a:r>
              <a:rPr kumimoji="0" lang="en-US" altLang="ko-KR" sz="800">
                <a:solidFill>
                  <a:srgbClr val="FF0000"/>
                </a:solidFill>
                <a:latin typeface="맑은 고딕" pitchFamily="50" charset="-127"/>
                <a:ea typeface="맑은 고딕" pitchFamily="50" charset="-127"/>
              </a:rPr>
              <a:t>*</a:t>
            </a:r>
            <a:endParaRPr kumimoji="0" lang="ko-KR" altLang="en-US" sz="800">
              <a:solidFill>
                <a:srgbClr val="FF0000"/>
              </a:solidFill>
              <a:latin typeface="맑은 고딕" pitchFamily="50" charset="-127"/>
              <a:ea typeface="맑은 고딕" pitchFamily="50" charset="-127"/>
            </a:endParaRPr>
          </a:p>
        </p:txBody>
      </p:sp>
      <p:sp>
        <p:nvSpPr>
          <p:cNvPr id="80" name="AutoShape 318"/>
          <p:cNvSpPr>
            <a:spLocks noChangeArrowheads="1"/>
          </p:cNvSpPr>
          <p:nvPr/>
        </p:nvSpPr>
        <p:spPr bwMode="auto">
          <a:xfrm>
            <a:off x="5159375" y="2147888"/>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53295" name="직사각형 270"/>
          <p:cNvSpPr>
            <a:spLocks noChangeArrowheads="1"/>
          </p:cNvSpPr>
          <p:nvPr/>
        </p:nvSpPr>
        <p:spPr bwMode="auto">
          <a:xfrm>
            <a:off x="414338" y="2847975"/>
            <a:ext cx="441325"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DOB</a:t>
            </a:r>
            <a:r>
              <a:rPr kumimoji="0" lang="en-US" altLang="ko-KR" sz="800">
                <a:solidFill>
                  <a:srgbClr val="FF0000"/>
                </a:solidFill>
                <a:latin typeface="맑은 고딕" pitchFamily="50" charset="-127"/>
                <a:ea typeface="맑은 고딕" pitchFamily="50" charset="-127"/>
              </a:rPr>
              <a:t>*</a:t>
            </a:r>
            <a:endParaRPr kumimoji="0" lang="ko-KR" altLang="en-US" sz="800">
              <a:solidFill>
                <a:srgbClr val="FF0000"/>
              </a:solidFill>
              <a:latin typeface="맑은 고딕" pitchFamily="50" charset="-127"/>
              <a:ea typeface="맑은 고딕" pitchFamily="50" charset="-127"/>
            </a:endParaRPr>
          </a:p>
        </p:txBody>
      </p:sp>
      <p:sp>
        <p:nvSpPr>
          <p:cNvPr id="53296" name="직사각형 270"/>
          <p:cNvSpPr>
            <a:spLocks noChangeArrowheads="1"/>
          </p:cNvSpPr>
          <p:nvPr/>
        </p:nvSpPr>
        <p:spPr bwMode="auto">
          <a:xfrm>
            <a:off x="3919538" y="2855913"/>
            <a:ext cx="433387"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ANB</a:t>
            </a:r>
            <a:r>
              <a:rPr kumimoji="0" lang="en-US" altLang="ko-KR" sz="800">
                <a:solidFill>
                  <a:srgbClr val="FF0000"/>
                </a:solidFill>
                <a:latin typeface="맑은 고딕" pitchFamily="50" charset="-127"/>
                <a:ea typeface="맑은 고딕" pitchFamily="50" charset="-127"/>
              </a:rPr>
              <a:t>*</a:t>
            </a:r>
            <a:endParaRPr kumimoji="0" lang="ko-KR" altLang="en-US" sz="800">
              <a:solidFill>
                <a:srgbClr val="FF0000"/>
              </a:solidFill>
              <a:latin typeface="맑은 고딕" pitchFamily="50" charset="-127"/>
              <a:ea typeface="맑은 고딕" pitchFamily="50" charset="-127"/>
            </a:endParaRPr>
          </a:p>
        </p:txBody>
      </p:sp>
      <p:sp>
        <p:nvSpPr>
          <p:cNvPr id="53297" name="직사각형 270"/>
          <p:cNvSpPr>
            <a:spLocks noChangeArrowheads="1"/>
          </p:cNvSpPr>
          <p:nvPr/>
        </p:nvSpPr>
        <p:spPr bwMode="auto">
          <a:xfrm>
            <a:off x="398463" y="3228975"/>
            <a:ext cx="568325"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Gender</a:t>
            </a:r>
            <a:r>
              <a:rPr kumimoji="0" lang="en-US" altLang="ko-KR" sz="800">
                <a:solidFill>
                  <a:srgbClr val="FF0000"/>
                </a:solidFill>
                <a:latin typeface="맑은 고딕" pitchFamily="50" charset="-127"/>
                <a:ea typeface="맑은 고딕" pitchFamily="50" charset="-127"/>
              </a:rPr>
              <a:t>*</a:t>
            </a:r>
            <a:endParaRPr kumimoji="0" lang="ko-KR" altLang="en-US" sz="800">
              <a:solidFill>
                <a:srgbClr val="FF0000"/>
              </a:solidFill>
              <a:latin typeface="맑은 고딕" pitchFamily="50" charset="-127"/>
              <a:ea typeface="맑은 고딕" pitchFamily="50" charset="-127"/>
            </a:endParaRPr>
          </a:p>
        </p:txBody>
      </p:sp>
      <p:pic>
        <p:nvPicPr>
          <p:cNvPr id="53298" name="그림 49" descr="radioBtn_on.png"/>
          <p:cNvPicPr>
            <a:picLocks noChangeAspect="1"/>
          </p:cNvPicPr>
          <p:nvPr/>
        </p:nvPicPr>
        <p:blipFill>
          <a:blip r:embed="rId4" cstate="print"/>
          <a:srcRect/>
          <a:stretch>
            <a:fillRect/>
          </a:stretch>
        </p:blipFill>
        <p:spPr bwMode="auto">
          <a:xfrm>
            <a:off x="1646238" y="3243263"/>
            <a:ext cx="152400" cy="152400"/>
          </a:xfrm>
          <a:prstGeom prst="rect">
            <a:avLst/>
          </a:prstGeom>
          <a:noFill/>
          <a:ln w="9525">
            <a:noFill/>
            <a:miter lim="800000"/>
            <a:headEnd/>
            <a:tailEnd/>
          </a:ln>
        </p:spPr>
      </p:pic>
      <p:pic>
        <p:nvPicPr>
          <p:cNvPr id="53299" name="그림 50" descr="radioBtn.png"/>
          <p:cNvPicPr>
            <a:picLocks noChangeAspect="1"/>
          </p:cNvPicPr>
          <p:nvPr/>
        </p:nvPicPr>
        <p:blipFill>
          <a:blip r:embed="rId5" cstate="print"/>
          <a:srcRect/>
          <a:stretch>
            <a:fillRect/>
          </a:stretch>
        </p:blipFill>
        <p:spPr bwMode="auto">
          <a:xfrm>
            <a:off x="2290763" y="3251200"/>
            <a:ext cx="152400" cy="152400"/>
          </a:xfrm>
          <a:prstGeom prst="rect">
            <a:avLst/>
          </a:prstGeom>
          <a:noFill/>
          <a:ln w="9525">
            <a:noFill/>
            <a:miter lim="800000"/>
            <a:headEnd/>
            <a:tailEnd/>
          </a:ln>
        </p:spPr>
      </p:pic>
      <p:sp>
        <p:nvSpPr>
          <p:cNvPr id="53300" name="직사각형 270"/>
          <p:cNvSpPr>
            <a:spLocks noChangeArrowheads="1"/>
          </p:cNvSpPr>
          <p:nvPr/>
        </p:nvSpPr>
        <p:spPr bwMode="auto">
          <a:xfrm>
            <a:off x="1768475" y="3225800"/>
            <a:ext cx="517525" cy="195263"/>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Male</a:t>
            </a:r>
            <a:endParaRPr kumimoji="0" lang="ko-KR" altLang="en-US" sz="800">
              <a:latin typeface="맑은 고딕" pitchFamily="50" charset="-127"/>
              <a:ea typeface="맑은 고딕" pitchFamily="50" charset="-127"/>
            </a:endParaRPr>
          </a:p>
        </p:txBody>
      </p:sp>
      <p:sp>
        <p:nvSpPr>
          <p:cNvPr id="53301" name="직사각형 270"/>
          <p:cNvSpPr>
            <a:spLocks noChangeArrowheads="1"/>
          </p:cNvSpPr>
          <p:nvPr/>
        </p:nvSpPr>
        <p:spPr bwMode="auto">
          <a:xfrm>
            <a:off x="2413000" y="3225800"/>
            <a:ext cx="512763"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Female</a:t>
            </a:r>
            <a:endParaRPr kumimoji="0" lang="ko-KR" altLang="en-US" sz="800">
              <a:solidFill>
                <a:srgbClr val="FF0000"/>
              </a:solidFill>
              <a:latin typeface="맑은 고딕" pitchFamily="50" charset="-127"/>
              <a:ea typeface="맑은 고딕" pitchFamily="50" charset="-127"/>
            </a:endParaRPr>
          </a:p>
        </p:txBody>
      </p:sp>
      <p:sp>
        <p:nvSpPr>
          <p:cNvPr id="53305" name="직사각형 270"/>
          <p:cNvSpPr>
            <a:spLocks noChangeArrowheads="1"/>
          </p:cNvSpPr>
          <p:nvPr/>
        </p:nvSpPr>
        <p:spPr bwMode="auto">
          <a:xfrm>
            <a:off x="3919538" y="2165350"/>
            <a:ext cx="1023937"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Customer Name</a:t>
            </a:r>
            <a:r>
              <a:rPr kumimoji="0" lang="en-US" altLang="ko-KR" sz="800" dirty="0">
                <a:solidFill>
                  <a:srgbClr val="FF0000"/>
                </a:solidFill>
                <a:latin typeface="맑은 고딕" pitchFamily="50" charset="-127"/>
                <a:ea typeface="맑은 고딕" pitchFamily="50" charset="-127"/>
              </a:rPr>
              <a:t>*</a:t>
            </a:r>
            <a:endParaRPr kumimoji="0" lang="ko-KR" altLang="en-US" sz="800" dirty="0">
              <a:solidFill>
                <a:srgbClr val="FF0000"/>
              </a:solidFill>
              <a:latin typeface="맑은 고딕" pitchFamily="50" charset="-127"/>
              <a:ea typeface="맑은 고딕" pitchFamily="50" charset="-127"/>
            </a:endParaRPr>
          </a:p>
        </p:txBody>
      </p:sp>
      <p:grpSp>
        <p:nvGrpSpPr>
          <p:cNvPr id="53306" name="그룹 300"/>
          <p:cNvGrpSpPr>
            <a:grpSpLocks/>
          </p:cNvGrpSpPr>
          <p:nvPr/>
        </p:nvGrpSpPr>
        <p:grpSpPr bwMode="auto">
          <a:xfrm>
            <a:off x="1646238" y="2147888"/>
            <a:ext cx="2012950" cy="215900"/>
            <a:chOff x="7133019" y="4307555"/>
            <a:chExt cx="2015921" cy="217261"/>
          </a:xfrm>
        </p:grpSpPr>
        <p:sp>
          <p:nvSpPr>
            <p:cNvPr id="53348" name="모서리가 둥근 직사각형 258"/>
            <p:cNvSpPr>
              <a:spLocks noChangeArrowheads="1"/>
            </p:cNvSpPr>
            <p:nvPr/>
          </p:nvSpPr>
          <p:spPr bwMode="auto">
            <a:xfrm>
              <a:off x="7133019" y="4307555"/>
              <a:ext cx="2015921"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53349" name="그룹 104"/>
            <p:cNvGrpSpPr>
              <a:grpSpLocks/>
            </p:cNvGrpSpPr>
            <p:nvPr/>
          </p:nvGrpSpPr>
          <p:grpSpPr bwMode="auto">
            <a:xfrm rot="2487701">
              <a:off x="9006775" y="4365089"/>
              <a:ext cx="98570" cy="105387"/>
              <a:chOff x="5456484" y="417348"/>
              <a:chExt cx="191386" cy="204618"/>
            </a:xfrm>
          </p:grpSpPr>
          <p:sp>
            <p:nvSpPr>
              <p:cNvPr id="95" name="타원 94"/>
              <p:cNvSpPr/>
              <p:nvPr/>
            </p:nvSpPr>
            <p:spPr bwMode="auto">
              <a:xfrm>
                <a:off x="5457456" y="416438"/>
                <a:ext cx="19138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96" name="1/2 액자 95"/>
              <p:cNvSpPr/>
              <p:nvPr/>
            </p:nvSpPr>
            <p:spPr bwMode="auto">
              <a:xfrm rot="11089016">
                <a:off x="5501626" y="473920"/>
                <a:ext cx="77173"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53307" name="직사각형 270"/>
          <p:cNvSpPr>
            <a:spLocks noChangeArrowheads="1"/>
          </p:cNvSpPr>
          <p:nvPr/>
        </p:nvSpPr>
        <p:spPr bwMode="auto">
          <a:xfrm>
            <a:off x="3919538" y="3214688"/>
            <a:ext cx="873125"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Marital Status</a:t>
            </a:r>
            <a:r>
              <a:rPr kumimoji="0" lang="en-US" altLang="ko-KR" sz="800">
                <a:solidFill>
                  <a:srgbClr val="FF0000"/>
                </a:solidFill>
                <a:latin typeface="맑은 고딕" pitchFamily="50" charset="-127"/>
                <a:ea typeface="맑은 고딕" pitchFamily="50" charset="-127"/>
              </a:rPr>
              <a:t>*</a:t>
            </a:r>
            <a:endParaRPr kumimoji="0" lang="ko-KR" altLang="en-US" sz="800">
              <a:solidFill>
                <a:srgbClr val="FF0000"/>
              </a:solidFill>
              <a:latin typeface="맑은 고딕" pitchFamily="50" charset="-127"/>
              <a:ea typeface="맑은 고딕" pitchFamily="50" charset="-127"/>
            </a:endParaRPr>
          </a:p>
        </p:txBody>
      </p:sp>
      <p:grpSp>
        <p:nvGrpSpPr>
          <p:cNvPr id="53308" name="그룹 300"/>
          <p:cNvGrpSpPr>
            <a:grpSpLocks/>
          </p:cNvGrpSpPr>
          <p:nvPr/>
        </p:nvGrpSpPr>
        <p:grpSpPr bwMode="auto">
          <a:xfrm>
            <a:off x="5167313" y="3197225"/>
            <a:ext cx="2012950" cy="215900"/>
            <a:chOff x="7133019" y="4307555"/>
            <a:chExt cx="2015921" cy="217261"/>
          </a:xfrm>
        </p:grpSpPr>
        <p:sp>
          <p:nvSpPr>
            <p:cNvPr id="53344" name="모서리가 둥근 직사각형 258"/>
            <p:cNvSpPr>
              <a:spLocks noChangeArrowheads="1"/>
            </p:cNvSpPr>
            <p:nvPr/>
          </p:nvSpPr>
          <p:spPr bwMode="auto">
            <a:xfrm>
              <a:off x="7133019" y="4307555"/>
              <a:ext cx="2015921"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53345" name="그룹 104"/>
            <p:cNvGrpSpPr>
              <a:grpSpLocks/>
            </p:cNvGrpSpPr>
            <p:nvPr/>
          </p:nvGrpSpPr>
          <p:grpSpPr bwMode="auto">
            <a:xfrm rot="2487701">
              <a:off x="9006775" y="4365089"/>
              <a:ext cx="98570" cy="105387"/>
              <a:chOff x="5456484" y="417348"/>
              <a:chExt cx="191386" cy="204618"/>
            </a:xfrm>
          </p:grpSpPr>
          <p:sp>
            <p:nvSpPr>
              <p:cNvPr id="101" name="타원 100"/>
              <p:cNvSpPr/>
              <p:nvPr/>
            </p:nvSpPr>
            <p:spPr bwMode="auto">
              <a:xfrm>
                <a:off x="5457456" y="416438"/>
                <a:ext cx="19138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102" name="1/2 액자 101"/>
              <p:cNvSpPr/>
              <p:nvPr/>
            </p:nvSpPr>
            <p:spPr bwMode="auto">
              <a:xfrm rot="11089016">
                <a:off x="5501627" y="473922"/>
                <a:ext cx="77171"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103" name="AutoShape 318"/>
          <p:cNvSpPr>
            <a:spLocks noChangeArrowheads="1"/>
          </p:cNvSpPr>
          <p:nvPr/>
        </p:nvSpPr>
        <p:spPr bwMode="auto">
          <a:xfrm>
            <a:off x="1646238" y="2825750"/>
            <a:ext cx="2012950" cy="215900"/>
          </a:xfrm>
          <a:prstGeom prst="flowChartAlternateProcess">
            <a:avLst/>
          </a:prstGeom>
          <a:solidFill>
            <a:srgbClr val="D9D9D9"/>
          </a:solidFill>
          <a:ln w="9525" algn="ctr">
            <a:solidFill>
              <a:schemeClr val="bg1">
                <a:lumMod val="50000"/>
              </a:schemeClr>
            </a:solidFill>
            <a:miter lim="800000"/>
            <a:headEnd/>
            <a:tailEnd/>
          </a:ln>
        </p:spPr>
        <p:txBody>
          <a:bodyPr wrap="none" anchor="ctr"/>
          <a:lstStyle/>
          <a:p>
            <a:pPr algn="ctr">
              <a:defRPr/>
            </a:pPr>
            <a:r>
              <a:rPr kumimoji="0" lang="en-US" altLang="ko-KR" sz="700" dirty="0">
                <a:solidFill>
                  <a:schemeClr val="tx1"/>
                </a:solidFill>
                <a:latin typeface="Trebuchet MS"/>
                <a:ea typeface="맑은 고딕" pitchFamily="50" charset="-127"/>
              </a:rPr>
              <a:t>DD-MM-YYYY</a:t>
            </a:r>
          </a:p>
        </p:txBody>
      </p:sp>
      <p:sp>
        <p:nvSpPr>
          <p:cNvPr id="53310" name="직사각형 270"/>
          <p:cNvSpPr>
            <a:spLocks noChangeArrowheads="1"/>
          </p:cNvSpPr>
          <p:nvPr/>
        </p:nvSpPr>
        <p:spPr bwMode="auto">
          <a:xfrm>
            <a:off x="3919538" y="3587750"/>
            <a:ext cx="1028700"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solidFill>
                  <a:schemeClr val="tx1"/>
                </a:solidFill>
                <a:latin typeface="맑은 고딕" pitchFamily="50" charset="-127"/>
                <a:ea typeface="맑은 고딕" pitchFamily="50" charset="-127"/>
              </a:rPr>
              <a:t>Occupation Class</a:t>
            </a:r>
            <a:r>
              <a:rPr kumimoji="0" lang="en-US" altLang="ko-KR" sz="800">
                <a:solidFill>
                  <a:srgbClr val="FF0000"/>
                </a:solidFill>
                <a:latin typeface="맑은 고딕" pitchFamily="50" charset="-127"/>
                <a:ea typeface="맑은 고딕" pitchFamily="50" charset="-127"/>
              </a:rPr>
              <a:t>*</a:t>
            </a:r>
            <a:endParaRPr kumimoji="0" lang="ko-KR" altLang="en-US" sz="800">
              <a:solidFill>
                <a:srgbClr val="FF0000"/>
              </a:solidFill>
              <a:latin typeface="맑은 고딕" pitchFamily="50" charset="-127"/>
              <a:ea typeface="맑은 고딕" pitchFamily="50" charset="-127"/>
            </a:endParaRPr>
          </a:p>
        </p:txBody>
      </p:sp>
      <p:sp>
        <p:nvSpPr>
          <p:cNvPr id="109" name="AutoShape 318"/>
          <p:cNvSpPr>
            <a:spLocks noChangeArrowheads="1"/>
          </p:cNvSpPr>
          <p:nvPr/>
        </p:nvSpPr>
        <p:spPr bwMode="auto">
          <a:xfrm>
            <a:off x="5159375" y="2844800"/>
            <a:ext cx="2012950"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endParaRPr kumimoji="0" lang="en-US" altLang="ko-KR" sz="700" dirty="0">
              <a:solidFill>
                <a:srgbClr val="7F7F7F"/>
              </a:solidFill>
              <a:latin typeface="Trebuchet MS" pitchFamily="34" charset="0"/>
              <a:ea typeface="맑은 고딕" pitchFamily="50" charset="-127"/>
            </a:endParaRPr>
          </a:p>
        </p:txBody>
      </p:sp>
      <p:sp>
        <p:nvSpPr>
          <p:cNvPr id="53312" name="직사각형 270"/>
          <p:cNvSpPr>
            <a:spLocks noChangeArrowheads="1"/>
          </p:cNvSpPr>
          <p:nvPr/>
        </p:nvSpPr>
        <p:spPr bwMode="auto">
          <a:xfrm>
            <a:off x="406400" y="3589338"/>
            <a:ext cx="758825"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Occupation</a:t>
            </a:r>
            <a:r>
              <a:rPr kumimoji="0" lang="en-US" altLang="ko-KR" sz="800">
                <a:solidFill>
                  <a:srgbClr val="FF0000"/>
                </a:solidFill>
                <a:latin typeface="맑은 고딕" pitchFamily="50" charset="-127"/>
                <a:ea typeface="맑은 고딕" pitchFamily="50" charset="-127"/>
              </a:rPr>
              <a:t>*</a:t>
            </a:r>
            <a:endParaRPr kumimoji="0" lang="ko-KR" altLang="en-US" sz="800">
              <a:solidFill>
                <a:srgbClr val="FF0000"/>
              </a:solidFill>
              <a:latin typeface="맑은 고딕" pitchFamily="50" charset="-127"/>
              <a:ea typeface="맑은 고딕" pitchFamily="50" charset="-127"/>
            </a:endParaRPr>
          </a:p>
        </p:txBody>
      </p:sp>
      <p:sp>
        <p:nvSpPr>
          <p:cNvPr id="111" name="AutoShape 318"/>
          <p:cNvSpPr>
            <a:spLocks noChangeArrowheads="1"/>
          </p:cNvSpPr>
          <p:nvPr/>
        </p:nvSpPr>
        <p:spPr bwMode="auto">
          <a:xfrm>
            <a:off x="1951038" y="3579813"/>
            <a:ext cx="1708150"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endParaRPr kumimoji="0" lang="en-US" altLang="ko-KR" sz="700" dirty="0">
              <a:solidFill>
                <a:srgbClr val="7F7F7F"/>
              </a:solidFill>
              <a:latin typeface="Trebuchet MS" pitchFamily="34" charset="0"/>
              <a:ea typeface="맑은 고딕" pitchFamily="50" charset="-127"/>
            </a:endParaRPr>
          </a:p>
        </p:txBody>
      </p:sp>
      <p:pic>
        <p:nvPicPr>
          <p:cNvPr id="53314" name="그림 111" descr="ico_search.png"/>
          <p:cNvPicPr>
            <a:picLocks noChangeAspect="1"/>
          </p:cNvPicPr>
          <p:nvPr/>
        </p:nvPicPr>
        <p:blipFill>
          <a:blip r:embed="rId8" cstate="print"/>
          <a:srcRect/>
          <a:stretch>
            <a:fillRect/>
          </a:stretch>
        </p:blipFill>
        <p:spPr bwMode="auto">
          <a:xfrm>
            <a:off x="1679575" y="3589338"/>
            <a:ext cx="180975" cy="173037"/>
          </a:xfrm>
          <a:prstGeom prst="rect">
            <a:avLst/>
          </a:prstGeom>
          <a:noFill/>
          <a:ln w="9525">
            <a:noFill/>
            <a:miter lim="800000"/>
            <a:headEnd/>
            <a:tailEnd/>
          </a:ln>
        </p:spPr>
      </p:pic>
      <p:sp>
        <p:nvSpPr>
          <p:cNvPr id="115" name="AutoShape 318"/>
          <p:cNvSpPr>
            <a:spLocks noChangeArrowheads="1"/>
          </p:cNvSpPr>
          <p:nvPr/>
        </p:nvSpPr>
        <p:spPr bwMode="auto">
          <a:xfrm>
            <a:off x="5159375" y="3567113"/>
            <a:ext cx="2012950"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endParaRPr kumimoji="0" lang="en-US" altLang="ko-KR" sz="700" dirty="0">
              <a:solidFill>
                <a:srgbClr val="7F7F7F"/>
              </a:solidFill>
              <a:latin typeface="Trebuchet MS" pitchFamily="34" charset="0"/>
              <a:ea typeface="맑은 고딕" pitchFamily="50" charset="-127"/>
            </a:endParaRPr>
          </a:p>
        </p:txBody>
      </p:sp>
      <p:sp>
        <p:nvSpPr>
          <p:cNvPr id="53317" name="직사각형 270"/>
          <p:cNvSpPr>
            <a:spLocks noChangeArrowheads="1"/>
          </p:cNvSpPr>
          <p:nvPr/>
        </p:nvSpPr>
        <p:spPr bwMode="auto">
          <a:xfrm>
            <a:off x="3919538" y="2527300"/>
            <a:ext cx="504825"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solidFill>
                  <a:schemeClr val="tx1"/>
                </a:solidFill>
                <a:latin typeface="맑은 고딕" pitchFamily="50" charset="-127"/>
                <a:ea typeface="맑은 고딕" pitchFamily="50" charset="-127"/>
              </a:rPr>
              <a:t>ID No</a:t>
            </a:r>
            <a:r>
              <a:rPr kumimoji="0" lang="en-US" altLang="ko-KR" sz="800">
                <a:solidFill>
                  <a:srgbClr val="FF0000"/>
                </a:solidFill>
                <a:latin typeface="맑은 고딕" pitchFamily="50" charset="-127"/>
                <a:ea typeface="맑은 고딕" pitchFamily="50" charset="-127"/>
              </a:rPr>
              <a:t>*</a:t>
            </a:r>
            <a:endParaRPr kumimoji="0" lang="ko-KR" altLang="en-US" sz="800">
              <a:solidFill>
                <a:srgbClr val="FF0000"/>
              </a:solidFill>
              <a:latin typeface="맑은 고딕" pitchFamily="50" charset="-127"/>
              <a:ea typeface="맑은 고딕" pitchFamily="50" charset="-127"/>
            </a:endParaRPr>
          </a:p>
        </p:txBody>
      </p:sp>
      <p:sp>
        <p:nvSpPr>
          <p:cNvPr id="132" name="AutoShape 318"/>
          <p:cNvSpPr>
            <a:spLocks noChangeArrowheads="1"/>
          </p:cNvSpPr>
          <p:nvPr/>
        </p:nvSpPr>
        <p:spPr bwMode="auto">
          <a:xfrm>
            <a:off x="5159375" y="2501900"/>
            <a:ext cx="2012950" cy="215900"/>
          </a:xfrm>
          <a:prstGeom prst="flowChartAlternateProcess">
            <a:avLst/>
          </a:prstGeom>
          <a:solidFill>
            <a:schemeClr val="bg1"/>
          </a:solidFill>
          <a:ln w="9525" algn="ctr">
            <a:solidFill>
              <a:srgbClr val="FF0000"/>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53319" name="직사각형 270"/>
          <p:cNvSpPr>
            <a:spLocks noChangeArrowheads="1"/>
          </p:cNvSpPr>
          <p:nvPr/>
        </p:nvSpPr>
        <p:spPr bwMode="auto">
          <a:xfrm>
            <a:off x="406400" y="2511425"/>
            <a:ext cx="587375"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ID Type</a:t>
            </a:r>
            <a:r>
              <a:rPr kumimoji="0" lang="en-US" altLang="ko-KR" sz="800">
                <a:solidFill>
                  <a:srgbClr val="FF0000"/>
                </a:solidFill>
                <a:latin typeface="맑은 고딕" pitchFamily="50" charset="-127"/>
                <a:ea typeface="맑은 고딕" pitchFamily="50" charset="-127"/>
              </a:rPr>
              <a:t>*</a:t>
            </a:r>
            <a:endParaRPr kumimoji="0" lang="ko-KR" altLang="en-US" sz="800">
              <a:solidFill>
                <a:srgbClr val="FF0000"/>
              </a:solidFill>
              <a:latin typeface="맑은 고딕" pitchFamily="50" charset="-127"/>
              <a:ea typeface="맑은 고딕" pitchFamily="50" charset="-127"/>
            </a:endParaRPr>
          </a:p>
        </p:txBody>
      </p:sp>
      <p:grpSp>
        <p:nvGrpSpPr>
          <p:cNvPr id="53320" name="그룹 300"/>
          <p:cNvGrpSpPr>
            <a:grpSpLocks/>
          </p:cNvGrpSpPr>
          <p:nvPr/>
        </p:nvGrpSpPr>
        <p:grpSpPr bwMode="auto">
          <a:xfrm>
            <a:off x="1646238" y="2489200"/>
            <a:ext cx="2012950" cy="215900"/>
            <a:chOff x="7133019" y="4307555"/>
            <a:chExt cx="2015921" cy="217261"/>
          </a:xfrm>
        </p:grpSpPr>
        <p:sp>
          <p:nvSpPr>
            <p:cNvPr id="53336" name="모서리가 둥근 직사각형 258"/>
            <p:cNvSpPr>
              <a:spLocks noChangeArrowheads="1"/>
            </p:cNvSpPr>
            <p:nvPr/>
          </p:nvSpPr>
          <p:spPr bwMode="auto">
            <a:xfrm>
              <a:off x="7133019" y="4307555"/>
              <a:ext cx="2015921"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FF0000"/>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53337" name="그룹 104"/>
            <p:cNvGrpSpPr>
              <a:grpSpLocks/>
            </p:cNvGrpSpPr>
            <p:nvPr/>
          </p:nvGrpSpPr>
          <p:grpSpPr bwMode="auto">
            <a:xfrm rot="2487701">
              <a:off x="9006775" y="4365089"/>
              <a:ext cx="98570" cy="105387"/>
              <a:chOff x="5456484" y="417348"/>
              <a:chExt cx="191386" cy="204618"/>
            </a:xfrm>
          </p:grpSpPr>
          <p:sp>
            <p:nvSpPr>
              <p:cNvPr id="138" name="타원 137"/>
              <p:cNvSpPr/>
              <p:nvPr/>
            </p:nvSpPr>
            <p:spPr bwMode="auto">
              <a:xfrm>
                <a:off x="5457456" y="416438"/>
                <a:ext cx="19138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139" name="1/2 액자 138"/>
              <p:cNvSpPr/>
              <p:nvPr/>
            </p:nvSpPr>
            <p:spPr bwMode="auto">
              <a:xfrm rot="11089016">
                <a:off x="5501627" y="473922"/>
                <a:ext cx="77171"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grpSp>
        <p:nvGrpSpPr>
          <p:cNvPr id="53323" name="그룹 276"/>
          <p:cNvGrpSpPr>
            <a:grpSpLocks/>
          </p:cNvGrpSpPr>
          <p:nvPr/>
        </p:nvGrpSpPr>
        <p:grpSpPr bwMode="auto">
          <a:xfrm>
            <a:off x="9525" y="1790700"/>
            <a:ext cx="276225" cy="4265613"/>
            <a:chOff x="9006" y="2570276"/>
            <a:chExt cx="276744" cy="3439998"/>
          </a:xfrm>
        </p:grpSpPr>
        <p:grpSp>
          <p:nvGrpSpPr>
            <p:cNvPr id="53331" name="그룹 77"/>
            <p:cNvGrpSpPr>
              <a:grpSpLocks/>
            </p:cNvGrpSpPr>
            <p:nvPr/>
          </p:nvGrpSpPr>
          <p:grpSpPr bwMode="auto">
            <a:xfrm>
              <a:off x="28092" y="2570276"/>
              <a:ext cx="252888" cy="3439998"/>
              <a:chOff x="7326139" y="2570276"/>
              <a:chExt cx="252888" cy="3439998"/>
            </a:xfrm>
          </p:grpSpPr>
          <p:sp>
            <p:nvSpPr>
              <p:cNvPr id="155" name="Line 12"/>
              <p:cNvSpPr>
                <a:spLocks noChangeShapeType="1"/>
              </p:cNvSpPr>
              <p:nvPr/>
            </p:nvSpPr>
            <p:spPr bwMode="auto">
              <a:xfrm>
                <a:off x="7448607" y="2584359"/>
                <a:ext cx="0" cy="3397750"/>
              </a:xfrm>
              <a:prstGeom prst="line">
                <a:avLst/>
              </a:prstGeom>
              <a:noFill/>
              <a:ln w="9525">
                <a:solidFill>
                  <a:srgbClr val="FFFFFF">
                    <a:lumMod val="50000"/>
                  </a:srgbClr>
                </a:solidFill>
                <a:round/>
                <a:headEnd type="triangle" w="sm" len="sm"/>
                <a:tailEnd type="triangle" w="sm" len="sm"/>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sp>
            <p:nvSpPr>
              <p:cNvPr id="157" name="Line 9"/>
              <p:cNvSpPr>
                <a:spLocks noChangeShapeType="1"/>
              </p:cNvSpPr>
              <p:nvPr/>
            </p:nvSpPr>
            <p:spPr bwMode="auto">
              <a:xfrm>
                <a:off x="7326139" y="6010274"/>
                <a:ext cx="252887" cy="0"/>
              </a:xfrm>
              <a:prstGeom prst="line">
                <a:avLst/>
              </a:prstGeom>
              <a:noFill/>
              <a:ln w="9525">
                <a:solidFill>
                  <a:schemeClr val="bg1">
                    <a:lumMod val="75000"/>
                  </a:schemeClr>
                </a:solidFill>
                <a:round/>
                <a:headEnd/>
                <a:tailEnd/>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sp>
            <p:nvSpPr>
              <p:cNvPr id="159" name="Line 9"/>
              <p:cNvSpPr>
                <a:spLocks noChangeShapeType="1"/>
              </p:cNvSpPr>
              <p:nvPr/>
            </p:nvSpPr>
            <p:spPr bwMode="auto">
              <a:xfrm>
                <a:off x="7326139" y="2570276"/>
                <a:ext cx="252887" cy="0"/>
              </a:xfrm>
              <a:prstGeom prst="line">
                <a:avLst/>
              </a:prstGeom>
              <a:noFill/>
              <a:ln w="9525">
                <a:solidFill>
                  <a:schemeClr val="bg1">
                    <a:lumMod val="75000"/>
                  </a:schemeClr>
                </a:solidFill>
                <a:round/>
                <a:headEnd/>
                <a:tailEnd/>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grpSp>
        <p:sp>
          <p:nvSpPr>
            <p:cNvPr id="53332" name="Text Box 14"/>
            <p:cNvSpPr txBox="1">
              <a:spLocks noChangeArrowheads="1"/>
            </p:cNvSpPr>
            <p:nvPr/>
          </p:nvSpPr>
          <p:spPr bwMode="auto">
            <a:xfrm>
              <a:off x="9006" y="4166277"/>
              <a:ext cx="276744" cy="239128"/>
            </a:xfrm>
            <a:prstGeom prst="rect">
              <a:avLst/>
            </a:prstGeom>
            <a:solidFill>
              <a:schemeClr val="bg1"/>
            </a:solidFill>
            <a:ln w="9525" algn="ctr">
              <a:noFill/>
              <a:miter lim="800000"/>
              <a:headEnd/>
              <a:tailEnd/>
            </a:ln>
          </p:spPr>
          <p:txBody>
            <a:bodyPr lIns="0" tIns="0" rIns="0" bIns="0">
              <a:spAutoFit/>
            </a:bodyPr>
            <a:lstStyle/>
            <a:p>
              <a:r>
                <a:rPr kumimoji="0" lang="en-US" altLang="ko-KR" sz="800">
                  <a:latin typeface="Trebuchet MS" pitchFamily="34" charset="0"/>
                </a:rPr>
                <a:t>Scroll</a:t>
              </a:r>
            </a:p>
            <a:p>
              <a:r>
                <a:rPr kumimoji="0" lang="en-US" altLang="ko-KR" sz="800">
                  <a:latin typeface="Trebuchet MS" pitchFamily="34" charset="0"/>
                </a:rPr>
                <a:t>able</a:t>
              </a:r>
              <a:endParaRPr kumimoji="0" lang="en-US" altLang="ko-KR" sz="800">
                <a:latin typeface="맑은 고딕" pitchFamily="50" charset="-127"/>
              </a:endParaRPr>
            </a:p>
          </p:txBody>
        </p:sp>
      </p:grpSp>
      <p:sp>
        <p:nvSpPr>
          <p:cNvPr id="104" name="직사각형 2"/>
          <p:cNvSpPr>
            <a:spLocks noChangeArrowheads="1"/>
          </p:cNvSpPr>
          <p:nvPr/>
        </p:nvSpPr>
        <p:spPr bwMode="auto">
          <a:xfrm>
            <a:off x="568325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105" name="순서도: 병합 104"/>
          <p:cNvSpPr/>
          <p:nvPr/>
        </p:nvSpPr>
        <p:spPr bwMode="auto">
          <a:xfrm>
            <a:off x="6451600" y="1298575"/>
            <a:ext cx="122238"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pic>
        <p:nvPicPr>
          <p:cNvPr id="53326" name="그림 105"/>
          <p:cNvPicPr>
            <a:picLocks noChangeAspect="1"/>
          </p:cNvPicPr>
          <p:nvPr/>
        </p:nvPicPr>
        <p:blipFill>
          <a:blip r:embed="rId9" cstate="print"/>
          <a:srcRect/>
          <a:stretch>
            <a:fillRect/>
          </a:stretch>
        </p:blipFill>
        <p:spPr bwMode="auto">
          <a:xfrm>
            <a:off x="6751638" y="1216025"/>
            <a:ext cx="250825" cy="250825"/>
          </a:xfrm>
          <a:prstGeom prst="rect">
            <a:avLst/>
          </a:prstGeom>
          <a:noFill/>
          <a:ln w="9525">
            <a:noFill/>
            <a:miter lim="800000"/>
            <a:headEnd/>
            <a:tailEnd/>
          </a:ln>
        </p:spPr>
      </p:pic>
      <p:sp>
        <p:nvSpPr>
          <p:cNvPr id="110" name="모서리가 둥근 직사각형 89"/>
          <p:cNvSpPr>
            <a:spLocks noChangeArrowheads="1"/>
          </p:cNvSpPr>
          <p:nvPr/>
        </p:nvSpPr>
        <p:spPr bwMode="auto">
          <a:xfrm>
            <a:off x="6003296" y="6078538"/>
            <a:ext cx="5159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dirty="0" smtClean="0">
                <a:latin typeface="맑은 고딕" pitchFamily="50" charset="-127"/>
                <a:ea typeface="맑은 고딕" pitchFamily="50" charset="-127"/>
              </a:rPr>
              <a:t>Save</a:t>
            </a:r>
            <a:endParaRPr kumimoji="0" lang="ko-KR" altLang="en-US" sz="800" b="1" dirty="0">
              <a:latin typeface="맑은 고딕" pitchFamily="50" charset="-127"/>
              <a:ea typeface="맑은 고딕" pitchFamily="50" charset="-127"/>
            </a:endParaRPr>
          </a:p>
        </p:txBody>
      </p:sp>
      <p:sp>
        <p:nvSpPr>
          <p:cNvPr id="112" name="직사각형 270"/>
          <p:cNvSpPr>
            <a:spLocks noChangeArrowheads="1"/>
          </p:cNvSpPr>
          <p:nvPr/>
        </p:nvSpPr>
        <p:spPr bwMode="auto">
          <a:xfrm>
            <a:off x="406400" y="3871913"/>
            <a:ext cx="885825" cy="322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Estimated </a:t>
            </a:r>
          </a:p>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Annual Income</a:t>
            </a:r>
            <a:endParaRPr kumimoji="0" lang="ko-KR" altLang="en-US" sz="800" dirty="0">
              <a:solidFill>
                <a:srgbClr val="FF0000"/>
              </a:solidFill>
              <a:latin typeface="맑은 고딕" pitchFamily="50" charset="-127"/>
              <a:ea typeface="맑은 고딕" pitchFamily="50" charset="-127"/>
            </a:endParaRPr>
          </a:p>
        </p:txBody>
      </p:sp>
      <p:sp>
        <p:nvSpPr>
          <p:cNvPr id="113" name="AutoShape 318"/>
          <p:cNvSpPr>
            <a:spLocks noChangeArrowheads="1"/>
          </p:cNvSpPr>
          <p:nvPr/>
        </p:nvSpPr>
        <p:spPr bwMode="auto">
          <a:xfrm>
            <a:off x="1646237" y="3924300"/>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114" name="직사각형 270"/>
          <p:cNvSpPr>
            <a:spLocks noChangeArrowheads="1"/>
          </p:cNvSpPr>
          <p:nvPr/>
        </p:nvSpPr>
        <p:spPr bwMode="auto">
          <a:xfrm>
            <a:off x="3919538" y="3934202"/>
            <a:ext cx="741362"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Contact No.</a:t>
            </a:r>
            <a:endParaRPr kumimoji="0" lang="ko-KR" altLang="en-US" sz="800">
              <a:solidFill>
                <a:srgbClr val="FF0000"/>
              </a:solidFill>
              <a:latin typeface="맑은 고딕" pitchFamily="50" charset="-127"/>
              <a:ea typeface="맑은 고딕" pitchFamily="50" charset="-127"/>
            </a:endParaRPr>
          </a:p>
        </p:txBody>
      </p:sp>
      <p:sp>
        <p:nvSpPr>
          <p:cNvPr id="116" name="직사각형 270"/>
          <p:cNvSpPr>
            <a:spLocks noChangeArrowheads="1"/>
          </p:cNvSpPr>
          <p:nvPr/>
        </p:nvSpPr>
        <p:spPr bwMode="auto">
          <a:xfrm>
            <a:off x="406400" y="4318000"/>
            <a:ext cx="785813"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Proposal No.</a:t>
            </a:r>
            <a:endParaRPr kumimoji="0" lang="en-US" altLang="ko-KR" sz="800">
              <a:solidFill>
                <a:srgbClr val="FF0000"/>
              </a:solidFill>
              <a:latin typeface="맑은 고딕" pitchFamily="50" charset="-127"/>
              <a:ea typeface="맑은 고딕" pitchFamily="50" charset="-127"/>
            </a:endParaRPr>
          </a:p>
        </p:txBody>
      </p:sp>
      <p:sp>
        <p:nvSpPr>
          <p:cNvPr id="119" name="AutoShape 318"/>
          <p:cNvSpPr>
            <a:spLocks noChangeArrowheads="1"/>
          </p:cNvSpPr>
          <p:nvPr/>
        </p:nvSpPr>
        <p:spPr bwMode="auto">
          <a:xfrm>
            <a:off x="1646238" y="4295775"/>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126" name="TextBox 79"/>
          <p:cNvSpPr txBox="1">
            <a:spLocks noChangeArrowheads="1"/>
          </p:cNvSpPr>
          <p:nvPr/>
        </p:nvSpPr>
        <p:spPr bwMode="auto">
          <a:xfrm>
            <a:off x="5651501" y="3892228"/>
            <a:ext cx="190500" cy="246063"/>
          </a:xfrm>
          <a:prstGeom prst="rect">
            <a:avLst/>
          </a:prstGeom>
          <a:noFill/>
          <a:ln w="9525">
            <a:noFill/>
            <a:miter lim="800000"/>
            <a:headEnd/>
            <a:tailEnd/>
          </a:ln>
        </p:spPr>
        <p:txBody>
          <a:bodyPr>
            <a:spAutoFit/>
          </a:bodyPr>
          <a:lstStyle/>
          <a:p>
            <a:pPr algn="ctr"/>
            <a:r>
              <a:rPr lang="en-US" altLang="ko-KR" dirty="0"/>
              <a:t>+</a:t>
            </a:r>
            <a:endParaRPr lang="ko-KR" altLang="en-US" dirty="0"/>
          </a:p>
        </p:txBody>
      </p:sp>
      <p:sp>
        <p:nvSpPr>
          <p:cNvPr id="127" name="AutoShape 318"/>
          <p:cNvSpPr>
            <a:spLocks noChangeArrowheads="1"/>
          </p:cNvSpPr>
          <p:nvPr/>
        </p:nvSpPr>
        <p:spPr bwMode="auto">
          <a:xfrm>
            <a:off x="6592571" y="3915337"/>
            <a:ext cx="587692"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130" name="AutoShape 318"/>
          <p:cNvSpPr>
            <a:spLocks noChangeArrowheads="1"/>
          </p:cNvSpPr>
          <p:nvPr/>
        </p:nvSpPr>
        <p:spPr bwMode="auto">
          <a:xfrm>
            <a:off x="5822951" y="3913749"/>
            <a:ext cx="328613" cy="215900"/>
          </a:xfrm>
          <a:prstGeom prst="flowChartAlternateProcess">
            <a:avLst/>
          </a:prstGeom>
          <a:solidFill>
            <a:schemeClr val="bg1"/>
          </a:solidFill>
          <a:ln w="9525" algn="ctr">
            <a:solidFill>
              <a:schemeClr val="bg1">
                <a:lumMod val="50000"/>
              </a:schemeClr>
            </a:solidFill>
            <a:miter lim="800000"/>
            <a:headEnd/>
            <a:tailEnd/>
          </a:ln>
        </p:spPr>
        <p:txBody>
          <a:bodyPr wrap="none" lIns="0" rIns="0" anchor="ctr"/>
          <a:lstStyle/>
          <a:p>
            <a:pPr algn="ctr">
              <a:defRPr/>
            </a:pPr>
            <a:r>
              <a:rPr kumimoji="0" lang="en-US" altLang="ko-KR" sz="700" dirty="0">
                <a:solidFill>
                  <a:schemeClr val="bg1">
                    <a:lumMod val="50000"/>
                  </a:schemeClr>
                </a:solidFill>
                <a:latin typeface="Trebuchet MS"/>
                <a:ea typeface="맑은 고딕" pitchFamily="50" charset="-127"/>
              </a:rPr>
              <a:t>Input</a:t>
            </a:r>
          </a:p>
        </p:txBody>
      </p:sp>
      <p:sp>
        <p:nvSpPr>
          <p:cNvPr id="131" name="AutoShape 318"/>
          <p:cNvSpPr>
            <a:spLocks noChangeArrowheads="1"/>
          </p:cNvSpPr>
          <p:nvPr/>
        </p:nvSpPr>
        <p:spPr bwMode="auto">
          <a:xfrm>
            <a:off x="6213952" y="3913749"/>
            <a:ext cx="328613" cy="215900"/>
          </a:xfrm>
          <a:prstGeom prst="flowChartAlternateProcess">
            <a:avLst/>
          </a:prstGeom>
          <a:solidFill>
            <a:schemeClr val="bg1"/>
          </a:solidFill>
          <a:ln w="9525" algn="ctr">
            <a:solidFill>
              <a:schemeClr val="bg1">
                <a:lumMod val="50000"/>
              </a:schemeClr>
            </a:solidFill>
            <a:miter lim="800000"/>
            <a:headEnd/>
            <a:tailEnd/>
          </a:ln>
        </p:spPr>
        <p:txBody>
          <a:bodyPr wrap="none" lIns="0" rIns="0" anchor="ctr"/>
          <a:lstStyle/>
          <a:p>
            <a:pPr algn="ctr">
              <a:defRPr/>
            </a:pPr>
            <a:r>
              <a:rPr kumimoji="0" lang="en-US" altLang="ko-KR" sz="700" dirty="0">
                <a:solidFill>
                  <a:schemeClr val="bg1">
                    <a:lumMod val="50000"/>
                  </a:schemeClr>
                </a:solidFill>
                <a:latin typeface="Trebuchet MS"/>
                <a:ea typeface="맑은 고딕" pitchFamily="50" charset="-127"/>
              </a:rPr>
              <a:t>Input</a:t>
            </a:r>
          </a:p>
        </p:txBody>
      </p:sp>
      <p:grpSp>
        <p:nvGrpSpPr>
          <p:cNvPr id="133" name="그룹 300"/>
          <p:cNvGrpSpPr>
            <a:grpSpLocks/>
          </p:cNvGrpSpPr>
          <p:nvPr/>
        </p:nvGrpSpPr>
        <p:grpSpPr bwMode="auto">
          <a:xfrm>
            <a:off x="5162542" y="3911279"/>
            <a:ext cx="469900" cy="215900"/>
            <a:chOff x="8678346" y="4307555"/>
            <a:chExt cx="470594" cy="217261"/>
          </a:xfrm>
        </p:grpSpPr>
        <p:sp>
          <p:nvSpPr>
            <p:cNvPr id="134" name="모서리가 둥근 직사각형 258"/>
            <p:cNvSpPr>
              <a:spLocks noChangeArrowheads="1"/>
            </p:cNvSpPr>
            <p:nvPr/>
          </p:nvSpPr>
          <p:spPr bwMode="auto">
            <a:xfrm>
              <a:off x="8678346" y="4307555"/>
              <a:ext cx="470594"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lIns="36000" anchor="ctr"/>
            <a:lstStyle/>
            <a:p>
              <a:pPr marL="92075" indent="-92075" latinLnBrk="0"/>
              <a:r>
                <a:rPr lang="en-US" altLang="ko-KR" sz="700" dirty="0" smtClean="0">
                  <a:latin typeface="맑은 고딕" pitchFamily="50" charset="-127"/>
                  <a:ea typeface="맑은 고딕" pitchFamily="50" charset="-127"/>
                </a:rPr>
                <a:t>Home</a:t>
              </a:r>
              <a:endParaRPr lang="ko-KR" altLang="en-US" sz="700" dirty="0">
                <a:latin typeface="맑은 고딕" pitchFamily="50" charset="-127"/>
                <a:ea typeface="맑은 고딕" pitchFamily="50" charset="-127"/>
              </a:endParaRPr>
            </a:p>
          </p:txBody>
        </p:sp>
        <p:grpSp>
          <p:nvGrpSpPr>
            <p:cNvPr id="135" name="그룹 104"/>
            <p:cNvGrpSpPr>
              <a:grpSpLocks/>
            </p:cNvGrpSpPr>
            <p:nvPr/>
          </p:nvGrpSpPr>
          <p:grpSpPr bwMode="auto">
            <a:xfrm rot="2487701">
              <a:off x="9006775" y="4365089"/>
              <a:ext cx="98570" cy="105387"/>
              <a:chOff x="5456484" y="417348"/>
              <a:chExt cx="191386" cy="204618"/>
            </a:xfrm>
          </p:grpSpPr>
          <p:sp>
            <p:nvSpPr>
              <p:cNvPr id="136" name="타원 135"/>
              <p:cNvSpPr/>
              <p:nvPr/>
            </p:nvSpPr>
            <p:spPr bwMode="auto">
              <a:xfrm>
                <a:off x="5457456" y="416438"/>
                <a:ext cx="19138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137" name="1/2 액자 136"/>
              <p:cNvSpPr/>
              <p:nvPr/>
            </p:nvSpPr>
            <p:spPr bwMode="auto">
              <a:xfrm rot="11089016">
                <a:off x="5501626" y="473920"/>
                <a:ext cx="77173"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107" name="모서리가 둥근 직사각형 89"/>
          <p:cNvSpPr>
            <a:spLocks noChangeArrowheads="1"/>
          </p:cNvSpPr>
          <p:nvPr/>
        </p:nvSpPr>
        <p:spPr bwMode="auto">
          <a:xfrm>
            <a:off x="6334125" y="1792288"/>
            <a:ext cx="87788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dirty="0">
                <a:latin typeface="맑은 고딕" pitchFamily="50" charset="-127"/>
                <a:ea typeface="맑은 고딕" pitchFamily="50" charset="-127"/>
              </a:rPr>
              <a:t>Select Client</a:t>
            </a:r>
            <a:endParaRPr kumimoji="0" lang="ko-KR" altLang="en-US" sz="800" b="1" dirty="0">
              <a:latin typeface="맑은 고딕" pitchFamily="50" charset="-127"/>
              <a:ea typeface="맑은 고딕" pitchFamily="50" charset="-127"/>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제목 1"/>
          <p:cNvSpPr>
            <a:spLocks noGrp="1"/>
          </p:cNvSpPr>
          <p:nvPr>
            <p:ph type="title"/>
          </p:nvPr>
        </p:nvSpPr>
        <p:spPr/>
        <p:txBody>
          <a:bodyPr/>
          <a:lstStyle/>
          <a:p>
            <a:r>
              <a:rPr lang="en-US" altLang="ko-KR" sz="1800" smtClean="0"/>
              <a:t>4. Customer Fact Finding</a:t>
            </a:r>
            <a:endParaRPr sz="1800" smtClean="0"/>
          </a:p>
        </p:txBody>
      </p:sp>
      <p:sp>
        <p:nvSpPr>
          <p:cNvPr id="54275" name="내용 개체 틀 2"/>
          <p:cNvSpPr>
            <a:spLocks noGrp="1"/>
          </p:cNvSpPr>
          <p:nvPr>
            <p:ph idx="5"/>
          </p:nvPr>
        </p:nvSpPr>
        <p:spPr>
          <a:xfrm>
            <a:off x="223838" y="728663"/>
            <a:ext cx="6910387" cy="280987"/>
          </a:xfrm>
          <a:noFill/>
        </p:spPr>
        <p:txBody>
          <a:bodyPr/>
          <a:lstStyle/>
          <a:p>
            <a:pPr>
              <a:buFont typeface="Wingdings" pitchFamily="2" charset="2"/>
              <a:buNone/>
            </a:pPr>
            <a:r>
              <a:rPr lang="en-US" altLang="ko-KR" smtClean="0"/>
              <a:t>4.1 Customer Advice Choice and Declaration (if</a:t>
            </a:r>
            <a:r>
              <a:rPr lang="ko-KR" altLang="en-US" smtClean="0"/>
              <a:t> </a:t>
            </a:r>
            <a:r>
              <a:rPr lang="en-US" altLang="ko-KR" smtClean="0"/>
              <a:t>select option C)</a:t>
            </a:r>
            <a:endParaRPr lang="ko-KR" altLang="en-US" smtClean="0"/>
          </a:p>
        </p:txBody>
      </p:sp>
      <p:graphicFrame>
        <p:nvGraphicFramePr>
          <p:cNvPr id="37" name="Group 369"/>
          <p:cNvGraphicFramePr>
            <a:graphicFrameLocks noGrp="1"/>
          </p:cNvGraphicFramePr>
          <p:nvPr/>
        </p:nvGraphicFramePr>
        <p:xfrm>
          <a:off x="7534275" y="919163"/>
          <a:ext cx="2371725" cy="242887"/>
        </p:xfrm>
        <a:graphic>
          <a:graphicData uri="http://schemas.openxmlformats.org/drawingml/2006/table">
            <a:tbl>
              <a:tblPr/>
              <a:tblGrid>
                <a:gridCol w="255588"/>
                <a:gridCol w="2116137"/>
              </a:tblGrid>
              <a:tr h="242887">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
                      </a:r>
                    </a:p>
                  </a:txBody>
                  <a:tcPr marL="0" marR="0" marT="45698" marB="45698"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If select option C, display this message.</a:t>
                      </a: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36000" marR="36000" marT="35983" marB="3598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54283" name="그룹 211"/>
          <p:cNvGrpSpPr>
            <a:grpSpLocks/>
          </p:cNvGrpSpPr>
          <p:nvPr/>
        </p:nvGrpSpPr>
        <p:grpSpPr bwMode="auto">
          <a:xfrm>
            <a:off x="306388" y="1066800"/>
            <a:ext cx="7056437" cy="5292725"/>
            <a:chOff x="573088" y="1447793"/>
            <a:chExt cx="4939200" cy="4939182"/>
          </a:xfrm>
        </p:grpSpPr>
        <p:sp>
          <p:nvSpPr>
            <p:cNvPr id="168" name="직사각형 167"/>
            <p:cNvSpPr>
              <a:spLocks/>
            </p:cNvSpPr>
            <p:nvPr/>
          </p:nvSpPr>
          <p:spPr bwMode="auto">
            <a:xfrm rot="10800000" flipV="1">
              <a:off x="573088" y="1447793"/>
              <a:ext cx="4939200" cy="4939182"/>
            </a:xfrm>
            <a:prstGeom prst="rect">
              <a:avLst/>
            </a:prstGeom>
            <a:solidFill>
              <a:schemeClr val="bg1">
                <a:lumMod val="85000"/>
              </a:schemeClr>
            </a:solidFill>
            <a:ln w="12700" cap="flat" cmpd="sng" algn="ctr">
              <a:solidFill>
                <a:srgbClr val="808080">
                  <a:lumMod val="75000"/>
                </a:srgbClr>
              </a:solidFill>
              <a:prstDash val="solid"/>
              <a:round/>
              <a:headEnd type="none" w="med" len="med"/>
              <a:tailEnd type="none" w="med" len="med"/>
            </a:ln>
            <a:effectLst>
              <a:outerShdw dist="38100" dir="2700000" algn="ctr" rotWithShape="0">
                <a:srgbClr val="FFFFFF">
                  <a:lumMod val="75000"/>
                </a:srgbClr>
              </a:outerShdw>
            </a:effectLst>
          </p:spPr>
          <p:txBody>
            <a:bodyPr/>
            <a:lstStyle/>
            <a:p>
              <a:pPr latinLnBrk="0">
                <a:defRPr/>
              </a:pPr>
              <a:endParaRPr kumimoji="0" lang="ko-KR" altLang="en-US">
                <a:latin typeface="Trebuchet MS" pitchFamily="34" charset="0"/>
                <a:ea typeface="맑은 고딕" pitchFamily="50" charset="-127"/>
              </a:endParaRPr>
            </a:p>
          </p:txBody>
        </p:sp>
        <p:sp>
          <p:nvSpPr>
            <p:cNvPr id="54289" name="직사각형 168"/>
            <p:cNvSpPr>
              <a:spLocks noChangeArrowheads="1"/>
            </p:cNvSpPr>
            <p:nvPr/>
          </p:nvSpPr>
          <p:spPr bwMode="auto">
            <a:xfrm>
              <a:off x="573088" y="1447793"/>
              <a:ext cx="4936978" cy="108147"/>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grpSp>
      <p:sp>
        <p:nvSpPr>
          <p:cNvPr id="170" name="모서리가 둥근 직사각형 169"/>
          <p:cNvSpPr/>
          <p:nvPr/>
        </p:nvSpPr>
        <p:spPr bwMode="auto">
          <a:xfrm>
            <a:off x="2187575" y="3114675"/>
            <a:ext cx="3311525" cy="1069975"/>
          </a:xfrm>
          <a:prstGeom prst="roundRect">
            <a:avLst>
              <a:gd name="adj" fmla="val 0"/>
            </a:avLst>
          </a:prstGeom>
          <a:solidFill>
            <a:schemeClr val="bg1"/>
          </a:solidFill>
          <a:ln w="31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108000" tIns="180000" rIns="108000" bIns="180000" anchor="ctr"/>
          <a:lstStyle/>
          <a:p>
            <a:pPr algn="ctr">
              <a:defRPr/>
            </a:pPr>
            <a:endParaRPr lang="ko-KR" altLang="en-US" sz="1200">
              <a:solidFill>
                <a:schemeClr val="bg1"/>
              </a:solidFill>
              <a:latin typeface="Trebuchet MS" pitchFamily="34" charset="0"/>
              <a:ea typeface="맑은 고딕" pitchFamily="50" charset="-127"/>
            </a:endParaRPr>
          </a:p>
        </p:txBody>
      </p:sp>
      <p:sp>
        <p:nvSpPr>
          <p:cNvPr id="54285" name="직사각형 170"/>
          <p:cNvSpPr>
            <a:spLocks/>
          </p:cNvSpPr>
          <p:nvPr/>
        </p:nvSpPr>
        <p:spPr bwMode="auto">
          <a:xfrm>
            <a:off x="2197100" y="3121025"/>
            <a:ext cx="3302000" cy="303213"/>
          </a:xfrm>
          <a:prstGeom prst="rect">
            <a:avLst/>
          </a:prstGeom>
          <a:solidFill>
            <a:srgbClr val="595959"/>
          </a:solidFill>
          <a:ln w="3175" algn="ctr">
            <a:noFill/>
            <a:miter lim="800000"/>
            <a:headEnd/>
            <a:tailEnd/>
          </a:ln>
        </p:spPr>
        <p:txBody>
          <a:bodyPr anchor="ctr"/>
          <a:lstStyle/>
          <a:p>
            <a:pPr latinLnBrk="0"/>
            <a:r>
              <a:rPr lang="en-US" altLang="ko-KR" sz="1100">
                <a:solidFill>
                  <a:schemeClr val="bg1"/>
                </a:solidFill>
                <a:latin typeface="Trebuchet MS" pitchFamily="34" charset="0"/>
                <a:ea typeface="맑은 고딕" pitchFamily="50" charset="-127"/>
              </a:rPr>
              <a:t>Message</a:t>
            </a:r>
            <a:endParaRPr lang="ko-KR" altLang="en-US" sz="1100">
              <a:solidFill>
                <a:schemeClr val="bg1"/>
              </a:solidFill>
              <a:latin typeface="Trebuchet MS" pitchFamily="34" charset="0"/>
              <a:ea typeface="맑은 고딕" pitchFamily="50" charset="-127"/>
            </a:endParaRPr>
          </a:p>
        </p:txBody>
      </p:sp>
      <p:sp>
        <p:nvSpPr>
          <p:cNvPr id="54286" name="십자형 171"/>
          <p:cNvSpPr>
            <a:spLocks noChangeArrowheads="1"/>
          </p:cNvSpPr>
          <p:nvPr/>
        </p:nvSpPr>
        <p:spPr bwMode="auto">
          <a:xfrm rot="2700000">
            <a:off x="5272882" y="3213894"/>
            <a:ext cx="120650" cy="122237"/>
          </a:xfrm>
          <a:prstGeom prst="plus">
            <a:avLst>
              <a:gd name="adj" fmla="val 39407"/>
            </a:avLst>
          </a:prstGeom>
          <a:solidFill>
            <a:schemeClr val="bg1"/>
          </a:solidFill>
          <a:ln w="9525" algn="ctr">
            <a:noFill/>
            <a:round/>
            <a:headEnd/>
            <a:tailEnd/>
          </a:ln>
        </p:spPr>
        <p:txBody>
          <a:bodyPr wrap="none" lIns="0" tIns="0" rIns="0" bIns="0" anchor="ctr"/>
          <a:lstStyle/>
          <a:p>
            <a:pPr algn="ctr" latinLnBrk="0"/>
            <a:endParaRPr lang="ko-KR" altLang="en-US" sz="1200">
              <a:latin typeface="Trebuchet MS" pitchFamily="34" charset="0"/>
              <a:ea typeface="맑은 고딕" pitchFamily="50" charset="-127"/>
            </a:endParaRPr>
          </a:p>
        </p:txBody>
      </p:sp>
      <p:sp>
        <p:nvSpPr>
          <p:cNvPr id="54287" name="TextBox 3"/>
          <p:cNvSpPr txBox="1">
            <a:spLocks noChangeArrowheads="1"/>
          </p:cNvSpPr>
          <p:nvPr/>
        </p:nvSpPr>
        <p:spPr bwMode="auto">
          <a:xfrm>
            <a:off x="2197100" y="3424238"/>
            <a:ext cx="3311525" cy="646112"/>
          </a:xfrm>
          <a:prstGeom prst="rect">
            <a:avLst/>
          </a:prstGeom>
          <a:noFill/>
          <a:ln w="9525">
            <a:noFill/>
            <a:miter lim="800000"/>
            <a:headEnd/>
            <a:tailEnd/>
          </a:ln>
        </p:spPr>
        <p:txBody>
          <a:bodyPr>
            <a:spAutoFit/>
          </a:bodyPr>
          <a:lstStyle/>
          <a:p>
            <a:pPr latinLnBrk="0"/>
            <a:r>
              <a:rPr lang="en-US" altLang="ko-KR" sz="1200" b="1" dirty="0">
                <a:ea typeface="맑은 고딕" pitchFamily="50" charset="-127"/>
                <a:sym typeface="Wingdings" pitchFamily="2" charset="2"/>
              </a:rPr>
              <a:t>It is highly recommended for you to disclose as much information as you can so that you will receive the right solution </a:t>
            </a:r>
            <a:endParaRPr lang="ko-KR" altLang="en-US" sz="1200" dirty="0">
              <a:solidFill>
                <a:schemeClr val="bg1"/>
              </a:solidFill>
              <a:latin typeface="Trebuchet MS" pitchFamily="34" charset="0"/>
              <a:ea typeface="맑은 고딕" pitchFamily="50" charset="-127"/>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제목 1"/>
          <p:cNvSpPr>
            <a:spLocks noGrp="1"/>
          </p:cNvSpPr>
          <p:nvPr>
            <p:ph type="title"/>
          </p:nvPr>
        </p:nvSpPr>
        <p:spPr/>
        <p:txBody>
          <a:bodyPr/>
          <a:lstStyle/>
          <a:p>
            <a:r>
              <a:rPr lang="en-US" altLang="ko-KR" sz="1800" smtClean="0"/>
              <a:t>4. Customer Fact Finding</a:t>
            </a:r>
            <a:endParaRPr sz="1800" smtClean="0"/>
          </a:p>
        </p:txBody>
      </p:sp>
      <p:sp>
        <p:nvSpPr>
          <p:cNvPr id="55299" name="내용 개체 틀 2"/>
          <p:cNvSpPr>
            <a:spLocks noGrp="1"/>
          </p:cNvSpPr>
          <p:nvPr>
            <p:ph idx="5"/>
          </p:nvPr>
        </p:nvSpPr>
        <p:spPr>
          <a:xfrm>
            <a:off x="223838" y="728663"/>
            <a:ext cx="6910387" cy="280987"/>
          </a:xfrm>
          <a:noFill/>
        </p:spPr>
        <p:txBody>
          <a:bodyPr/>
          <a:lstStyle/>
          <a:p>
            <a:pPr>
              <a:buFont typeface="Wingdings" pitchFamily="2" charset="2"/>
              <a:buNone/>
            </a:pPr>
            <a:r>
              <a:rPr lang="en-US" altLang="ko-KR" smtClean="0"/>
              <a:t>4.2 Disclosure of Agent’s Status</a:t>
            </a:r>
            <a:endParaRPr lang="ko-KR" altLang="en-US" smtClean="0"/>
          </a:p>
        </p:txBody>
      </p:sp>
      <p:graphicFrame>
        <p:nvGraphicFramePr>
          <p:cNvPr id="26710" name="Group 86"/>
          <p:cNvGraphicFramePr>
            <a:graphicFrameLocks noGrp="1"/>
          </p:cNvGraphicFramePr>
          <p:nvPr>
            <p:extLst>
              <p:ext uri="{D42A27DB-BD31-4B8C-83A1-F6EECF244321}">
                <p14:modId xmlns="" xmlns:p14="http://schemas.microsoft.com/office/powerpoint/2010/main" val="619430640"/>
              </p:ext>
            </p:extLst>
          </p:nvPr>
        </p:nvGraphicFramePr>
        <p:xfrm>
          <a:off x="7534275" y="915988"/>
          <a:ext cx="2371725" cy="679052"/>
        </p:xfrm>
        <a:graphic>
          <a:graphicData uri="http://schemas.openxmlformats.org/drawingml/2006/table">
            <a:tbl>
              <a:tblPr/>
              <a:tblGrid>
                <a:gridCol w="255588"/>
                <a:gridCol w="2116137"/>
              </a:tblGrid>
              <a:tr h="212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1</a:t>
                      </a:r>
                    </a:p>
                  </a:txBody>
                  <a:tcPr marL="0" marR="0" marT="45557" marB="45557"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Personal Info is auto-populated and can be edited.</a:t>
                      </a:r>
                    </a:p>
                  </a:txBody>
                  <a:tcPr marL="36000" marR="36000" marT="35651" marB="35651"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212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2</a:t>
                      </a:r>
                    </a:p>
                  </a:txBody>
                  <a:tcPr marL="0" marR="0" marT="45557" marB="45557"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defRPr/>
                      </a:pPr>
                      <a:r>
                        <a:rPr lang="en-US" altLang="ko-KR" sz="800" baseline="0" dirty="0" smtClean="0"/>
                        <a:t>Term, Endowment, Whole Life, Medical </a:t>
                      </a:r>
                      <a:r>
                        <a:rPr lang="ko-KR" altLang="en-US" sz="800" baseline="0" dirty="0" smtClean="0"/>
                        <a:t>중 어느 하나를 선택하면 나머지 옵션도 선택됨</a:t>
                      </a:r>
                      <a:r>
                        <a:rPr lang="en-US" altLang="ko-KR" sz="800" baseline="0" dirty="0" smtClean="0"/>
                        <a:t>.</a:t>
                      </a:r>
                      <a:endParaRPr kumimoji="0" lang="en-US" altLang="ko-KR" sz="800" b="0" i="0" u="none" strike="noStrike" cap="none" normalizeH="0" baseline="0" dirty="0" smtClean="0">
                        <a:ln>
                          <a:noFill/>
                        </a:ln>
                        <a:solidFill>
                          <a:srgbClr val="00B050"/>
                        </a:solidFill>
                        <a:effectLst/>
                        <a:latin typeface="Trebuchet MS" pitchFamily="34" charset="0"/>
                        <a:ea typeface="맑은 고딕" pitchFamily="50" charset="-127"/>
                        <a:sym typeface="Wingdings" pitchFamily="2" charset="2"/>
                      </a:endParaRPr>
                    </a:p>
                  </a:txBody>
                  <a:tcPr marL="36000" marR="36000" marT="35651" marB="35651"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55307"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55308"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55309"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55310" name="그룹 170"/>
          <p:cNvGrpSpPr>
            <a:grpSpLocks/>
          </p:cNvGrpSpPr>
          <p:nvPr/>
        </p:nvGrpSpPr>
        <p:grpSpPr bwMode="auto">
          <a:xfrm rot="-8100000">
            <a:off x="597694" y="1234281"/>
            <a:ext cx="212725" cy="214313"/>
            <a:chOff x="3740150" y="525463"/>
            <a:chExt cx="349250" cy="350837"/>
          </a:xfrm>
        </p:grpSpPr>
        <p:cxnSp>
          <p:nvCxnSpPr>
            <p:cNvPr id="117" name="직선 연결선 116"/>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18" name="직선 연결선 117"/>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55311" name="직사각형 21"/>
          <p:cNvSpPr>
            <a:spLocks noChangeArrowheads="1"/>
          </p:cNvSpPr>
          <p:nvPr/>
        </p:nvSpPr>
        <p:spPr bwMode="auto">
          <a:xfrm>
            <a:off x="844550" y="1216025"/>
            <a:ext cx="1476375"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Customer Fact Find</a:t>
            </a:r>
            <a:endParaRPr lang="ko-KR" altLang="en-US" sz="1100">
              <a:latin typeface="Trebuchet MS" pitchFamily="34" charset="0"/>
              <a:ea typeface="맑은 고딕" pitchFamily="50" charset="-127"/>
            </a:endParaRPr>
          </a:p>
        </p:txBody>
      </p:sp>
      <p:sp>
        <p:nvSpPr>
          <p:cNvPr id="120"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pic>
        <p:nvPicPr>
          <p:cNvPr id="55313" name="Picture 28" descr="C:\Users\08539\Downloads\1403786430_45_Menu.png"/>
          <p:cNvPicPr>
            <a:picLocks noChangeAspect="1" noChangeArrowheads="1"/>
          </p:cNvPicPr>
          <p:nvPr/>
        </p:nvPicPr>
        <p:blipFill>
          <a:blip r:embed="rId3" cstate="print"/>
          <a:srcRect/>
          <a:stretch>
            <a:fillRect/>
          </a:stretch>
        </p:blipFill>
        <p:spPr bwMode="auto">
          <a:xfrm>
            <a:off x="393700" y="1227138"/>
            <a:ext cx="234950" cy="234950"/>
          </a:xfrm>
          <a:prstGeom prst="rect">
            <a:avLst/>
          </a:prstGeom>
          <a:noFill/>
          <a:ln w="9525">
            <a:noFill/>
            <a:miter lim="800000"/>
            <a:headEnd/>
            <a:tailEnd/>
          </a:ln>
        </p:spPr>
      </p:pic>
      <p:sp>
        <p:nvSpPr>
          <p:cNvPr id="122" name="직사각형 2"/>
          <p:cNvSpPr>
            <a:spLocks noChangeArrowheads="1"/>
          </p:cNvSpPr>
          <p:nvPr/>
        </p:nvSpPr>
        <p:spPr bwMode="auto">
          <a:xfrm>
            <a:off x="600710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123" name="순서도: 병합 122"/>
          <p:cNvSpPr/>
          <p:nvPr/>
        </p:nvSpPr>
        <p:spPr bwMode="auto">
          <a:xfrm>
            <a:off x="6761163" y="1298575"/>
            <a:ext cx="122237"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sp>
        <p:nvSpPr>
          <p:cNvPr id="124"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55317" name="모서리가 둥근 직사각형 89"/>
          <p:cNvSpPr>
            <a:spLocks noChangeArrowheads="1"/>
          </p:cNvSpPr>
          <p:nvPr/>
        </p:nvSpPr>
        <p:spPr bwMode="auto">
          <a:xfrm>
            <a:off x="6696075" y="6078538"/>
            <a:ext cx="5159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Next</a:t>
            </a:r>
            <a:endParaRPr kumimoji="0" lang="ko-KR" altLang="en-US" sz="800" b="1">
              <a:latin typeface="맑은 고딕" pitchFamily="50" charset="-127"/>
              <a:ea typeface="맑은 고딕" pitchFamily="50" charset="-127"/>
            </a:endParaRPr>
          </a:p>
        </p:txBody>
      </p:sp>
      <p:sp>
        <p:nvSpPr>
          <p:cNvPr id="55318" name="모서리가 둥근 직사각형 89"/>
          <p:cNvSpPr>
            <a:spLocks noChangeArrowheads="1"/>
          </p:cNvSpPr>
          <p:nvPr/>
        </p:nvSpPr>
        <p:spPr bwMode="auto">
          <a:xfrm>
            <a:off x="393700" y="6078538"/>
            <a:ext cx="5143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grpSp>
        <p:nvGrpSpPr>
          <p:cNvPr id="55319" name="그룹 170"/>
          <p:cNvGrpSpPr>
            <a:grpSpLocks/>
          </p:cNvGrpSpPr>
          <p:nvPr/>
        </p:nvGrpSpPr>
        <p:grpSpPr bwMode="auto">
          <a:xfrm rot="-8100000">
            <a:off x="2366169" y="1234281"/>
            <a:ext cx="212725" cy="214313"/>
            <a:chOff x="3740150" y="525463"/>
            <a:chExt cx="349250" cy="350837"/>
          </a:xfrm>
        </p:grpSpPr>
        <p:cxnSp>
          <p:nvCxnSpPr>
            <p:cNvPr id="147" name="직선 연결선 146"/>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48" name="직선 연결선 147"/>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149" name="직사각형 21"/>
          <p:cNvSpPr>
            <a:spLocks noChangeArrowheads="1"/>
          </p:cNvSpPr>
          <p:nvPr/>
        </p:nvSpPr>
        <p:spPr bwMode="auto">
          <a:xfrm>
            <a:off x="2703513" y="1216025"/>
            <a:ext cx="2020887"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kumimoji="0" lang="en-US" altLang="ko-KR" sz="1100" b="1" kern="0" dirty="0">
                <a:solidFill>
                  <a:srgbClr val="FFFFFF"/>
                </a:solidFill>
                <a:latin typeface="Trebuchet MS"/>
                <a:ea typeface="맑은 고딕"/>
              </a:rPr>
              <a:t>Disclosure of Agent’s Status</a:t>
            </a:r>
          </a:p>
        </p:txBody>
      </p:sp>
      <p:sp>
        <p:nvSpPr>
          <p:cNvPr id="211" name="직사각형 210"/>
          <p:cNvSpPr/>
          <p:nvPr/>
        </p:nvSpPr>
        <p:spPr bwMode="auto">
          <a:xfrm>
            <a:off x="2154238" y="1536700"/>
            <a:ext cx="1343025" cy="252413"/>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Disclosure of Agent’s Status</a:t>
            </a:r>
            <a:endParaRPr lang="ko-KR" altLang="en-US" sz="800" dirty="0">
              <a:ea typeface="맑은 고딕" pitchFamily="50" charset="-127"/>
            </a:endParaRPr>
          </a:p>
        </p:txBody>
      </p:sp>
      <p:sp>
        <p:nvSpPr>
          <p:cNvPr id="212" name="직사각형 211"/>
          <p:cNvSpPr/>
          <p:nvPr/>
        </p:nvSpPr>
        <p:spPr bwMode="auto">
          <a:xfrm>
            <a:off x="3544888" y="1536700"/>
            <a:ext cx="1343025"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My Financial Needs</a:t>
            </a:r>
            <a:endParaRPr lang="ko-KR" altLang="en-US" sz="800" dirty="0">
              <a:ea typeface="맑은 고딕" pitchFamily="50" charset="-127"/>
            </a:endParaRPr>
          </a:p>
        </p:txBody>
      </p:sp>
      <p:sp>
        <p:nvSpPr>
          <p:cNvPr id="213" name="직사각형 212"/>
          <p:cNvSpPr/>
          <p:nvPr/>
        </p:nvSpPr>
        <p:spPr bwMode="auto">
          <a:xfrm>
            <a:off x="4926013" y="1536700"/>
            <a:ext cx="1343025"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Risk Profiling</a:t>
            </a:r>
            <a:endParaRPr kumimoji="0" lang="en-US" altLang="ko-KR" sz="800" dirty="0">
              <a:solidFill>
                <a:schemeClr val="tx1"/>
              </a:solidFill>
              <a:latin typeface="Trebuchet MS" pitchFamily="34" charset="0"/>
              <a:ea typeface="맑은 고딕" pitchFamily="50" charset="-127"/>
            </a:endParaRPr>
          </a:p>
        </p:txBody>
      </p:sp>
      <p:sp>
        <p:nvSpPr>
          <p:cNvPr id="214" name="직사각형 213"/>
          <p:cNvSpPr/>
          <p:nvPr/>
        </p:nvSpPr>
        <p:spPr bwMode="auto">
          <a:xfrm>
            <a:off x="371475" y="1536700"/>
            <a:ext cx="1724025"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Customer Advice Choice and Declaration</a:t>
            </a:r>
            <a:endParaRPr lang="ko-KR" altLang="en-US" sz="800" dirty="0">
              <a:ea typeface="맑은 고딕" pitchFamily="50" charset="-127"/>
            </a:endParaRPr>
          </a:p>
        </p:txBody>
      </p:sp>
      <p:cxnSp>
        <p:nvCxnSpPr>
          <p:cNvPr id="215" name="직선 연결선 214"/>
          <p:cNvCxnSpPr/>
          <p:nvPr/>
        </p:nvCxnSpPr>
        <p:spPr bwMode="auto">
          <a:xfrm>
            <a:off x="307975" y="1790700"/>
            <a:ext cx="7038975" cy="0"/>
          </a:xfrm>
          <a:prstGeom prst="line">
            <a:avLst/>
          </a:prstGeom>
          <a:noFill/>
          <a:ln w="12700" cap="flat" cmpd="sng" algn="ctr">
            <a:solidFill>
              <a:schemeClr val="bg1">
                <a:lumMod val="50000"/>
              </a:schemeClr>
            </a:solidFill>
            <a:prstDash val="solid"/>
            <a:round/>
            <a:headEnd type="none" w="med" len="med"/>
            <a:tailEnd type="none"/>
          </a:ln>
          <a:effectLst/>
        </p:spPr>
      </p:cxnSp>
      <p:sp>
        <p:nvSpPr>
          <p:cNvPr id="216" name="직사각형 215"/>
          <p:cNvSpPr/>
          <p:nvPr/>
        </p:nvSpPr>
        <p:spPr bwMode="auto">
          <a:xfrm>
            <a:off x="6321425" y="1536700"/>
            <a:ext cx="1035050"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0" bIns="180000" anchor="ctr"/>
          <a:lstStyle/>
          <a:p>
            <a:pPr algn="ctr">
              <a:defRPr/>
            </a:pPr>
            <a:r>
              <a:rPr lang="en-US" altLang="ko-KR" sz="800" dirty="0">
                <a:ea typeface="맑은 고딕" pitchFamily="50" charset="-127"/>
              </a:rPr>
              <a:t>Financial Needs Analysis</a:t>
            </a:r>
            <a:endParaRPr kumimoji="0" lang="ko-KR" altLang="en-US" sz="800" dirty="0">
              <a:solidFill>
                <a:schemeClr val="tx1"/>
              </a:solidFill>
              <a:latin typeface="Trebuchet MS" pitchFamily="34" charset="0"/>
              <a:ea typeface="맑은 고딕" pitchFamily="50" charset="-127"/>
            </a:endParaRPr>
          </a:p>
        </p:txBody>
      </p:sp>
      <p:cxnSp>
        <p:nvCxnSpPr>
          <p:cNvPr id="217" name="직선 연결선 216"/>
          <p:cNvCxnSpPr/>
          <p:nvPr/>
        </p:nvCxnSpPr>
        <p:spPr bwMode="auto">
          <a:xfrm>
            <a:off x="307975" y="1790700"/>
            <a:ext cx="7038975" cy="0"/>
          </a:xfrm>
          <a:prstGeom prst="line">
            <a:avLst/>
          </a:prstGeom>
          <a:noFill/>
          <a:ln w="12700" cap="flat" cmpd="sng" algn="ctr">
            <a:solidFill>
              <a:schemeClr val="bg1">
                <a:lumMod val="50000"/>
              </a:schemeClr>
            </a:solidFill>
            <a:prstDash val="solid"/>
            <a:round/>
            <a:headEnd type="none" w="med" len="med"/>
            <a:tailEnd type="none"/>
          </a:ln>
          <a:effectLst/>
        </p:spPr>
      </p:cxnSp>
      <p:pic>
        <p:nvPicPr>
          <p:cNvPr id="55328" name="그림 5"/>
          <p:cNvPicPr>
            <a:picLocks noChangeAspect="1"/>
          </p:cNvPicPr>
          <p:nvPr/>
        </p:nvPicPr>
        <p:blipFill>
          <a:blip r:embed="rId4" cstate="print"/>
          <a:srcRect/>
          <a:stretch>
            <a:fillRect/>
          </a:stretch>
        </p:blipFill>
        <p:spPr bwMode="auto">
          <a:xfrm>
            <a:off x="3244850" y="1576388"/>
            <a:ext cx="193675" cy="193675"/>
          </a:xfrm>
          <a:prstGeom prst="rect">
            <a:avLst/>
          </a:prstGeom>
          <a:noFill/>
          <a:ln w="9525">
            <a:noFill/>
            <a:miter lim="800000"/>
            <a:headEnd/>
            <a:tailEnd/>
          </a:ln>
        </p:spPr>
      </p:pic>
      <p:pic>
        <p:nvPicPr>
          <p:cNvPr id="55329" name="그림 6"/>
          <p:cNvPicPr>
            <a:picLocks noChangeAspect="1"/>
          </p:cNvPicPr>
          <p:nvPr/>
        </p:nvPicPr>
        <p:blipFill>
          <a:blip r:embed="rId5" cstate="print"/>
          <a:srcRect/>
          <a:stretch>
            <a:fillRect/>
          </a:stretch>
        </p:blipFill>
        <p:spPr bwMode="auto">
          <a:xfrm>
            <a:off x="4637088" y="1573213"/>
            <a:ext cx="215900" cy="215900"/>
          </a:xfrm>
          <a:prstGeom prst="rect">
            <a:avLst/>
          </a:prstGeom>
          <a:noFill/>
          <a:ln w="9525">
            <a:noFill/>
            <a:miter lim="800000"/>
            <a:headEnd/>
            <a:tailEnd/>
          </a:ln>
        </p:spPr>
      </p:pic>
      <p:pic>
        <p:nvPicPr>
          <p:cNvPr id="55330" name="그림 89"/>
          <p:cNvPicPr>
            <a:picLocks noChangeAspect="1"/>
          </p:cNvPicPr>
          <p:nvPr/>
        </p:nvPicPr>
        <p:blipFill>
          <a:blip r:embed="rId5" cstate="print"/>
          <a:srcRect/>
          <a:stretch>
            <a:fillRect/>
          </a:stretch>
        </p:blipFill>
        <p:spPr bwMode="auto">
          <a:xfrm>
            <a:off x="6007100" y="1573213"/>
            <a:ext cx="215900" cy="215900"/>
          </a:xfrm>
          <a:prstGeom prst="rect">
            <a:avLst/>
          </a:prstGeom>
          <a:noFill/>
          <a:ln w="9525">
            <a:noFill/>
            <a:miter lim="800000"/>
            <a:headEnd/>
            <a:tailEnd/>
          </a:ln>
        </p:spPr>
      </p:pic>
      <p:pic>
        <p:nvPicPr>
          <p:cNvPr id="55331" name="그림 8"/>
          <p:cNvPicPr>
            <a:picLocks noChangeAspect="1"/>
          </p:cNvPicPr>
          <p:nvPr/>
        </p:nvPicPr>
        <p:blipFill>
          <a:blip r:embed="rId6" cstate="print"/>
          <a:srcRect/>
          <a:stretch>
            <a:fillRect/>
          </a:stretch>
        </p:blipFill>
        <p:spPr bwMode="auto">
          <a:xfrm>
            <a:off x="1830388" y="1565275"/>
            <a:ext cx="193675" cy="193675"/>
          </a:xfrm>
          <a:prstGeom prst="rect">
            <a:avLst/>
          </a:prstGeom>
          <a:noFill/>
          <a:ln w="9525">
            <a:noFill/>
            <a:miter lim="800000"/>
            <a:headEnd/>
            <a:tailEnd/>
          </a:ln>
        </p:spPr>
      </p:pic>
      <p:sp>
        <p:nvSpPr>
          <p:cNvPr id="55332" name="직사각형 270"/>
          <p:cNvSpPr>
            <a:spLocks noChangeArrowheads="1"/>
          </p:cNvSpPr>
          <p:nvPr/>
        </p:nvSpPr>
        <p:spPr bwMode="auto">
          <a:xfrm>
            <a:off x="3919538" y="1928813"/>
            <a:ext cx="804862"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ko-KR" sz="800"/>
              <a:t>Agent’s Code</a:t>
            </a:r>
            <a:endParaRPr kumimoji="0" lang="en-US" altLang="ko-KR" sz="800">
              <a:latin typeface="맑은 고딕" pitchFamily="50" charset="-127"/>
              <a:ea typeface="맑은 고딕" pitchFamily="50" charset="-127"/>
            </a:endParaRPr>
          </a:p>
        </p:txBody>
      </p:sp>
      <p:sp>
        <p:nvSpPr>
          <p:cNvPr id="133" name="AutoShape 318"/>
          <p:cNvSpPr>
            <a:spLocks noChangeArrowheads="1"/>
          </p:cNvSpPr>
          <p:nvPr/>
        </p:nvSpPr>
        <p:spPr bwMode="auto">
          <a:xfrm>
            <a:off x="5159375" y="1919288"/>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55334" name="직사각형 270"/>
          <p:cNvSpPr>
            <a:spLocks noChangeArrowheads="1"/>
          </p:cNvSpPr>
          <p:nvPr/>
        </p:nvSpPr>
        <p:spPr bwMode="auto">
          <a:xfrm>
            <a:off x="398463" y="1936750"/>
            <a:ext cx="831850"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ko-KR" sz="800"/>
              <a:t>Agent’s Name</a:t>
            </a:r>
            <a:endParaRPr kumimoji="0" lang="ko-KR" altLang="en-US" sz="800">
              <a:solidFill>
                <a:srgbClr val="FF0000"/>
              </a:solidFill>
              <a:latin typeface="맑은 고딕" pitchFamily="50" charset="-127"/>
              <a:ea typeface="맑은 고딕" pitchFamily="50" charset="-127"/>
            </a:endParaRPr>
          </a:p>
        </p:txBody>
      </p:sp>
      <p:sp>
        <p:nvSpPr>
          <p:cNvPr id="135" name="AutoShape 318"/>
          <p:cNvSpPr>
            <a:spLocks noChangeArrowheads="1"/>
          </p:cNvSpPr>
          <p:nvPr/>
        </p:nvSpPr>
        <p:spPr bwMode="auto">
          <a:xfrm>
            <a:off x="1646238" y="1919288"/>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55336" name="직사각형 270"/>
          <p:cNvSpPr>
            <a:spLocks noChangeArrowheads="1"/>
          </p:cNvSpPr>
          <p:nvPr/>
        </p:nvSpPr>
        <p:spPr bwMode="auto">
          <a:xfrm>
            <a:off x="398463" y="2300288"/>
            <a:ext cx="5581650"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ko-KR" sz="800"/>
              <a:t>I am a life insurance agent who represents AmLife Insurance Berhad (AmLife) and can advise you on our full range of:</a:t>
            </a:r>
            <a:endParaRPr kumimoji="0" lang="ko-KR" altLang="en-US" sz="800">
              <a:solidFill>
                <a:srgbClr val="FF0000"/>
              </a:solidFill>
              <a:latin typeface="맑은 고딕" pitchFamily="50" charset="-127"/>
              <a:ea typeface="맑은 고딕" pitchFamily="50" charset="-127"/>
            </a:endParaRPr>
          </a:p>
        </p:txBody>
      </p:sp>
      <p:sp>
        <p:nvSpPr>
          <p:cNvPr id="55337" name="직사각형 270"/>
          <p:cNvSpPr>
            <a:spLocks noChangeArrowheads="1"/>
          </p:cNvSpPr>
          <p:nvPr/>
        </p:nvSpPr>
        <p:spPr bwMode="auto">
          <a:xfrm>
            <a:off x="825500" y="2519363"/>
            <a:ext cx="1341438"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ko-KR" sz="800"/>
              <a:t>Term Insurance Products</a:t>
            </a:r>
            <a:endParaRPr kumimoji="0" lang="ko-KR" altLang="en-US" sz="800">
              <a:solidFill>
                <a:srgbClr val="FF0000"/>
              </a:solidFill>
              <a:latin typeface="맑은 고딕" pitchFamily="50" charset="-127"/>
              <a:ea typeface="맑은 고딕" pitchFamily="50" charset="-127"/>
            </a:endParaRPr>
          </a:p>
        </p:txBody>
      </p:sp>
      <p:sp>
        <p:nvSpPr>
          <p:cNvPr id="55338" name="직사각형 270"/>
          <p:cNvSpPr>
            <a:spLocks noChangeArrowheads="1"/>
          </p:cNvSpPr>
          <p:nvPr/>
        </p:nvSpPr>
        <p:spPr bwMode="auto">
          <a:xfrm>
            <a:off x="825500" y="2789238"/>
            <a:ext cx="1647825"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ko-KR" sz="800"/>
              <a:t>Endowment Insurance Products</a:t>
            </a:r>
            <a:endParaRPr kumimoji="0" lang="ko-KR" altLang="en-US" sz="800">
              <a:solidFill>
                <a:srgbClr val="FF0000"/>
              </a:solidFill>
              <a:latin typeface="맑은 고딕" pitchFamily="50" charset="-127"/>
              <a:ea typeface="맑은 고딕" pitchFamily="50" charset="-127"/>
            </a:endParaRPr>
          </a:p>
        </p:txBody>
      </p:sp>
      <p:sp>
        <p:nvSpPr>
          <p:cNvPr id="55339" name="직사각형 270"/>
          <p:cNvSpPr>
            <a:spLocks noChangeArrowheads="1"/>
          </p:cNvSpPr>
          <p:nvPr/>
        </p:nvSpPr>
        <p:spPr bwMode="auto">
          <a:xfrm>
            <a:off x="825500" y="3057525"/>
            <a:ext cx="1590675"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ko-KR" sz="800"/>
              <a:t>Whole Life Insurance Products</a:t>
            </a:r>
            <a:endParaRPr kumimoji="0" lang="ko-KR" altLang="en-US" sz="800">
              <a:solidFill>
                <a:srgbClr val="FF0000"/>
              </a:solidFill>
              <a:latin typeface="맑은 고딕" pitchFamily="50" charset="-127"/>
              <a:ea typeface="맑은 고딕" pitchFamily="50" charset="-127"/>
            </a:endParaRPr>
          </a:p>
        </p:txBody>
      </p:sp>
      <p:sp>
        <p:nvSpPr>
          <p:cNvPr id="55340" name="직사각형 270"/>
          <p:cNvSpPr>
            <a:spLocks noChangeArrowheads="1"/>
          </p:cNvSpPr>
          <p:nvPr/>
        </p:nvSpPr>
        <p:spPr bwMode="auto">
          <a:xfrm>
            <a:off x="822325" y="3567113"/>
            <a:ext cx="1946275"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ko-KR" sz="800" dirty="0"/>
              <a:t>Investment-Linked Insurance Products</a:t>
            </a:r>
            <a:endParaRPr kumimoji="0" lang="ko-KR" altLang="en-US" sz="800" dirty="0">
              <a:solidFill>
                <a:srgbClr val="FF0000"/>
              </a:solidFill>
              <a:latin typeface="맑은 고딕" pitchFamily="50" charset="-127"/>
              <a:ea typeface="맑은 고딕" pitchFamily="50" charset="-127"/>
            </a:endParaRPr>
          </a:p>
        </p:txBody>
      </p:sp>
      <p:sp>
        <p:nvSpPr>
          <p:cNvPr id="55341" name="직사각형 270"/>
          <p:cNvSpPr>
            <a:spLocks noChangeArrowheads="1"/>
          </p:cNvSpPr>
          <p:nvPr/>
        </p:nvSpPr>
        <p:spPr bwMode="auto">
          <a:xfrm>
            <a:off x="835025" y="3313113"/>
            <a:ext cx="2439988"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ko-KR" sz="800" dirty="0"/>
              <a:t>Medical, Accident and Health Insurance Products</a:t>
            </a:r>
            <a:endParaRPr kumimoji="0" lang="ko-KR" altLang="en-US" sz="800" dirty="0">
              <a:solidFill>
                <a:srgbClr val="FF0000"/>
              </a:solidFill>
              <a:latin typeface="맑은 고딕" pitchFamily="50" charset="-127"/>
              <a:ea typeface="맑은 고딕" pitchFamily="50" charset="-127"/>
            </a:endParaRPr>
          </a:p>
        </p:txBody>
      </p:sp>
      <p:sp>
        <p:nvSpPr>
          <p:cNvPr id="55342" name="직사각형 270"/>
          <p:cNvSpPr>
            <a:spLocks noChangeArrowheads="1"/>
          </p:cNvSpPr>
          <p:nvPr/>
        </p:nvSpPr>
        <p:spPr bwMode="auto">
          <a:xfrm>
            <a:off x="398463" y="3843338"/>
            <a:ext cx="5570537"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ko-KR" sz="800"/>
              <a:t>I receive remuneration from AmLife Insurance Berhad for providing advice on and selling of their insurance product(s).</a:t>
            </a:r>
            <a:endParaRPr kumimoji="0" lang="ko-KR" altLang="en-US" sz="800">
              <a:solidFill>
                <a:srgbClr val="FF0000"/>
              </a:solidFill>
              <a:latin typeface="맑은 고딕" pitchFamily="50" charset="-127"/>
              <a:ea typeface="맑은 고딕" pitchFamily="50" charset="-127"/>
            </a:endParaRPr>
          </a:p>
        </p:txBody>
      </p:sp>
      <p:sp>
        <p:nvSpPr>
          <p:cNvPr id="55343" name="직사각형 270"/>
          <p:cNvSpPr>
            <a:spLocks noChangeArrowheads="1"/>
          </p:cNvSpPr>
          <p:nvPr/>
        </p:nvSpPr>
        <p:spPr bwMode="auto">
          <a:xfrm>
            <a:off x="307975" y="4148138"/>
            <a:ext cx="7038975" cy="1447800"/>
          </a:xfrm>
          <a:prstGeom prst="rect">
            <a:avLst/>
          </a:prstGeom>
          <a:noFill/>
          <a:ln w="9525">
            <a:noFill/>
            <a:miter lim="800000"/>
            <a:headEnd/>
            <a:tailEnd/>
          </a:ln>
        </p:spPr>
        <p:txBody>
          <a:bodyPr>
            <a:spAutoFit/>
          </a:bodyPr>
          <a:lstStyle/>
          <a:p>
            <a:r>
              <a:rPr lang="en-US" altLang="ko-KR" sz="800"/>
              <a:t>IMPORTANT NOTICE TO CUSTOMER (Please read this carefully before proceeding with your Customer Fact Find Form CFFF) </a:t>
            </a:r>
          </a:p>
          <a:p>
            <a:r>
              <a:rPr lang="en-US" altLang="ko-KR" sz="800"/>
              <a:t>* Your agent must have sufficient information before making a suitable recommendation. The information that you provide will be the basis on which</a:t>
            </a:r>
          </a:p>
          <a:p>
            <a:r>
              <a:rPr lang="en-US" altLang="ko-KR" sz="800"/>
              <a:t>advice is given.</a:t>
            </a:r>
            <a:endParaRPr lang="en-US" altLang="ko-KR" sz="800" i="1"/>
          </a:p>
          <a:p>
            <a:r>
              <a:rPr lang="en-US" altLang="ko-KR" sz="800"/>
              <a:t>* If you choose not to provide all the relevant information requested, your agent may not be able to provide you with suitable advice and as a result, you</a:t>
            </a:r>
          </a:p>
          <a:p>
            <a:r>
              <a:rPr lang="en-US" altLang="ko-KR" sz="800"/>
              <a:t>may risk making a financial commitment to a life insurance policy inappropriate to your needs.</a:t>
            </a:r>
            <a:endParaRPr lang="en-US" altLang="ko-KR" sz="800" i="1"/>
          </a:p>
          <a:p>
            <a:r>
              <a:rPr lang="en-US" altLang="ko-KR" sz="800"/>
              <a:t>* Your agent is required to preserve the confidentiality of information disclosed by you and restrict the use of such information only for the purpose of</a:t>
            </a:r>
          </a:p>
          <a:p>
            <a:r>
              <a:rPr lang="en-US" altLang="ko-KR" sz="800"/>
              <a:t>recommending life insurance product(s).</a:t>
            </a:r>
            <a:endParaRPr lang="sv-SE" altLang="ko-KR" sz="800" i="1"/>
          </a:p>
          <a:p>
            <a:r>
              <a:rPr lang="en-US" altLang="ko-KR" sz="800"/>
              <a:t>* You must ensure that important information regarding the policy is disclosed to you and that you understand that information. Where something is not</a:t>
            </a:r>
          </a:p>
          <a:p>
            <a:r>
              <a:rPr lang="en-US" altLang="ko-KR" sz="800"/>
              <a:t>clear, you should seek an explanation from the agent or AmLife.</a:t>
            </a:r>
            <a:endParaRPr lang="sv-SE" altLang="ko-KR" sz="800" i="1"/>
          </a:p>
          <a:p>
            <a:r>
              <a:rPr lang="en-US" altLang="ko-KR" sz="800"/>
              <a:t>* Before you make a decision to purchase any life insurance policy, you must satisfy yourself that the product(s) meets your insurance needs and</a:t>
            </a:r>
          </a:p>
          <a:p>
            <a:r>
              <a:rPr lang="en-US" altLang="ko-KR" sz="800"/>
              <a:t>resources.</a:t>
            </a:r>
            <a:endParaRPr kumimoji="0" lang="ko-KR" altLang="en-US" sz="800">
              <a:solidFill>
                <a:srgbClr val="FF0000"/>
              </a:solidFill>
              <a:latin typeface="맑은 고딕" pitchFamily="50" charset="-127"/>
              <a:ea typeface="맑은 고딕" pitchFamily="50" charset="-127"/>
            </a:endParaRPr>
          </a:p>
        </p:txBody>
      </p:sp>
      <p:cxnSp>
        <p:nvCxnSpPr>
          <p:cNvPr id="3" name="직선 연결선 2"/>
          <p:cNvCxnSpPr/>
          <p:nvPr/>
        </p:nvCxnSpPr>
        <p:spPr bwMode="auto">
          <a:xfrm>
            <a:off x="293688" y="4083050"/>
            <a:ext cx="7061200" cy="0"/>
          </a:xfrm>
          <a:prstGeom prst="line">
            <a:avLst/>
          </a:prstGeom>
          <a:noFill/>
          <a:ln w="9525" cap="flat" cmpd="sng" algn="ctr">
            <a:solidFill>
              <a:schemeClr val="bg1">
                <a:lumMod val="75000"/>
              </a:schemeClr>
            </a:solidFill>
            <a:prstDash val="solid"/>
            <a:round/>
            <a:headEnd type="none" w="med" len="med"/>
            <a:tailEnd type="none"/>
          </a:ln>
          <a:effectLst/>
        </p:spPr>
      </p:cxnSp>
      <p:cxnSp>
        <p:nvCxnSpPr>
          <p:cNvPr id="150" name="직선 연결선 149"/>
          <p:cNvCxnSpPr/>
          <p:nvPr/>
        </p:nvCxnSpPr>
        <p:spPr bwMode="auto">
          <a:xfrm>
            <a:off x="293688" y="2232025"/>
            <a:ext cx="7061200" cy="0"/>
          </a:xfrm>
          <a:prstGeom prst="line">
            <a:avLst/>
          </a:prstGeom>
          <a:noFill/>
          <a:ln w="9525" cap="flat" cmpd="sng" algn="ctr">
            <a:solidFill>
              <a:schemeClr val="bg1">
                <a:lumMod val="75000"/>
              </a:schemeClr>
            </a:solidFill>
            <a:prstDash val="solid"/>
            <a:round/>
            <a:headEnd type="none" w="med" len="med"/>
            <a:tailEnd type="none"/>
          </a:ln>
          <a:effectLst/>
        </p:spPr>
      </p:cxnSp>
      <p:pic>
        <p:nvPicPr>
          <p:cNvPr id="55346" name="그림 150" descr="ico_radioOff.png"/>
          <p:cNvPicPr>
            <a:picLocks noChangeAspect="1"/>
          </p:cNvPicPr>
          <p:nvPr/>
        </p:nvPicPr>
        <p:blipFill>
          <a:blip r:embed="rId7" cstate="print"/>
          <a:srcRect/>
          <a:stretch>
            <a:fillRect/>
          </a:stretch>
        </p:blipFill>
        <p:spPr bwMode="auto">
          <a:xfrm>
            <a:off x="555625" y="2520950"/>
            <a:ext cx="190500" cy="190500"/>
          </a:xfrm>
          <a:prstGeom prst="rect">
            <a:avLst/>
          </a:prstGeom>
          <a:noFill/>
          <a:ln w="9525">
            <a:noFill/>
            <a:miter lim="800000"/>
            <a:headEnd/>
            <a:tailEnd/>
          </a:ln>
        </p:spPr>
      </p:pic>
      <p:pic>
        <p:nvPicPr>
          <p:cNvPr id="55347" name="그림 151" descr="ico_radioOff.png"/>
          <p:cNvPicPr>
            <a:picLocks noChangeAspect="1"/>
          </p:cNvPicPr>
          <p:nvPr/>
        </p:nvPicPr>
        <p:blipFill>
          <a:blip r:embed="rId7" cstate="print"/>
          <a:srcRect/>
          <a:stretch>
            <a:fillRect/>
          </a:stretch>
        </p:blipFill>
        <p:spPr bwMode="auto">
          <a:xfrm>
            <a:off x="555625" y="2792413"/>
            <a:ext cx="190500" cy="190500"/>
          </a:xfrm>
          <a:prstGeom prst="rect">
            <a:avLst/>
          </a:prstGeom>
          <a:noFill/>
          <a:ln w="9525">
            <a:noFill/>
            <a:miter lim="800000"/>
            <a:headEnd/>
            <a:tailEnd/>
          </a:ln>
        </p:spPr>
      </p:pic>
      <p:pic>
        <p:nvPicPr>
          <p:cNvPr id="55348" name="그림 152" descr="ico_radioOff.png"/>
          <p:cNvPicPr>
            <a:picLocks noChangeAspect="1"/>
          </p:cNvPicPr>
          <p:nvPr/>
        </p:nvPicPr>
        <p:blipFill>
          <a:blip r:embed="rId7" cstate="print"/>
          <a:srcRect/>
          <a:stretch>
            <a:fillRect/>
          </a:stretch>
        </p:blipFill>
        <p:spPr bwMode="auto">
          <a:xfrm>
            <a:off x="555625" y="3057525"/>
            <a:ext cx="190500" cy="190500"/>
          </a:xfrm>
          <a:prstGeom prst="rect">
            <a:avLst/>
          </a:prstGeom>
          <a:noFill/>
          <a:ln w="9525">
            <a:noFill/>
            <a:miter lim="800000"/>
            <a:headEnd/>
            <a:tailEnd/>
          </a:ln>
        </p:spPr>
      </p:pic>
      <p:pic>
        <p:nvPicPr>
          <p:cNvPr id="55349" name="그림 153" descr="ico_radioOff.png"/>
          <p:cNvPicPr>
            <a:picLocks noChangeAspect="1"/>
          </p:cNvPicPr>
          <p:nvPr/>
        </p:nvPicPr>
        <p:blipFill>
          <a:blip r:embed="rId7" cstate="print"/>
          <a:srcRect/>
          <a:stretch>
            <a:fillRect/>
          </a:stretch>
        </p:blipFill>
        <p:spPr bwMode="auto">
          <a:xfrm>
            <a:off x="555625" y="3305175"/>
            <a:ext cx="190500" cy="190500"/>
          </a:xfrm>
          <a:prstGeom prst="rect">
            <a:avLst/>
          </a:prstGeom>
          <a:noFill/>
          <a:ln w="9525">
            <a:noFill/>
            <a:miter lim="800000"/>
            <a:headEnd/>
            <a:tailEnd/>
          </a:ln>
        </p:spPr>
      </p:pic>
      <p:pic>
        <p:nvPicPr>
          <p:cNvPr id="55350" name="그림 154" descr="ico_radioOff.png"/>
          <p:cNvPicPr>
            <a:picLocks noChangeAspect="1"/>
          </p:cNvPicPr>
          <p:nvPr/>
        </p:nvPicPr>
        <p:blipFill>
          <a:blip r:embed="rId7" cstate="print"/>
          <a:srcRect/>
          <a:stretch>
            <a:fillRect/>
          </a:stretch>
        </p:blipFill>
        <p:spPr bwMode="auto">
          <a:xfrm>
            <a:off x="555625" y="3570288"/>
            <a:ext cx="190500" cy="190500"/>
          </a:xfrm>
          <a:prstGeom prst="rect">
            <a:avLst/>
          </a:prstGeom>
          <a:noFill/>
          <a:ln w="9525">
            <a:noFill/>
            <a:miter lim="800000"/>
            <a:headEnd/>
            <a:tailEnd/>
          </a:ln>
        </p:spPr>
      </p:pic>
      <p:sp>
        <p:nvSpPr>
          <p:cNvPr id="55351" name="타원 726"/>
          <p:cNvSpPr>
            <a:spLocks noChangeArrowheads="1"/>
          </p:cNvSpPr>
          <p:nvPr/>
        </p:nvSpPr>
        <p:spPr bwMode="auto">
          <a:xfrm>
            <a:off x="422275" y="243046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2</a:t>
            </a:r>
            <a:endParaRPr kumimoji="0" lang="en-US" altLang="ko-KR" sz="800" b="1" dirty="0">
              <a:solidFill>
                <a:srgbClr val="FFFFFF"/>
              </a:solidFill>
              <a:latin typeface="Calibri" pitchFamily="34" charset="0"/>
              <a:ea typeface="맑은 고딕" pitchFamily="50" charset="-127"/>
            </a:endParaRPr>
          </a:p>
        </p:txBody>
      </p:sp>
      <p:sp>
        <p:nvSpPr>
          <p:cNvPr id="54" name="모서리가 둥근 직사각형 89"/>
          <p:cNvSpPr>
            <a:spLocks noChangeArrowheads="1"/>
          </p:cNvSpPr>
          <p:nvPr/>
        </p:nvSpPr>
        <p:spPr bwMode="auto">
          <a:xfrm>
            <a:off x="6003296" y="6078538"/>
            <a:ext cx="5159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dirty="0" smtClean="0">
                <a:latin typeface="맑은 고딕" pitchFamily="50" charset="-127"/>
                <a:ea typeface="맑은 고딕" pitchFamily="50" charset="-127"/>
              </a:rPr>
              <a:t>Save</a:t>
            </a:r>
            <a:endParaRPr kumimoji="0" lang="ko-KR" altLang="en-US" sz="800" b="1" dirty="0">
              <a:latin typeface="맑은 고딕" pitchFamily="50" charset="-127"/>
              <a:ea typeface="맑은 고딕" pitchFamily="50" charset="-127"/>
            </a:endParaRPr>
          </a:p>
        </p:txBody>
      </p:sp>
      <p:sp>
        <p:nvSpPr>
          <p:cNvPr id="55" name="타원 726"/>
          <p:cNvSpPr>
            <a:spLocks noChangeArrowheads="1"/>
          </p:cNvSpPr>
          <p:nvPr/>
        </p:nvSpPr>
        <p:spPr bwMode="auto">
          <a:xfrm>
            <a:off x="1488281" y="1885157"/>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a:solidFill>
                  <a:srgbClr val="FFFFFF"/>
                </a:solidFill>
                <a:latin typeface="Calibri" pitchFamily="34" charset="0"/>
                <a:ea typeface="맑은 고딕" pitchFamily="50" charset="-127"/>
              </a:rPr>
              <a:t>1</a:t>
            </a:r>
          </a:p>
        </p:txBody>
      </p:sp>
      <p:sp>
        <p:nvSpPr>
          <p:cNvPr id="56" name="타원 726"/>
          <p:cNvSpPr>
            <a:spLocks noChangeArrowheads="1"/>
          </p:cNvSpPr>
          <p:nvPr/>
        </p:nvSpPr>
        <p:spPr bwMode="auto">
          <a:xfrm>
            <a:off x="5070475" y="1885157"/>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a:solidFill>
                  <a:srgbClr val="FFFFFF"/>
                </a:solidFill>
                <a:latin typeface="Calibri" pitchFamily="34" charset="0"/>
                <a:ea typeface="맑은 고딕" pitchFamily="50" charset="-127"/>
              </a:rPr>
              <a:t>1</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제목 1"/>
          <p:cNvSpPr>
            <a:spLocks noGrp="1"/>
          </p:cNvSpPr>
          <p:nvPr>
            <p:ph type="title"/>
          </p:nvPr>
        </p:nvSpPr>
        <p:spPr/>
        <p:txBody>
          <a:bodyPr/>
          <a:lstStyle/>
          <a:p>
            <a:r>
              <a:rPr lang="en-US" altLang="ko-KR" sz="1800" smtClean="0"/>
              <a:t>4. Customer Fact Finding</a:t>
            </a:r>
            <a:endParaRPr sz="1800" smtClean="0"/>
          </a:p>
        </p:txBody>
      </p:sp>
      <p:sp>
        <p:nvSpPr>
          <p:cNvPr id="56323" name="내용 개체 틀 2"/>
          <p:cNvSpPr>
            <a:spLocks noGrp="1"/>
          </p:cNvSpPr>
          <p:nvPr>
            <p:ph idx="5"/>
          </p:nvPr>
        </p:nvSpPr>
        <p:spPr>
          <a:xfrm>
            <a:off x="223838" y="728663"/>
            <a:ext cx="6910387" cy="280987"/>
          </a:xfrm>
          <a:noFill/>
        </p:spPr>
        <p:txBody>
          <a:bodyPr/>
          <a:lstStyle/>
          <a:p>
            <a:pPr>
              <a:buFont typeface="Wingdings" pitchFamily="2" charset="2"/>
              <a:buNone/>
            </a:pPr>
            <a:r>
              <a:rPr lang="en-US" altLang="ko-KR" smtClean="0"/>
              <a:t>4.3 My Financial Needs</a:t>
            </a:r>
            <a:endParaRPr lang="ko-KR" altLang="en-US" smtClean="0"/>
          </a:p>
        </p:txBody>
      </p:sp>
      <p:graphicFrame>
        <p:nvGraphicFramePr>
          <p:cNvPr id="26710" name="Group 86"/>
          <p:cNvGraphicFramePr>
            <a:graphicFrameLocks noGrp="1"/>
          </p:cNvGraphicFramePr>
          <p:nvPr/>
        </p:nvGraphicFramePr>
        <p:xfrm>
          <a:off x="7534275" y="896938"/>
          <a:ext cx="2371725" cy="1977000"/>
        </p:xfrm>
        <a:graphic>
          <a:graphicData uri="http://schemas.openxmlformats.org/drawingml/2006/table">
            <a:tbl>
              <a:tblPr/>
              <a:tblGrid>
                <a:gridCol w="255588"/>
                <a:gridCol w="2116137"/>
              </a:tblGrid>
              <a:tr h="212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
                      </a:r>
                    </a:p>
                  </a:txBody>
                  <a:tcPr marL="0" marR="0" marT="45683" marB="45683"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5725" marR="0" lvl="0" indent="-85725" algn="l" defTabSz="914400" rtl="0" eaLnBrk="0" fontAlgn="base" latinLnBrk="1" hangingPunct="0">
                        <a:lnSpc>
                          <a:spcPct val="110000"/>
                        </a:lnSpc>
                        <a:spcBef>
                          <a:spcPct val="0"/>
                        </a:spcBef>
                        <a:spcAft>
                          <a:spcPct val="0"/>
                        </a:spcAft>
                        <a:buClrTx/>
                        <a:buSzTx/>
                        <a:buFont typeface="Wingdings" pitchFamily="2" charset="2"/>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pitchFamily="2" charset="2"/>
                        </a:rPr>
                        <a:t>Enter My Financial Needs information.</a:t>
                      </a:r>
                    </a:p>
                  </a:txBody>
                  <a:tcPr marL="36000" marR="36000" marT="35750" marB="3575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47466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1</a:t>
                      </a:r>
                    </a:p>
                  </a:txBody>
                  <a:tcPr marL="0" marR="0" marT="45683" marB="45683"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pitchFamily="2" charset="2"/>
                        </a:rPr>
                        <a:t>[Priority] Dropdown:</a:t>
                      </a: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1, 2, 3, 4, 5</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No duplicate selection is allowed</a:t>
                      </a: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pitchFamily="2" charset="2"/>
                      </a:endParaRPr>
                    </a:p>
                  </a:txBody>
                  <a:tcPr marL="36000" marR="36000" marT="35750" marB="3575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47466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2</a:t>
                      </a:r>
                    </a:p>
                  </a:txBody>
                  <a:tcPr marL="0" marR="0" marT="45683" marB="45683"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[Remarks] Dropdown:</a:t>
                      </a: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already planned , review in future,  not important now , others</a:t>
                      </a: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endParaRPr>
                    </a:p>
                  </a:txBody>
                  <a:tcPr marL="36000" marR="36000" marT="35750" marB="3575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47466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3</a:t>
                      </a:r>
                    </a:p>
                  </a:txBody>
                  <a:tcPr marL="0" marR="0" marT="45683" marB="45683"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[Others] Text Input:</a:t>
                      </a: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Default : disabled</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If Remarks select others, this is enabled.</a:t>
                      </a: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endParaRPr>
                    </a:p>
                  </a:txBody>
                  <a:tcPr marL="36000" marR="36000" marT="35750" marB="3575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39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4</a:t>
                      </a:r>
                    </a:p>
                  </a:txBody>
                  <a:tcPr marL="0" marR="0" marT="45683" marB="45683"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pitchFamily="2" charset="2"/>
                        </a:rPr>
                        <a:t>If select To discuss is Yes, Remarks dropdown is disabled.</a:t>
                      </a:r>
                    </a:p>
                  </a:txBody>
                  <a:tcPr marL="36000" marR="36000" marT="35750" marB="3575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56343"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56344"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56345"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56346" name="그룹 170"/>
          <p:cNvGrpSpPr>
            <a:grpSpLocks/>
          </p:cNvGrpSpPr>
          <p:nvPr/>
        </p:nvGrpSpPr>
        <p:grpSpPr bwMode="auto">
          <a:xfrm rot="-8100000">
            <a:off x="597694" y="1234281"/>
            <a:ext cx="212725" cy="214313"/>
            <a:chOff x="3740150" y="525463"/>
            <a:chExt cx="349250" cy="350837"/>
          </a:xfrm>
        </p:grpSpPr>
        <p:cxnSp>
          <p:nvCxnSpPr>
            <p:cNvPr id="117" name="직선 연결선 116"/>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18" name="직선 연결선 117"/>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56347" name="직사각형 21"/>
          <p:cNvSpPr>
            <a:spLocks noChangeArrowheads="1"/>
          </p:cNvSpPr>
          <p:nvPr/>
        </p:nvSpPr>
        <p:spPr bwMode="auto">
          <a:xfrm>
            <a:off x="844550" y="1216025"/>
            <a:ext cx="1476375"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Customer Fact Find</a:t>
            </a:r>
            <a:endParaRPr lang="ko-KR" altLang="en-US" sz="1100">
              <a:latin typeface="Trebuchet MS" pitchFamily="34" charset="0"/>
              <a:ea typeface="맑은 고딕" pitchFamily="50" charset="-127"/>
            </a:endParaRPr>
          </a:p>
        </p:txBody>
      </p:sp>
      <p:sp>
        <p:nvSpPr>
          <p:cNvPr id="120"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pic>
        <p:nvPicPr>
          <p:cNvPr id="56349" name="Picture 28" descr="C:\Users\08539\Downloads\1403786430_45_Menu.png"/>
          <p:cNvPicPr>
            <a:picLocks noChangeAspect="1" noChangeArrowheads="1"/>
          </p:cNvPicPr>
          <p:nvPr/>
        </p:nvPicPr>
        <p:blipFill>
          <a:blip r:embed="rId3" cstate="print"/>
          <a:srcRect/>
          <a:stretch>
            <a:fillRect/>
          </a:stretch>
        </p:blipFill>
        <p:spPr bwMode="auto">
          <a:xfrm>
            <a:off x="393700" y="1227138"/>
            <a:ext cx="234950" cy="234950"/>
          </a:xfrm>
          <a:prstGeom prst="rect">
            <a:avLst/>
          </a:prstGeom>
          <a:noFill/>
          <a:ln w="9525">
            <a:noFill/>
            <a:miter lim="800000"/>
            <a:headEnd/>
            <a:tailEnd/>
          </a:ln>
        </p:spPr>
      </p:pic>
      <p:sp>
        <p:nvSpPr>
          <p:cNvPr id="122" name="직사각형 2"/>
          <p:cNvSpPr>
            <a:spLocks noChangeArrowheads="1"/>
          </p:cNvSpPr>
          <p:nvPr/>
        </p:nvSpPr>
        <p:spPr bwMode="auto">
          <a:xfrm>
            <a:off x="600710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123" name="순서도: 병합 122"/>
          <p:cNvSpPr/>
          <p:nvPr/>
        </p:nvSpPr>
        <p:spPr bwMode="auto">
          <a:xfrm>
            <a:off x="6761163" y="1298575"/>
            <a:ext cx="122237"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sp>
        <p:nvSpPr>
          <p:cNvPr id="124"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56353" name="모서리가 둥근 직사각형 89"/>
          <p:cNvSpPr>
            <a:spLocks noChangeArrowheads="1"/>
          </p:cNvSpPr>
          <p:nvPr/>
        </p:nvSpPr>
        <p:spPr bwMode="auto">
          <a:xfrm>
            <a:off x="6696075" y="6078538"/>
            <a:ext cx="5159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Next</a:t>
            </a:r>
            <a:endParaRPr kumimoji="0" lang="ko-KR" altLang="en-US" sz="800" b="1">
              <a:latin typeface="맑은 고딕" pitchFamily="50" charset="-127"/>
              <a:ea typeface="맑은 고딕" pitchFamily="50" charset="-127"/>
            </a:endParaRPr>
          </a:p>
        </p:txBody>
      </p:sp>
      <p:sp>
        <p:nvSpPr>
          <p:cNvPr id="56354" name="모서리가 둥근 직사각형 89"/>
          <p:cNvSpPr>
            <a:spLocks noChangeArrowheads="1"/>
          </p:cNvSpPr>
          <p:nvPr/>
        </p:nvSpPr>
        <p:spPr bwMode="auto">
          <a:xfrm>
            <a:off x="393700" y="6078538"/>
            <a:ext cx="5143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grpSp>
        <p:nvGrpSpPr>
          <p:cNvPr id="56355" name="그룹 170"/>
          <p:cNvGrpSpPr>
            <a:grpSpLocks/>
          </p:cNvGrpSpPr>
          <p:nvPr/>
        </p:nvGrpSpPr>
        <p:grpSpPr bwMode="auto">
          <a:xfrm rot="-8100000">
            <a:off x="2366169" y="1234281"/>
            <a:ext cx="212725" cy="214313"/>
            <a:chOff x="3740150" y="525463"/>
            <a:chExt cx="349250" cy="350837"/>
          </a:xfrm>
        </p:grpSpPr>
        <p:cxnSp>
          <p:nvCxnSpPr>
            <p:cNvPr id="147" name="직선 연결선 146"/>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48" name="직선 연결선 147"/>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149" name="직사각형 21"/>
          <p:cNvSpPr>
            <a:spLocks noChangeArrowheads="1"/>
          </p:cNvSpPr>
          <p:nvPr/>
        </p:nvSpPr>
        <p:spPr bwMode="auto">
          <a:xfrm>
            <a:off x="2703513" y="1216025"/>
            <a:ext cx="1449387"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kumimoji="0" lang="en-US" altLang="ko-KR" sz="1100" b="1" kern="0" dirty="0">
                <a:solidFill>
                  <a:srgbClr val="FFFFFF"/>
                </a:solidFill>
                <a:latin typeface="Trebuchet MS"/>
                <a:ea typeface="맑은 고딕"/>
              </a:rPr>
              <a:t>My Financial Needs</a:t>
            </a:r>
          </a:p>
        </p:txBody>
      </p:sp>
      <p:graphicFrame>
        <p:nvGraphicFramePr>
          <p:cNvPr id="139" name="Group 381"/>
          <p:cNvGraphicFramePr>
            <a:graphicFrameLocks noGrp="1"/>
          </p:cNvGraphicFramePr>
          <p:nvPr/>
        </p:nvGraphicFramePr>
        <p:xfrm>
          <a:off x="317500" y="1792288"/>
          <a:ext cx="7035800" cy="2711449"/>
        </p:xfrm>
        <a:graphic>
          <a:graphicData uri="http://schemas.openxmlformats.org/drawingml/2006/table">
            <a:tbl>
              <a:tblPr/>
              <a:tblGrid>
                <a:gridCol w="1877060"/>
                <a:gridCol w="1051560"/>
                <a:gridCol w="1066800"/>
                <a:gridCol w="556260"/>
                <a:gridCol w="2484120"/>
              </a:tblGrid>
              <a:tr h="445976">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My financial needs</a:t>
                      </a:r>
                    </a:p>
                  </a:txBody>
                  <a:tcPr marL="36000" marR="36000" marT="45723" marB="45723" anchor="ctr" horzOverflow="overflow">
                    <a:lnL w="3175" cap="flat" cmpd="sng" algn="ctr">
                      <a:no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Already planned</a:t>
                      </a:r>
                    </a:p>
                  </a:txBody>
                  <a:tcPr marL="36000" marR="36000" marT="45723" marB="45723"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To discuss</a:t>
                      </a:r>
                    </a:p>
                  </a:txBody>
                  <a:tcPr marL="36000" marR="36000" marT="45723" marB="45723"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Priority</a:t>
                      </a:r>
                    </a:p>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(1=LOW;</a:t>
                      </a:r>
                    </a:p>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5=HIGH)</a:t>
                      </a:r>
                    </a:p>
                  </a:txBody>
                  <a:tcPr marL="36000" marR="36000" marT="45723" marB="45723"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Remarks*</a:t>
                      </a:r>
                    </a:p>
                  </a:txBody>
                  <a:tcPr marL="36000" marR="36000" marT="45723" marB="45723" anchor="ctr" horzOverflow="overflow">
                    <a:lnL w="3175" cap="flat" cmpd="sng" algn="ctr">
                      <a:solidFill>
                        <a:srgbClr val="7F7F7F"/>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r>
              <a:tr h="395165">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I need to protect myself &amp; my family against the financial impact of death, disability and critical illness.</a:t>
                      </a:r>
                    </a:p>
                  </a:txBody>
                  <a:tcPr marL="36000" marR="36000" marT="45723" marB="45723" anchor="ctr" horzOverflow="overflow">
                    <a:lnL w="3175" cap="flat" cmpd="sng" algn="ctr">
                      <a:no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36000" marR="36000" marT="45723" marB="45723"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36000" marR="36000" marT="45723" marB="45723"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smtClean="0">
                        <a:ln>
                          <a:noFill/>
                        </a:ln>
                        <a:solidFill>
                          <a:srgbClr val="FF0000"/>
                        </a:solidFill>
                        <a:effectLst/>
                        <a:latin typeface="Trebuchet MS" pitchFamily="34" charset="0"/>
                        <a:ea typeface="맑은 고딕" pitchFamily="50" charset="-127"/>
                        <a:sym typeface="Wingdings 2" pitchFamily="18" charset="2"/>
                      </a:endParaRPr>
                    </a:p>
                  </a:txBody>
                  <a:tcPr marL="36000" marR="36000" marT="45723" marB="45723"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smtClean="0">
                        <a:ln>
                          <a:noFill/>
                        </a:ln>
                        <a:solidFill>
                          <a:srgbClr val="FF0000"/>
                        </a:solidFill>
                        <a:effectLst/>
                        <a:latin typeface="Trebuchet MS" pitchFamily="34" charset="0"/>
                        <a:ea typeface="맑은 고딕" pitchFamily="50" charset="-127"/>
                        <a:sym typeface="Wingdings 2" pitchFamily="18" charset="2"/>
                      </a:endParaRPr>
                    </a:p>
                  </a:txBody>
                  <a:tcPr marL="36000" marR="36000" marT="45723" marB="45723" anchor="ctr" horzOverflow="overflow">
                    <a:lnL w="3175" cap="flat" cmpd="sng" algn="ctr">
                      <a:solidFill>
                        <a:srgbClr val="7F7F7F"/>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393749">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I am looking for security during retirement.</a:t>
                      </a:r>
                    </a:p>
                  </a:txBody>
                  <a:tcPr marL="36000" marR="36000" marT="45723" marB="45723" anchor="ctr" horzOverflow="overflow">
                    <a:lnL w="3175" cap="flat" cmpd="sng" algn="ctr">
                      <a:no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36000" marR="36000" marT="45723" marB="45723"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36000" marR="36000" marT="45723" marB="45723"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36000" marR="36000" marT="45723" marB="45723"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36000" marR="36000" marT="45723" marB="45723" anchor="ctr" horzOverflow="overflow">
                    <a:lnL w="3175" cap="flat" cmpd="sng" algn="ctr">
                      <a:solidFill>
                        <a:srgbClr val="7F7F7F"/>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393749">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I want to make provision for my children’s education.</a:t>
                      </a:r>
                    </a:p>
                  </a:txBody>
                  <a:tcPr marL="36000" marR="36000" marT="45723" marB="45723" anchor="ctr" horzOverflow="overflow">
                    <a:lnL w="3175" cap="flat" cmpd="sng" algn="ctr">
                      <a:no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36000" marR="36000" marT="45723" marB="45723"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36000" marR="36000" marT="45723" marB="45723"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36000" marR="36000" marT="45723" marB="45723"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36000" marR="36000" marT="45723" marB="45723" anchor="ctr" horzOverflow="overflow">
                    <a:lnL w="3175" cap="flat" cmpd="sng" algn="ctr">
                      <a:solidFill>
                        <a:srgbClr val="7F7F7F"/>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393749">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I am saving for a specific need.</a:t>
                      </a:r>
                    </a:p>
                  </a:txBody>
                  <a:tcPr marL="36000" marR="36000" marT="45723" marB="45723" anchor="ctr" horzOverflow="overflow">
                    <a:lnL w="3175" cap="flat" cmpd="sng" algn="ctr">
                      <a:no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36000" marR="36000" marT="45723" marB="45723"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36000" marR="36000" marT="45723" marB="45723"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36000" marR="36000" marT="45723" marB="45723"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36000" marR="36000" marT="45723" marB="45723" anchor="ctr" horzOverflow="overflow">
                    <a:lnL w="3175" cap="flat" cmpd="sng" algn="ctr">
                      <a:solidFill>
                        <a:srgbClr val="7F7F7F"/>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393749">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I want to make lump-sum investment.</a:t>
                      </a:r>
                    </a:p>
                  </a:txBody>
                  <a:tcPr marL="36000" marR="36000" marT="45723" marB="45723" anchor="ctr" horzOverflow="overflow">
                    <a:lnL w="3175" cap="flat" cmpd="sng" algn="ctr">
                      <a:no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36000" marR="36000" marT="45723" marB="45723"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36000" marR="36000" marT="45723" marB="45723"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36000" marR="36000" marT="45723" marB="45723"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36000" marR="36000" marT="45723" marB="45723" anchor="ctr" horzOverflow="overflow">
                    <a:lnL w="3175" cap="flat" cmpd="sng" algn="ctr">
                      <a:solidFill>
                        <a:srgbClr val="7F7F7F"/>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95312">
                <a:tc gridSpan="5">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*Indicate under </a:t>
                      </a:r>
                      <a:r>
                        <a:rPr kumimoji="0" lang="en-US" altLang="ko-KR" sz="800" b="0" i="1" u="sng"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remark column</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area not to be discussed and why, </a:t>
                      </a: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e.g.:”already</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planned”, “review in future”, “not important now” etc.</a:t>
                      </a:r>
                    </a:p>
                  </a:txBody>
                  <a:tcPr marL="36000" marR="36000" marT="45723" marB="45723" anchor="ctr" horzOverflow="overflow">
                    <a:lnL>
                      <a:noFill/>
                    </a:lnL>
                    <a:lnR>
                      <a:noFill/>
                    </a:lnR>
                    <a:lnT w="3175" cap="flat" cmpd="sng" algn="ctr">
                      <a:solidFill>
                        <a:srgbClr val="7F7F7F"/>
                      </a:solidFill>
                      <a:prstDash val="solid"/>
                      <a:round/>
                      <a:headEnd type="none" w="med" len="med"/>
                      <a:tailEnd type="none" w="med" len="med"/>
                    </a:lnT>
                    <a:lnB>
                      <a:noFill/>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56400" name="직사각형 270"/>
          <p:cNvSpPr>
            <a:spLocks noChangeArrowheads="1"/>
          </p:cNvSpPr>
          <p:nvPr/>
        </p:nvSpPr>
        <p:spPr bwMode="auto">
          <a:xfrm>
            <a:off x="2413000" y="2354263"/>
            <a:ext cx="431800" cy="195262"/>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Yes</a:t>
            </a:r>
            <a:endParaRPr kumimoji="0" lang="ko-KR" altLang="en-US" sz="800">
              <a:solidFill>
                <a:srgbClr val="FF0000"/>
              </a:solidFill>
              <a:latin typeface="맑은 고딕" pitchFamily="50" charset="-127"/>
              <a:ea typeface="맑은 고딕" pitchFamily="50" charset="-127"/>
            </a:endParaRPr>
          </a:p>
        </p:txBody>
      </p:sp>
      <p:pic>
        <p:nvPicPr>
          <p:cNvPr id="56401" name="그림 40" descr="radioBtn.png"/>
          <p:cNvPicPr>
            <a:picLocks noChangeAspect="1"/>
          </p:cNvPicPr>
          <p:nvPr/>
        </p:nvPicPr>
        <p:blipFill>
          <a:blip r:embed="rId4" cstate="print"/>
          <a:srcRect/>
          <a:stretch>
            <a:fillRect/>
          </a:stretch>
        </p:blipFill>
        <p:spPr bwMode="auto">
          <a:xfrm>
            <a:off x="2740025" y="2371725"/>
            <a:ext cx="152400" cy="152400"/>
          </a:xfrm>
          <a:prstGeom prst="rect">
            <a:avLst/>
          </a:prstGeom>
          <a:noFill/>
          <a:ln w="9525">
            <a:noFill/>
            <a:miter lim="800000"/>
            <a:headEnd/>
            <a:tailEnd/>
          </a:ln>
        </p:spPr>
      </p:pic>
      <p:sp>
        <p:nvSpPr>
          <p:cNvPr id="56402" name="직사각형 270"/>
          <p:cNvSpPr>
            <a:spLocks noChangeArrowheads="1"/>
          </p:cNvSpPr>
          <p:nvPr/>
        </p:nvSpPr>
        <p:spPr bwMode="auto">
          <a:xfrm>
            <a:off x="2862263" y="2354263"/>
            <a:ext cx="325437"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No</a:t>
            </a:r>
            <a:endParaRPr kumimoji="0" lang="ko-KR" altLang="en-US" sz="800">
              <a:solidFill>
                <a:srgbClr val="FF0000"/>
              </a:solidFill>
              <a:latin typeface="맑은 고딕" pitchFamily="50" charset="-127"/>
              <a:ea typeface="맑은 고딕" pitchFamily="50" charset="-127"/>
            </a:endParaRPr>
          </a:p>
        </p:txBody>
      </p:sp>
      <p:sp>
        <p:nvSpPr>
          <p:cNvPr id="56403" name="직사각형 270"/>
          <p:cNvSpPr>
            <a:spLocks noChangeArrowheads="1"/>
          </p:cNvSpPr>
          <p:nvPr/>
        </p:nvSpPr>
        <p:spPr bwMode="auto">
          <a:xfrm>
            <a:off x="3517900" y="2354263"/>
            <a:ext cx="431800" cy="195262"/>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Yes</a:t>
            </a:r>
            <a:endParaRPr kumimoji="0" lang="ko-KR" altLang="en-US" sz="800">
              <a:solidFill>
                <a:srgbClr val="FF0000"/>
              </a:solidFill>
              <a:latin typeface="맑은 고딕" pitchFamily="50" charset="-127"/>
              <a:ea typeface="맑은 고딕" pitchFamily="50" charset="-127"/>
            </a:endParaRPr>
          </a:p>
        </p:txBody>
      </p:sp>
      <p:pic>
        <p:nvPicPr>
          <p:cNvPr id="56404" name="그림 44" descr="radioBtn.png"/>
          <p:cNvPicPr>
            <a:picLocks noChangeAspect="1"/>
          </p:cNvPicPr>
          <p:nvPr/>
        </p:nvPicPr>
        <p:blipFill>
          <a:blip r:embed="rId4" cstate="print"/>
          <a:srcRect/>
          <a:stretch>
            <a:fillRect/>
          </a:stretch>
        </p:blipFill>
        <p:spPr bwMode="auto">
          <a:xfrm>
            <a:off x="3844925" y="2371725"/>
            <a:ext cx="152400" cy="152400"/>
          </a:xfrm>
          <a:prstGeom prst="rect">
            <a:avLst/>
          </a:prstGeom>
          <a:noFill/>
          <a:ln w="9525">
            <a:noFill/>
            <a:miter lim="800000"/>
            <a:headEnd/>
            <a:tailEnd/>
          </a:ln>
        </p:spPr>
      </p:pic>
      <p:sp>
        <p:nvSpPr>
          <p:cNvPr id="56405" name="직사각형 270"/>
          <p:cNvSpPr>
            <a:spLocks noChangeArrowheads="1"/>
          </p:cNvSpPr>
          <p:nvPr/>
        </p:nvSpPr>
        <p:spPr bwMode="auto">
          <a:xfrm>
            <a:off x="3967163" y="2354263"/>
            <a:ext cx="325437"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No</a:t>
            </a:r>
            <a:endParaRPr kumimoji="0" lang="ko-KR" altLang="en-US" sz="800">
              <a:solidFill>
                <a:srgbClr val="FF0000"/>
              </a:solidFill>
              <a:latin typeface="맑은 고딕" pitchFamily="50" charset="-127"/>
              <a:ea typeface="맑은 고딕" pitchFamily="50" charset="-127"/>
            </a:endParaRPr>
          </a:p>
        </p:txBody>
      </p:sp>
      <p:sp>
        <p:nvSpPr>
          <p:cNvPr id="56406" name="직사각형 270"/>
          <p:cNvSpPr>
            <a:spLocks noChangeArrowheads="1"/>
          </p:cNvSpPr>
          <p:nvPr/>
        </p:nvSpPr>
        <p:spPr bwMode="auto">
          <a:xfrm>
            <a:off x="2413000" y="2754313"/>
            <a:ext cx="431800" cy="195262"/>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Yes</a:t>
            </a:r>
            <a:endParaRPr kumimoji="0" lang="ko-KR" altLang="en-US" sz="800">
              <a:solidFill>
                <a:srgbClr val="FF0000"/>
              </a:solidFill>
              <a:latin typeface="맑은 고딕" pitchFamily="50" charset="-127"/>
              <a:ea typeface="맑은 고딕" pitchFamily="50" charset="-127"/>
            </a:endParaRPr>
          </a:p>
        </p:txBody>
      </p:sp>
      <p:pic>
        <p:nvPicPr>
          <p:cNvPr id="56407" name="그림 48" descr="radioBtn.png"/>
          <p:cNvPicPr>
            <a:picLocks noChangeAspect="1"/>
          </p:cNvPicPr>
          <p:nvPr/>
        </p:nvPicPr>
        <p:blipFill>
          <a:blip r:embed="rId4" cstate="print"/>
          <a:srcRect/>
          <a:stretch>
            <a:fillRect/>
          </a:stretch>
        </p:blipFill>
        <p:spPr bwMode="auto">
          <a:xfrm>
            <a:off x="2740025" y="2771775"/>
            <a:ext cx="152400" cy="152400"/>
          </a:xfrm>
          <a:prstGeom prst="rect">
            <a:avLst/>
          </a:prstGeom>
          <a:noFill/>
          <a:ln w="9525">
            <a:noFill/>
            <a:miter lim="800000"/>
            <a:headEnd/>
            <a:tailEnd/>
          </a:ln>
        </p:spPr>
      </p:pic>
      <p:sp>
        <p:nvSpPr>
          <p:cNvPr id="56408" name="직사각형 270"/>
          <p:cNvSpPr>
            <a:spLocks noChangeArrowheads="1"/>
          </p:cNvSpPr>
          <p:nvPr/>
        </p:nvSpPr>
        <p:spPr bwMode="auto">
          <a:xfrm>
            <a:off x="2862263" y="2754313"/>
            <a:ext cx="325437"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No</a:t>
            </a:r>
            <a:endParaRPr kumimoji="0" lang="ko-KR" altLang="en-US" sz="800">
              <a:solidFill>
                <a:srgbClr val="FF0000"/>
              </a:solidFill>
              <a:latin typeface="맑은 고딕" pitchFamily="50" charset="-127"/>
              <a:ea typeface="맑은 고딕" pitchFamily="50" charset="-127"/>
            </a:endParaRPr>
          </a:p>
        </p:txBody>
      </p:sp>
      <p:sp>
        <p:nvSpPr>
          <p:cNvPr id="56409" name="직사각형 270"/>
          <p:cNvSpPr>
            <a:spLocks noChangeArrowheads="1"/>
          </p:cNvSpPr>
          <p:nvPr/>
        </p:nvSpPr>
        <p:spPr bwMode="auto">
          <a:xfrm>
            <a:off x="3517900" y="2754313"/>
            <a:ext cx="431800" cy="195262"/>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Yes</a:t>
            </a:r>
            <a:endParaRPr kumimoji="0" lang="ko-KR" altLang="en-US" sz="800">
              <a:solidFill>
                <a:srgbClr val="FF0000"/>
              </a:solidFill>
              <a:latin typeface="맑은 고딕" pitchFamily="50" charset="-127"/>
              <a:ea typeface="맑은 고딕" pitchFamily="50" charset="-127"/>
            </a:endParaRPr>
          </a:p>
        </p:txBody>
      </p:sp>
      <p:pic>
        <p:nvPicPr>
          <p:cNvPr id="56410" name="그림 52" descr="radioBtn.png"/>
          <p:cNvPicPr>
            <a:picLocks noChangeAspect="1"/>
          </p:cNvPicPr>
          <p:nvPr/>
        </p:nvPicPr>
        <p:blipFill>
          <a:blip r:embed="rId4" cstate="print"/>
          <a:srcRect/>
          <a:stretch>
            <a:fillRect/>
          </a:stretch>
        </p:blipFill>
        <p:spPr bwMode="auto">
          <a:xfrm>
            <a:off x="3844925" y="2771775"/>
            <a:ext cx="152400" cy="152400"/>
          </a:xfrm>
          <a:prstGeom prst="rect">
            <a:avLst/>
          </a:prstGeom>
          <a:noFill/>
          <a:ln w="9525">
            <a:noFill/>
            <a:miter lim="800000"/>
            <a:headEnd/>
            <a:tailEnd/>
          </a:ln>
        </p:spPr>
      </p:pic>
      <p:sp>
        <p:nvSpPr>
          <p:cNvPr id="56411" name="직사각형 270"/>
          <p:cNvSpPr>
            <a:spLocks noChangeArrowheads="1"/>
          </p:cNvSpPr>
          <p:nvPr/>
        </p:nvSpPr>
        <p:spPr bwMode="auto">
          <a:xfrm>
            <a:off x="3967163" y="2754313"/>
            <a:ext cx="325437"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No</a:t>
            </a:r>
            <a:endParaRPr kumimoji="0" lang="ko-KR" altLang="en-US" sz="800">
              <a:solidFill>
                <a:srgbClr val="FF0000"/>
              </a:solidFill>
              <a:latin typeface="맑은 고딕" pitchFamily="50" charset="-127"/>
              <a:ea typeface="맑은 고딕" pitchFamily="50" charset="-127"/>
            </a:endParaRPr>
          </a:p>
        </p:txBody>
      </p:sp>
      <p:sp>
        <p:nvSpPr>
          <p:cNvPr id="56412" name="직사각형 270"/>
          <p:cNvSpPr>
            <a:spLocks noChangeArrowheads="1"/>
          </p:cNvSpPr>
          <p:nvPr/>
        </p:nvSpPr>
        <p:spPr bwMode="auto">
          <a:xfrm>
            <a:off x="2413000" y="3144838"/>
            <a:ext cx="431800" cy="195262"/>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Yes</a:t>
            </a:r>
            <a:endParaRPr kumimoji="0" lang="ko-KR" altLang="en-US" sz="800">
              <a:solidFill>
                <a:srgbClr val="FF0000"/>
              </a:solidFill>
              <a:latin typeface="맑은 고딕" pitchFamily="50" charset="-127"/>
              <a:ea typeface="맑은 고딕" pitchFamily="50" charset="-127"/>
            </a:endParaRPr>
          </a:p>
        </p:txBody>
      </p:sp>
      <p:pic>
        <p:nvPicPr>
          <p:cNvPr id="56413" name="그림 56" descr="radioBtn.png"/>
          <p:cNvPicPr>
            <a:picLocks noChangeAspect="1"/>
          </p:cNvPicPr>
          <p:nvPr/>
        </p:nvPicPr>
        <p:blipFill>
          <a:blip r:embed="rId4" cstate="print"/>
          <a:srcRect/>
          <a:stretch>
            <a:fillRect/>
          </a:stretch>
        </p:blipFill>
        <p:spPr bwMode="auto">
          <a:xfrm>
            <a:off x="2740025" y="3162300"/>
            <a:ext cx="152400" cy="152400"/>
          </a:xfrm>
          <a:prstGeom prst="rect">
            <a:avLst/>
          </a:prstGeom>
          <a:noFill/>
          <a:ln w="9525">
            <a:noFill/>
            <a:miter lim="800000"/>
            <a:headEnd/>
            <a:tailEnd/>
          </a:ln>
        </p:spPr>
      </p:pic>
      <p:sp>
        <p:nvSpPr>
          <p:cNvPr id="56414" name="직사각형 270"/>
          <p:cNvSpPr>
            <a:spLocks noChangeArrowheads="1"/>
          </p:cNvSpPr>
          <p:nvPr/>
        </p:nvSpPr>
        <p:spPr bwMode="auto">
          <a:xfrm>
            <a:off x="2862263" y="3144838"/>
            <a:ext cx="325437"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No</a:t>
            </a:r>
            <a:endParaRPr kumimoji="0" lang="ko-KR" altLang="en-US" sz="800">
              <a:solidFill>
                <a:srgbClr val="FF0000"/>
              </a:solidFill>
              <a:latin typeface="맑은 고딕" pitchFamily="50" charset="-127"/>
              <a:ea typeface="맑은 고딕" pitchFamily="50" charset="-127"/>
            </a:endParaRPr>
          </a:p>
        </p:txBody>
      </p:sp>
      <p:sp>
        <p:nvSpPr>
          <p:cNvPr id="56415" name="직사각형 270"/>
          <p:cNvSpPr>
            <a:spLocks noChangeArrowheads="1"/>
          </p:cNvSpPr>
          <p:nvPr/>
        </p:nvSpPr>
        <p:spPr bwMode="auto">
          <a:xfrm>
            <a:off x="3517900" y="3144838"/>
            <a:ext cx="431800" cy="195262"/>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Yes</a:t>
            </a:r>
            <a:endParaRPr kumimoji="0" lang="ko-KR" altLang="en-US" sz="800">
              <a:solidFill>
                <a:srgbClr val="FF0000"/>
              </a:solidFill>
              <a:latin typeface="맑은 고딕" pitchFamily="50" charset="-127"/>
              <a:ea typeface="맑은 고딕" pitchFamily="50" charset="-127"/>
            </a:endParaRPr>
          </a:p>
        </p:txBody>
      </p:sp>
      <p:pic>
        <p:nvPicPr>
          <p:cNvPr id="56416" name="그림 60" descr="radioBtn.png"/>
          <p:cNvPicPr>
            <a:picLocks noChangeAspect="1"/>
          </p:cNvPicPr>
          <p:nvPr/>
        </p:nvPicPr>
        <p:blipFill>
          <a:blip r:embed="rId4" cstate="print"/>
          <a:srcRect/>
          <a:stretch>
            <a:fillRect/>
          </a:stretch>
        </p:blipFill>
        <p:spPr bwMode="auto">
          <a:xfrm>
            <a:off x="3844925" y="3162300"/>
            <a:ext cx="152400" cy="152400"/>
          </a:xfrm>
          <a:prstGeom prst="rect">
            <a:avLst/>
          </a:prstGeom>
          <a:noFill/>
          <a:ln w="9525">
            <a:noFill/>
            <a:miter lim="800000"/>
            <a:headEnd/>
            <a:tailEnd/>
          </a:ln>
        </p:spPr>
      </p:pic>
      <p:sp>
        <p:nvSpPr>
          <p:cNvPr id="56417" name="직사각형 270"/>
          <p:cNvSpPr>
            <a:spLocks noChangeArrowheads="1"/>
          </p:cNvSpPr>
          <p:nvPr/>
        </p:nvSpPr>
        <p:spPr bwMode="auto">
          <a:xfrm>
            <a:off x="3967163" y="3144838"/>
            <a:ext cx="325437"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No</a:t>
            </a:r>
            <a:endParaRPr kumimoji="0" lang="ko-KR" altLang="en-US" sz="800">
              <a:solidFill>
                <a:srgbClr val="FF0000"/>
              </a:solidFill>
              <a:latin typeface="맑은 고딕" pitchFamily="50" charset="-127"/>
              <a:ea typeface="맑은 고딕" pitchFamily="50" charset="-127"/>
            </a:endParaRPr>
          </a:p>
        </p:txBody>
      </p:sp>
      <p:sp>
        <p:nvSpPr>
          <p:cNvPr id="56418" name="직사각형 270"/>
          <p:cNvSpPr>
            <a:spLocks noChangeArrowheads="1"/>
          </p:cNvSpPr>
          <p:nvPr/>
        </p:nvSpPr>
        <p:spPr bwMode="auto">
          <a:xfrm>
            <a:off x="2413000" y="3535363"/>
            <a:ext cx="431800" cy="195262"/>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Yes</a:t>
            </a:r>
            <a:endParaRPr kumimoji="0" lang="ko-KR" altLang="en-US" sz="800">
              <a:solidFill>
                <a:srgbClr val="FF0000"/>
              </a:solidFill>
              <a:latin typeface="맑은 고딕" pitchFamily="50" charset="-127"/>
              <a:ea typeface="맑은 고딕" pitchFamily="50" charset="-127"/>
            </a:endParaRPr>
          </a:p>
        </p:txBody>
      </p:sp>
      <p:pic>
        <p:nvPicPr>
          <p:cNvPr id="56419" name="그림 64" descr="radioBtn.png"/>
          <p:cNvPicPr>
            <a:picLocks noChangeAspect="1"/>
          </p:cNvPicPr>
          <p:nvPr/>
        </p:nvPicPr>
        <p:blipFill>
          <a:blip r:embed="rId4" cstate="print"/>
          <a:srcRect/>
          <a:stretch>
            <a:fillRect/>
          </a:stretch>
        </p:blipFill>
        <p:spPr bwMode="auto">
          <a:xfrm>
            <a:off x="2740025" y="3552825"/>
            <a:ext cx="152400" cy="152400"/>
          </a:xfrm>
          <a:prstGeom prst="rect">
            <a:avLst/>
          </a:prstGeom>
          <a:noFill/>
          <a:ln w="9525">
            <a:noFill/>
            <a:miter lim="800000"/>
            <a:headEnd/>
            <a:tailEnd/>
          </a:ln>
        </p:spPr>
      </p:pic>
      <p:sp>
        <p:nvSpPr>
          <p:cNvPr id="56420" name="직사각형 270"/>
          <p:cNvSpPr>
            <a:spLocks noChangeArrowheads="1"/>
          </p:cNvSpPr>
          <p:nvPr/>
        </p:nvSpPr>
        <p:spPr bwMode="auto">
          <a:xfrm>
            <a:off x="2862263" y="3535363"/>
            <a:ext cx="325437"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No</a:t>
            </a:r>
            <a:endParaRPr kumimoji="0" lang="ko-KR" altLang="en-US" sz="800">
              <a:solidFill>
                <a:srgbClr val="FF0000"/>
              </a:solidFill>
              <a:latin typeface="맑은 고딕" pitchFamily="50" charset="-127"/>
              <a:ea typeface="맑은 고딕" pitchFamily="50" charset="-127"/>
            </a:endParaRPr>
          </a:p>
        </p:txBody>
      </p:sp>
      <p:sp>
        <p:nvSpPr>
          <p:cNvPr id="56421" name="직사각형 270"/>
          <p:cNvSpPr>
            <a:spLocks noChangeArrowheads="1"/>
          </p:cNvSpPr>
          <p:nvPr/>
        </p:nvSpPr>
        <p:spPr bwMode="auto">
          <a:xfrm>
            <a:off x="3517900" y="3535363"/>
            <a:ext cx="431800" cy="195262"/>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Yes</a:t>
            </a:r>
            <a:endParaRPr kumimoji="0" lang="ko-KR" altLang="en-US" sz="800">
              <a:solidFill>
                <a:srgbClr val="FF0000"/>
              </a:solidFill>
              <a:latin typeface="맑은 고딕" pitchFamily="50" charset="-127"/>
              <a:ea typeface="맑은 고딕" pitchFamily="50" charset="-127"/>
            </a:endParaRPr>
          </a:p>
        </p:txBody>
      </p:sp>
      <p:pic>
        <p:nvPicPr>
          <p:cNvPr id="56422" name="그림 68" descr="radioBtn.png"/>
          <p:cNvPicPr>
            <a:picLocks noChangeAspect="1"/>
          </p:cNvPicPr>
          <p:nvPr/>
        </p:nvPicPr>
        <p:blipFill>
          <a:blip r:embed="rId4" cstate="print"/>
          <a:srcRect/>
          <a:stretch>
            <a:fillRect/>
          </a:stretch>
        </p:blipFill>
        <p:spPr bwMode="auto">
          <a:xfrm>
            <a:off x="3844925" y="3552825"/>
            <a:ext cx="152400" cy="152400"/>
          </a:xfrm>
          <a:prstGeom prst="rect">
            <a:avLst/>
          </a:prstGeom>
          <a:noFill/>
          <a:ln w="9525">
            <a:noFill/>
            <a:miter lim="800000"/>
            <a:headEnd/>
            <a:tailEnd/>
          </a:ln>
        </p:spPr>
      </p:pic>
      <p:sp>
        <p:nvSpPr>
          <p:cNvPr id="56423" name="직사각형 270"/>
          <p:cNvSpPr>
            <a:spLocks noChangeArrowheads="1"/>
          </p:cNvSpPr>
          <p:nvPr/>
        </p:nvSpPr>
        <p:spPr bwMode="auto">
          <a:xfrm>
            <a:off x="3967163" y="3535363"/>
            <a:ext cx="325437"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No</a:t>
            </a:r>
            <a:endParaRPr kumimoji="0" lang="ko-KR" altLang="en-US" sz="800">
              <a:solidFill>
                <a:srgbClr val="FF0000"/>
              </a:solidFill>
              <a:latin typeface="맑은 고딕" pitchFamily="50" charset="-127"/>
              <a:ea typeface="맑은 고딕" pitchFamily="50" charset="-127"/>
            </a:endParaRPr>
          </a:p>
        </p:txBody>
      </p:sp>
      <p:sp>
        <p:nvSpPr>
          <p:cNvPr id="56424" name="직사각형 270"/>
          <p:cNvSpPr>
            <a:spLocks noChangeArrowheads="1"/>
          </p:cNvSpPr>
          <p:nvPr/>
        </p:nvSpPr>
        <p:spPr bwMode="auto">
          <a:xfrm>
            <a:off x="2413000" y="3925888"/>
            <a:ext cx="431800" cy="195262"/>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Yes</a:t>
            </a:r>
            <a:endParaRPr kumimoji="0" lang="ko-KR" altLang="en-US" sz="800">
              <a:solidFill>
                <a:srgbClr val="FF0000"/>
              </a:solidFill>
              <a:latin typeface="맑은 고딕" pitchFamily="50" charset="-127"/>
              <a:ea typeface="맑은 고딕" pitchFamily="50" charset="-127"/>
            </a:endParaRPr>
          </a:p>
        </p:txBody>
      </p:sp>
      <p:pic>
        <p:nvPicPr>
          <p:cNvPr id="56425" name="그림 72" descr="radioBtn.png"/>
          <p:cNvPicPr>
            <a:picLocks noChangeAspect="1"/>
          </p:cNvPicPr>
          <p:nvPr/>
        </p:nvPicPr>
        <p:blipFill>
          <a:blip r:embed="rId4" cstate="print"/>
          <a:srcRect/>
          <a:stretch>
            <a:fillRect/>
          </a:stretch>
        </p:blipFill>
        <p:spPr bwMode="auto">
          <a:xfrm>
            <a:off x="2740025" y="3943350"/>
            <a:ext cx="152400" cy="152400"/>
          </a:xfrm>
          <a:prstGeom prst="rect">
            <a:avLst/>
          </a:prstGeom>
          <a:noFill/>
          <a:ln w="9525">
            <a:noFill/>
            <a:miter lim="800000"/>
            <a:headEnd/>
            <a:tailEnd/>
          </a:ln>
        </p:spPr>
      </p:pic>
      <p:sp>
        <p:nvSpPr>
          <p:cNvPr id="56426" name="직사각형 270"/>
          <p:cNvSpPr>
            <a:spLocks noChangeArrowheads="1"/>
          </p:cNvSpPr>
          <p:nvPr/>
        </p:nvSpPr>
        <p:spPr bwMode="auto">
          <a:xfrm>
            <a:off x="2862263" y="3925888"/>
            <a:ext cx="325437"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No</a:t>
            </a:r>
            <a:endParaRPr kumimoji="0" lang="ko-KR" altLang="en-US" sz="800">
              <a:solidFill>
                <a:srgbClr val="FF0000"/>
              </a:solidFill>
              <a:latin typeface="맑은 고딕" pitchFamily="50" charset="-127"/>
              <a:ea typeface="맑은 고딕" pitchFamily="50" charset="-127"/>
            </a:endParaRPr>
          </a:p>
        </p:txBody>
      </p:sp>
      <p:sp>
        <p:nvSpPr>
          <p:cNvPr id="56427" name="직사각형 270"/>
          <p:cNvSpPr>
            <a:spLocks noChangeArrowheads="1"/>
          </p:cNvSpPr>
          <p:nvPr/>
        </p:nvSpPr>
        <p:spPr bwMode="auto">
          <a:xfrm>
            <a:off x="3517900" y="3925888"/>
            <a:ext cx="431800" cy="195262"/>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Yes</a:t>
            </a:r>
            <a:endParaRPr kumimoji="0" lang="ko-KR" altLang="en-US" sz="800">
              <a:solidFill>
                <a:srgbClr val="FF0000"/>
              </a:solidFill>
              <a:latin typeface="맑은 고딕" pitchFamily="50" charset="-127"/>
              <a:ea typeface="맑은 고딕" pitchFamily="50" charset="-127"/>
            </a:endParaRPr>
          </a:p>
        </p:txBody>
      </p:sp>
      <p:pic>
        <p:nvPicPr>
          <p:cNvPr id="56428" name="그림 76" descr="radioBtn.png"/>
          <p:cNvPicPr>
            <a:picLocks noChangeAspect="1"/>
          </p:cNvPicPr>
          <p:nvPr/>
        </p:nvPicPr>
        <p:blipFill>
          <a:blip r:embed="rId4" cstate="print"/>
          <a:srcRect/>
          <a:stretch>
            <a:fillRect/>
          </a:stretch>
        </p:blipFill>
        <p:spPr bwMode="auto">
          <a:xfrm>
            <a:off x="3844925" y="3943350"/>
            <a:ext cx="152400" cy="152400"/>
          </a:xfrm>
          <a:prstGeom prst="rect">
            <a:avLst/>
          </a:prstGeom>
          <a:noFill/>
          <a:ln w="9525">
            <a:noFill/>
            <a:miter lim="800000"/>
            <a:headEnd/>
            <a:tailEnd/>
          </a:ln>
        </p:spPr>
      </p:pic>
      <p:sp>
        <p:nvSpPr>
          <p:cNvPr id="56429" name="직사각형 270"/>
          <p:cNvSpPr>
            <a:spLocks noChangeArrowheads="1"/>
          </p:cNvSpPr>
          <p:nvPr/>
        </p:nvSpPr>
        <p:spPr bwMode="auto">
          <a:xfrm>
            <a:off x="3967163" y="3925888"/>
            <a:ext cx="325437"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No</a:t>
            </a:r>
            <a:endParaRPr kumimoji="0" lang="ko-KR" altLang="en-US" sz="800">
              <a:solidFill>
                <a:srgbClr val="FF0000"/>
              </a:solidFill>
              <a:latin typeface="맑은 고딕" pitchFamily="50" charset="-127"/>
              <a:ea typeface="맑은 고딕" pitchFamily="50" charset="-127"/>
            </a:endParaRPr>
          </a:p>
        </p:txBody>
      </p:sp>
      <p:pic>
        <p:nvPicPr>
          <p:cNvPr id="56430" name="그림 78" descr="radioBtn.png"/>
          <p:cNvPicPr>
            <a:picLocks noChangeAspect="1"/>
          </p:cNvPicPr>
          <p:nvPr/>
        </p:nvPicPr>
        <p:blipFill>
          <a:blip r:embed="rId4" cstate="print"/>
          <a:srcRect/>
          <a:stretch>
            <a:fillRect/>
          </a:stretch>
        </p:blipFill>
        <p:spPr bwMode="auto">
          <a:xfrm>
            <a:off x="3365500" y="2371725"/>
            <a:ext cx="152400" cy="152400"/>
          </a:xfrm>
          <a:prstGeom prst="rect">
            <a:avLst/>
          </a:prstGeom>
          <a:noFill/>
          <a:ln w="9525">
            <a:noFill/>
            <a:miter lim="800000"/>
            <a:headEnd/>
            <a:tailEnd/>
          </a:ln>
        </p:spPr>
      </p:pic>
      <p:pic>
        <p:nvPicPr>
          <p:cNvPr id="56431" name="그림 79" descr="radioBtn.png"/>
          <p:cNvPicPr>
            <a:picLocks noChangeAspect="1"/>
          </p:cNvPicPr>
          <p:nvPr/>
        </p:nvPicPr>
        <p:blipFill>
          <a:blip r:embed="rId4" cstate="print"/>
          <a:srcRect/>
          <a:stretch>
            <a:fillRect/>
          </a:stretch>
        </p:blipFill>
        <p:spPr bwMode="auto">
          <a:xfrm>
            <a:off x="3365500" y="2771775"/>
            <a:ext cx="152400" cy="152400"/>
          </a:xfrm>
          <a:prstGeom prst="rect">
            <a:avLst/>
          </a:prstGeom>
          <a:noFill/>
          <a:ln w="9525">
            <a:noFill/>
            <a:miter lim="800000"/>
            <a:headEnd/>
            <a:tailEnd/>
          </a:ln>
        </p:spPr>
      </p:pic>
      <p:pic>
        <p:nvPicPr>
          <p:cNvPr id="56432" name="그림 80" descr="radioBtn.png"/>
          <p:cNvPicPr>
            <a:picLocks noChangeAspect="1"/>
          </p:cNvPicPr>
          <p:nvPr/>
        </p:nvPicPr>
        <p:blipFill>
          <a:blip r:embed="rId4" cstate="print"/>
          <a:srcRect/>
          <a:stretch>
            <a:fillRect/>
          </a:stretch>
        </p:blipFill>
        <p:spPr bwMode="auto">
          <a:xfrm>
            <a:off x="3365500" y="3162300"/>
            <a:ext cx="152400" cy="152400"/>
          </a:xfrm>
          <a:prstGeom prst="rect">
            <a:avLst/>
          </a:prstGeom>
          <a:noFill/>
          <a:ln w="9525">
            <a:noFill/>
            <a:miter lim="800000"/>
            <a:headEnd/>
            <a:tailEnd/>
          </a:ln>
        </p:spPr>
      </p:pic>
      <p:pic>
        <p:nvPicPr>
          <p:cNvPr id="56433" name="그림 81" descr="radioBtn.png"/>
          <p:cNvPicPr>
            <a:picLocks noChangeAspect="1"/>
          </p:cNvPicPr>
          <p:nvPr/>
        </p:nvPicPr>
        <p:blipFill>
          <a:blip r:embed="rId4" cstate="print"/>
          <a:srcRect/>
          <a:stretch>
            <a:fillRect/>
          </a:stretch>
        </p:blipFill>
        <p:spPr bwMode="auto">
          <a:xfrm>
            <a:off x="3365500" y="3552825"/>
            <a:ext cx="152400" cy="152400"/>
          </a:xfrm>
          <a:prstGeom prst="rect">
            <a:avLst/>
          </a:prstGeom>
          <a:noFill/>
          <a:ln w="9525">
            <a:noFill/>
            <a:miter lim="800000"/>
            <a:headEnd/>
            <a:tailEnd/>
          </a:ln>
        </p:spPr>
      </p:pic>
      <p:pic>
        <p:nvPicPr>
          <p:cNvPr id="56434" name="그림 82" descr="radioBtn.png"/>
          <p:cNvPicPr>
            <a:picLocks noChangeAspect="1"/>
          </p:cNvPicPr>
          <p:nvPr/>
        </p:nvPicPr>
        <p:blipFill>
          <a:blip r:embed="rId4" cstate="print"/>
          <a:srcRect/>
          <a:stretch>
            <a:fillRect/>
          </a:stretch>
        </p:blipFill>
        <p:spPr bwMode="auto">
          <a:xfrm>
            <a:off x="3365500" y="3943350"/>
            <a:ext cx="152400" cy="152400"/>
          </a:xfrm>
          <a:prstGeom prst="rect">
            <a:avLst/>
          </a:prstGeom>
          <a:noFill/>
          <a:ln w="9525">
            <a:noFill/>
            <a:miter lim="800000"/>
            <a:headEnd/>
            <a:tailEnd/>
          </a:ln>
        </p:spPr>
      </p:pic>
      <p:pic>
        <p:nvPicPr>
          <p:cNvPr id="56435" name="그림 83" descr="radioBtn.png"/>
          <p:cNvPicPr>
            <a:picLocks noChangeAspect="1"/>
          </p:cNvPicPr>
          <p:nvPr/>
        </p:nvPicPr>
        <p:blipFill>
          <a:blip r:embed="rId4" cstate="print"/>
          <a:srcRect/>
          <a:stretch>
            <a:fillRect/>
          </a:stretch>
        </p:blipFill>
        <p:spPr bwMode="auto">
          <a:xfrm>
            <a:off x="2260600" y="2371725"/>
            <a:ext cx="152400" cy="152400"/>
          </a:xfrm>
          <a:prstGeom prst="rect">
            <a:avLst/>
          </a:prstGeom>
          <a:noFill/>
          <a:ln w="9525">
            <a:noFill/>
            <a:miter lim="800000"/>
            <a:headEnd/>
            <a:tailEnd/>
          </a:ln>
        </p:spPr>
      </p:pic>
      <p:pic>
        <p:nvPicPr>
          <p:cNvPr id="56436" name="그림 84" descr="radioBtn.png"/>
          <p:cNvPicPr>
            <a:picLocks noChangeAspect="1"/>
          </p:cNvPicPr>
          <p:nvPr/>
        </p:nvPicPr>
        <p:blipFill>
          <a:blip r:embed="rId4" cstate="print"/>
          <a:srcRect/>
          <a:stretch>
            <a:fillRect/>
          </a:stretch>
        </p:blipFill>
        <p:spPr bwMode="auto">
          <a:xfrm>
            <a:off x="2260600" y="2771775"/>
            <a:ext cx="152400" cy="152400"/>
          </a:xfrm>
          <a:prstGeom prst="rect">
            <a:avLst/>
          </a:prstGeom>
          <a:noFill/>
          <a:ln w="9525">
            <a:noFill/>
            <a:miter lim="800000"/>
            <a:headEnd/>
            <a:tailEnd/>
          </a:ln>
        </p:spPr>
      </p:pic>
      <p:pic>
        <p:nvPicPr>
          <p:cNvPr id="56437" name="그림 85" descr="radioBtn.png"/>
          <p:cNvPicPr>
            <a:picLocks noChangeAspect="1"/>
          </p:cNvPicPr>
          <p:nvPr/>
        </p:nvPicPr>
        <p:blipFill>
          <a:blip r:embed="rId4" cstate="print"/>
          <a:srcRect/>
          <a:stretch>
            <a:fillRect/>
          </a:stretch>
        </p:blipFill>
        <p:spPr bwMode="auto">
          <a:xfrm>
            <a:off x="2260600" y="3162300"/>
            <a:ext cx="152400" cy="152400"/>
          </a:xfrm>
          <a:prstGeom prst="rect">
            <a:avLst/>
          </a:prstGeom>
          <a:noFill/>
          <a:ln w="9525">
            <a:noFill/>
            <a:miter lim="800000"/>
            <a:headEnd/>
            <a:tailEnd/>
          </a:ln>
        </p:spPr>
      </p:pic>
      <p:pic>
        <p:nvPicPr>
          <p:cNvPr id="56438" name="그림 86" descr="radioBtn.png"/>
          <p:cNvPicPr>
            <a:picLocks noChangeAspect="1"/>
          </p:cNvPicPr>
          <p:nvPr/>
        </p:nvPicPr>
        <p:blipFill>
          <a:blip r:embed="rId4" cstate="print"/>
          <a:srcRect/>
          <a:stretch>
            <a:fillRect/>
          </a:stretch>
        </p:blipFill>
        <p:spPr bwMode="auto">
          <a:xfrm>
            <a:off x="2260600" y="3552825"/>
            <a:ext cx="152400" cy="152400"/>
          </a:xfrm>
          <a:prstGeom prst="rect">
            <a:avLst/>
          </a:prstGeom>
          <a:noFill/>
          <a:ln w="9525">
            <a:noFill/>
            <a:miter lim="800000"/>
            <a:headEnd/>
            <a:tailEnd/>
          </a:ln>
        </p:spPr>
      </p:pic>
      <p:pic>
        <p:nvPicPr>
          <p:cNvPr id="56439" name="그림 87" descr="radioBtn.png"/>
          <p:cNvPicPr>
            <a:picLocks noChangeAspect="1"/>
          </p:cNvPicPr>
          <p:nvPr/>
        </p:nvPicPr>
        <p:blipFill>
          <a:blip r:embed="rId4" cstate="print"/>
          <a:srcRect/>
          <a:stretch>
            <a:fillRect/>
          </a:stretch>
        </p:blipFill>
        <p:spPr bwMode="auto">
          <a:xfrm>
            <a:off x="2260600" y="3943350"/>
            <a:ext cx="152400" cy="152400"/>
          </a:xfrm>
          <a:prstGeom prst="rect">
            <a:avLst/>
          </a:prstGeom>
          <a:noFill/>
          <a:ln w="9525">
            <a:noFill/>
            <a:miter lim="800000"/>
            <a:headEnd/>
            <a:tailEnd/>
          </a:ln>
        </p:spPr>
      </p:pic>
      <p:grpSp>
        <p:nvGrpSpPr>
          <p:cNvPr id="56440" name="그룹 300"/>
          <p:cNvGrpSpPr>
            <a:grpSpLocks/>
          </p:cNvGrpSpPr>
          <p:nvPr/>
        </p:nvGrpSpPr>
        <p:grpSpPr bwMode="auto">
          <a:xfrm>
            <a:off x="4962525" y="2325688"/>
            <a:ext cx="995363" cy="215900"/>
            <a:chOff x="9201404" y="4307555"/>
            <a:chExt cx="997786" cy="217261"/>
          </a:xfrm>
        </p:grpSpPr>
        <p:sp>
          <p:nvSpPr>
            <p:cNvPr id="56506" name="모서리가 둥근 직사각형 258"/>
            <p:cNvSpPr>
              <a:spLocks noChangeArrowheads="1"/>
            </p:cNvSpPr>
            <p:nvPr/>
          </p:nvSpPr>
          <p:spPr bwMode="auto">
            <a:xfrm>
              <a:off x="9201404" y="4307555"/>
              <a:ext cx="997786"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56507" name="그룹 104"/>
            <p:cNvGrpSpPr>
              <a:grpSpLocks/>
            </p:cNvGrpSpPr>
            <p:nvPr/>
          </p:nvGrpSpPr>
          <p:grpSpPr bwMode="auto">
            <a:xfrm rot="2487701">
              <a:off x="10042149" y="4362854"/>
              <a:ext cx="98570" cy="105387"/>
              <a:chOff x="6960098" y="-916947"/>
              <a:chExt cx="191385" cy="204619"/>
            </a:xfrm>
          </p:grpSpPr>
          <p:sp>
            <p:nvSpPr>
              <p:cNvPr id="187" name="타원 186"/>
              <p:cNvSpPr/>
              <p:nvPr/>
            </p:nvSpPr>
            <p:spPr bwMode="auto">
              <a:xfrm>
                <a:off x="6920311" y="-892033"/>
                <a:ext cx="191568" cy="207814"/>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800">
                  <a:latin typeface="맑은 고딕" pitchFamily="50" charset="-127"/>
                  <a:ea typeface="맑은 고딕" pitchFamily="50" charset="-127"/>
                </a:endParaRPr>
              </a:p>
            </p:txBody>
          </p:sp>
          <p:sp>
            <p:nvSpPr>
              <p:cNvPr id="188" name="1/2 액자 187"/>
              <p:cNvSpPr/>
              <p:nvPr/>
            </p:nvSpPr>
            <p:spPr bwMode="auto">
              <a:xfrm rot="11089016">
                <a:off x="6969099" y="-818434"/>
                <a:ext cx="77244" cy="83747"/>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grpSp>
        <p:nvGrpSpPr>
          <p:cNvPr id="56441" name="그룹 300"/>
          <p:cNvGrpSpPr>
            <a:grpSpLocks/>
          </p:cNvGrpSpPr>
          <p:nvPr/>
        </p:nvGrpSpPr>
        <p:grpSpPr bwMode="auto">
          <a:xfrm>
            <a:off x="4962525" y="2714625"/>
            <a:ext cx="995363" cy="215900"/>
            <a:chOff x="9201404" y="4307555"/>
            <a:chExt cx="997786" cy="217261"/>
          </a:xfrm>
        </p:grpSpPr>
        <p:sp>
          <p:nvSpPr>
            <p:cNvPr id="56502" name="모서리가 둥근 직사각형 258"/>
            <p:cNvSpPr>
              <a:spLocks noChangeArrowheads="1"/>
            </p:cNvSpPr>
            <p:nvPr/>
          </p:nvSpPr>
          <p:spPr bwMode="auto">
            <a:xfrm>
              <a:off x="9201404" y="4307555"/>
              <a:ext cx="997786"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56503" name="그룹 104"/>
            <p:cNvGrpSpPr>
              <a:grpSpLocks/>
            </p:cNvGrpSpPr>
            <p:nvPr/>
          </p:nvGrpSpPr>
          <p:grpSpPr bwMode="auto">
            <a:xfrm rot="2487701">
              <a:off x="10042149" y="4362854"/>
              <a:ext cx="98570" cy="105387"/>
              <a:chOff x="6960098" y="-916947"/>
              <a:chExt cx="191385" cy="204619"/>
            </a:xfrm>
          </p:grpSpPr>
          <p:sp>
            <p:nvSpPr>
              <p:cNvPr id="192" name="타원 191"/>
              <p:cNvSpPr/>
              <p:nvPr/>
            </p:nvSpPr>
            <p:spPr bwMode="auto">
              <a:xfrm>
                <a:off x="6920312" y="-892034"/>
                <a:ext cx="191568" cy="207815"/>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800">
                  <a:latin typeface="맑은 고딕" pitchFamily="50" charset="-127"/>
                  <a:ea typeface="맑은 고딕" pitchFamily="50" charset="-127"/>
                </a:endParaRPr>
              </a:p>
            </p:txBody>
          </p:sp>
          <p:sp>
            <p:nvSpPr>
              <p:cNvPr id="193" name="1/2 액자 192"/>
              <p:cNvSpPr/>
              <p:nvPr/>
            </p:nvSpPr>
            <p:spPr bwMode="auto">
              <a:xfrm rot="11089016">
                <a:off x="6969099" y="-818434"/>
                <a:ext cx="77246" cy="83747"/>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grpSp>
        <p:nvGrpSpPr>
          <p:cNvPr id="56442" name="그룹 300"/>
          <p:cNvGrpSpPr>
            <a:grpSpLocks/>
          </p:cNvGrpSpPr>
          <p:nvPr/>
        </p:nvGrpSpPr>
        <p:grpSpPr bwMode="auto">
          <a:xfrm>
            <a:off x="4962525" y="3101975"/>
            <a:ext cx="995363" cy="215900"/>
            <a:chOff x="9201404" y="4307555"/>
            <a:chExt cx="997786" cy="217261"/>
          </a:xfrm>
        </p:grpSpPr>
        <p:sp>
          <p:nvSpPr>
            <p:cNvPr id="56498" name="모서리가 둥근 직사각형 258"/>
            <p:cNvSpPr>
              <a:spLocks noChangeArrowheads="1"/>
            </p:cNvSpPr>
            <p:nvPr/>
          </p:nvSpPr>
          <p:spPr bwMode="auto">
            <a:xfrm>
              <a:off x="9201404" y="4307555"/>
              <a:ext cx="997786"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56499" name="그룹 104"/>
            <p:cNvGrpSpPr>
              <a:grpSpLocks/>
            </p:cNvGrpSpPr>
            <p:nvPr/>
          </p:nvGrpSpPr>
          <p:grpSpPr bwMode="auto">
            <a:xfrm rot="2487701">
              <a:off x="10042149" y="4362854"/>
              <a:ext cx="98570" cy="105387"/>
              <a:chOff x="6960098" y="-916947"/>
              <a:chExt cx="191385" cy="204619"/>
            </a:xfrm>
          </p:grpSpPr>
          <p:sp>
            <p:nvSpPr>
              <p:cNvPr id="197" name="타원 196"/>
              <p:cNvSpPr/>
              <p:nvPr/>
            </p:nvSpPr>
            <p:spPr bwMode="auto">
              <a:xfrm>
                <a:off x="6920312" y="-892034"/>
                <a:ext cx="191568" cy="207815"/>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800">
                  <a:latin typeface="맑은 고딕" pitchFamily="50" charset="-127"/>
                  <a:ea typeface="맑은 고딕" pitchFamily="50" charset="-127"/>
                </a:endParaRPr>
              </a:p>
            </p:txBody>
          </p:sp>
          <p:sp>
            <p:nvSpPr>
              <p:cNvPr id="198" name="1/2 액자 197"/>
              <p:cNvSpPr/>
              <p:nvPr/>
            </p:nvSpPr>
            <p:spPr bwMode="auto">
              <a:xfrm rot="11089016">
                <a:off x="6969099" y="-818434"/>
                <a:ext cx="77246" cy="83747"/>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grpSp>
        <p:nvGrpSpPr>
          <p:cNvPr id="56443" name="그룹 300"/>
          <p:cNvGrpSpPr>
            <a:grpSpLocks/>
          </p:cNvGrpSpPr>
          <p:nvPr/>
        </p:nvGrpSpPr>
        <p:grpSpPr bwMode="auto">
          <a:xfrm>
            <a:off x="4962525" y="3497263"/>
            <a:ext cx="995363" cy="215900"/>
            <a:chOff x="9201404" y="4307555"/>
            <a:chExt cx="997786" cy="217261"/>
          </a:xfrm>
        </p:grpSpPr>
        <p:sp>
          <p:nvSpPr>
            <p:cNvPr id="56494" name="모서리가 둥근 직사각형 258"/>
            <p:cNvSpPr>
              <a:spLocks noChangeArrowheads="1"/>
            </p:cNvSpPr>
            <p:nvPr/>
          </p:nvSpPr>
          <p:spPr bwMode="auto">
            <a:xfrm>
              <a:off x="9201404" y="4307555"/>
              <a:ext cx="997786"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56495" name="그룹 104"/>
            <p:cNvGrpSpPr>
              <a:grpSpLocks/>
            </p:cNvGrpSpPr>
            <p:nvPr/>
          </p:nvGrpSpPr>
          <p:grpSpPr bwMode="auto">
            <a:xfrm rot="2487701">
              <a:off x="10042149" y="4362854"/>
              <a:ext cx="98570" cy="105387"/>
              <a:chOff x="6960098" y="-916947"/>
              <a:chExt cx="191385" cy="204619"/>
            </a:xfrm>
          </p:grpSpPr>
          <p:sp>
            <p:nvSpPr>
              <p:cNvPr id="202" name="타원 201"/>
              <p:cNvSpPr/>
              <p:nvPr/>
            </p:nvSpPr>
            <p:spPr bwMode="auto">
              <a:xfrm>
                <a:off x="6920311" y="-892033"/>
                <a:ext cx="191568" cy="207814"/>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800">
                  <a:latin typeface="맑은 고딕" pitchFamily="50" charset="-127"/>
                  <a:ea typeface="맑은 고딕" pitchFamily="50" charset="-127"/>
                </a:endParaRPr>
              </a:p>
            </p:txBody>
          </p:sp>
          <p:sp>
            <p:nvSpPr>
              <p:cNvPr id="203" name="1/2 액자 202"/>
              <p:cNvSpPr/>
              <p:nvPr/>
            </p:nvSpPr>
            <p:spPr bwMode="auto">
              <a:xfrm rot="11089016">
                <a:off x="6969099" y="-818434"/>
                <a:ext cx="77244" cy="83747"/>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grpSp>
        <p:nvGrpSpPr>
          <p:cNvPr id="56444" name="그룹 300"/>
          <p:cNvGrpSpPr>
            <a:grpSpLocks/>
          </p:cNvGrpSpPr>
          <p:nvPr/>
        </p:nvGrpSpPr>
        <p:grpSpPr bwMode="auto">
          <a:xfrm>
            <a:off x="4962525" y="3886200"/>
            <a:ext cx="995363" cy="215900"/>
            <a:chOff x="9201404" y="4307555"/>
            <a:chExt cx="997786" cy="217261"/>
          </a:xfrm>
        </p:grpSpPr>
        <p:sp>
          <p:nvSpPr>
            <p:cNvPr id="56490" name="모서리가 둥근 직사각형 258"/>
            <p:cNvSpPr>
              <a:spLocks noChangeArrowheads="1"/>
            </p:cNvSpPr>
            <p:nvPr/>
          </p:nvSpPr>
          <p:spPr bwMode="auto">
            <a:xfrm>
              <a:off x="9201404" y="4307555"/>
              <a:ext cx="997786"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a:r>
                <a:rPr lang="en-US" altLang="ko-KR" sz="700" dirty="0">
                  <a:latin typeface="맑은 고딕" pitchFamily="50" charset="-127"/>
                  <a:ea typeface="맑은 고딕" pitchFamily="50" charset="-127"/>
                </a:rPr>
                <a:t>Others</a:t>
              </a:r>
              <a:endParaRPr lang="ko-KR" altLang="en-US" sz="700" dirty="0">
                <a:latin typeface="맑은 고딕" pitchFamily="50" charset="-127"/>
                <a:ea typeface="맑은 고딕" pitchFamily="50" charset="-127"/>
              </a:endParaRPr>
            </a:p>
          </p:txBody>
        </p:sp>
        <p:grpSp>
          <p:nvGrpSpPr>
            <p:cNvPr id="56491" name="그룹 104"/>
            <p:cNvGrpSpPr>
              <a:grpSpLocks/>
            </p:cNvGrpSpPr>
            <p:nvPr/>
          </p:nvGrpSpPr>
          <p:grpSpPr bwMode="auto">
            <a:xfrm rot="2487701">
              <a:off x="10042149" y="4362854"/>
              <a:ext cx="98570" cy="105387"/>
              <a:chOff x="6960098" y="-916947"/>
              <a:chExt cx="191385" cy="204619"/>
            </a:xfrm>
          </p:grpSpPr>
          <p:sp>
            <p:nvSpPr>
              <p:cNvPr id="207" name="타원 206"/>
              <p:cNvSpPr/>
              <p:nvPr/>
            </p:nvSpPr>
            <p:spPr bwMode="auto">
              <a:xfrm>
                <a:off x="6920312" y="-892034"/>
                <a:ext cx="191568" cy="207815"/>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800">
                  <a:latin typeface="맑은 고딕" pitchFamily="50" charset="-127"/>
                  <a:ea typeface="맑은 고딕" pitchFamily="50" charset="-127"/>
                </a:endParaRPr>
              </a:p>
            </p:txBody>
          </p:sp>
          <p:sp>
            <p:nvSpPr>
              <p:cNvPr id="208" name="1/2 액자 207"/>
              <p:cNvSpPr/>
              <p:nvPr/>
            </p:nvSpPr>
            <p:spPr bwMode="auto">
              <a:xfrm rot="11089016">
                <a:off x="6969099" y="-818434"/>
                <a:ext cx="77246" cy="83747"/>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56445" name="타원 726"/>
          <p:cNvSpPr>
            <a:spLocks noChangeArrowheads="1"/>
          </p:cNvSpPr>
          <p:nvPr/>
        </p:nvSpPr>
        <p:spPr bwMode="auto">
          <a:xfrm>
            <a:off x="4887913" y="221932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2</a:t>
            </a:r>
          </a:p>
        </p:txBody>
      </p:sp>
      <p:grpSp>
        <p:nvGrpSpPr>
          <p:cNvPr id="56446" name="그룹 300"/>
          <p:cNvGrpSpPr>
            <a:grpSpLocks/>
          </p:cNvGrpSpPr>
          <p:nvPr/>
        </p:nvGrpSpPr>
        <p:grpSpPr bwMode="auto">
          <a:xfrm>
            <a:off x="4408488" y="2325688"/>
            <a:ext cx="369887" cy="215900"/>
            <a:chOff x="9828402" y="4307555"/>
            <a:chExt cx="370788" cy="217261"/>
          </a:xfrm>
        </p:grpSpPr>
        <p:sp>
          <p:nvSpPr>
            <p:cNvPr id="56486" name="모서리가 둥근 직사각형 258"/>
            <p:cNvSpPr>
              <a:spLocks noChangeArrowheads="1"/>
            </p:cNvSpPr>
            <p:nvPr/>
          </p:nvSpPr>
          <p:spPr bwMode="auto">
            <a:xfrm>
              <a:off x="9828402" y="4307555"/>
              <a:ext cx="370788"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a:r>
                <a:rPr lang="en-US" altLang="ko-KR" sz="700">
                  <a:latin typeface="맑은 고딕" pitchFamily="50" charset="-127"/>
                  <a:ea typeface="맑은 고딕" pitchFamily="50" charset="-127"/>
                </a:rPr>
                <a:t>1</a:t>
              </a:r>
              <a:endParaRPr lang="ko-KR" altLang="en-US" sz="700">
                <a:latin typeface="맑은 고딕" pitchFamily="50" charset="-127"/>
                <a:ea typeface="맑은 고딕" pitchFamily="50" charset="-127"/>
              </a:endParaRPr>
            </a:p>
          </p:txBody>
        </p:sp>
        <p:grpSp>
          <p:nvGrpSpPr>
            <p:cNvPr id="56487" name="그룹 104"/>
            <p:cNvGrpSpPr>
              <a:grpSpLocks/>
            </p:cNvGrpSpPr>
            <p:nvPr/>
          </p:nvGrpSpPr>
          <p:grpSpPr bwMode="auto">
            <a:xfrm rot="2487701">
              <a:off x="10042149" y="4362854"/>
              <a:ext cx="98570" cy="105387"/>
              <a:chOff x="6960098" y="-916947"/>
              <a:chExt cx="191385" cy="204619"/>
            </a:xfrm>
          </p:grpSpPr>
          <p:sp>
            <p:nvSpPr>
              <p:cNvPr id="225" name="타원 224"/>
              <p:cNvSpPr/>
              <p:nvPr/>
            </p:nvSpPr>
            <p:spPr bwMode="auto">
              <a:xfrm>
                <a:off x="6920309" y="-892033"/>
                <a:ext cx="191570" cy="207814"/>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800">
                  <a:latin typeface="맑은 고딕" pitchFamily="50" charset="-127"/>
                  <a:ea typeface="맑은 고딕" pitchFamily="50" charset="-127"/>
                </a:endParaRPr>
              </a:p>
            </p:txBody>
          </p:sp>
          <p:sp>
            <p:nvSpPr>
              <p:cNvPr id="226" name="1/2 액자 225"/>
              <p:cNvSpPr/>
              <p:nvPr/>
            </p:nvSpPr>
            <p:spPr bwMode="auto">
              <a:xfrm rot="11089016">
                <a:off x="6969098" y="-818431"/>
                <a:ext cx="77245"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grpSp>
        <p:nvGrpSpPr>
          <p:cNvPr id="56447" name="그룹 300"/>
          <p:cNvGrpSpPr>
            <a:grpSpLocks/>
          </p:cNvGrpSpPr>
          <p:nvPr/>
        </p:nvGrpSpPr>
        <p:grpSpPr bwMode="auto">
          <a:xfrm>
            <a:off x="4408488" y="2732088"/>
            <a:ext cx="369887" cy="215900"/>
            <a:chOff x="9828402" y="4307555"/>
            <a:chExt cx="370788" cy="217261"/>
          </a:xfrm>
        </p:grpSpPr>
        <p:sp>
          <p:nvSpPr>
            <p:cNvPr id="56482" name="모서리가 둥근 직사각형 258"/>
            <p:cNvSpPr>
              <a:spLocks noChangeArrowheads="1"/>
            </p:cNvSpPr>
            <p:nvPr/>
          </p:nvSpPr>
          <p:spPr bwMode="auto">
            <a:xfrm>
              <a:off x="9828402" y="4307555"/>
              <a:ext cx="370788"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a:r>
                <a:rPr lang="en-US" altLang="ko-KR" sz="700">
                  <a:latin typeface="맑은 고딕" pitchFamily="50" charset="-127"/>
                  <a:ea typeface="맑은 고딕" pitchFamily="50" charset="-127"/>
                </a:rPr>
                <a:t>2</a:t>
              </a:r>
              <a:endParaRPr lang="ko-KR" altLang="en-US" sz="700">
                <a:latin typeface="맑은 고딕" pitchFamily="50" charset="-127"/>
                <a:ea typeface="맑은 고딕" pitchFamily="50" charset="-127"/>
              </a:endParaRPr>
            </a:p>
          </p:txBody>
        </p:sp>
        <p:grpSp>
          <p:nvGrpSpPr>
            <p:cNvPr id="56483" name="그룹 104"/>
            <p:cNvGrpSpPr>
              <a:grpSpLocks/>
            </p:cNvGrpSpPr>
            <p:nvPr/>
          </p:nvGrpSpPr>
          <p:grpSpPr bwMode="auto">
            <a:xfrm rot="2487701">
              <a:off x="10042149" y="4362854"/>
              <a:ext cx="98570" cy="105387"/>
              <a:chOff x="6960098" y="-916947"/>
              <a:chExt cx="191385" cy="204619"/>
            </a:xfrm>
          </p:grpSpPr>
          <p:sp>
            <p:nvSpPr>
              <p:cNvPr id="230" name="타원 229"/>
              <p:cNvSpPr/>
              <p:nvPr/>
            </p:nvSpPr>
            <p:spPr bwMode="auto">
              <a:xfrm>
                <a:off x="6920309" y="-892033"/>
                <a:ext cx="191570" cy="207814"/>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800">
                  <a:latin typeface="맑은 고딕" pitchFamily="50" charset="-127"/>
                  <a:ea typeface="맑은 고딕" pitchFamily="50" charset="-127"/>
                </a:endParaRPr>
              </a:p>
            </p:txBody>
          </p:sp>
          <p:sp>
            <p:nvSpPr>
              <p:cNvPr id="231" name="1/2 액자 230"/>
              <p:cNvSpPr/>
              <p:nvPr/>
            </p:nvSpPr>
            <p:spPr bwMode="auto">
              <a:xfrm rot="11089016">
                <a:off x="6969098" y="-818431"/>
                <a:ext cx="77245"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grpSp>
        <p:nvGrpSpPr>
          <p:cNvPr id="56448" name="그룹 300"/>
          <p:cNvGrpSpPr>
            <a:grpSpLocks/>
          </p:cNvGrpSpPr>
          <p:nvPr/>
        </p:nvGrpSpPr>
        <p:grpSpPr bwMode="auto">
          <a:xfrm>
            <a:off x="4408488" y="3128963"/>
            <a:ext cx="369887" cy="215900"/>
            <a:chOff x="9828402" y="4307555"/>
            <a:chExt cx="370788" cy="217261"/>
          </a:xfrm>
        </p:grpSpPr>
        <p:sp>
          <p:nvSpPr>
            <p:cNvPr id="56478" name="모서리가 둥근 직사각형 258"/>
            <p:cNvSpPr>
              <a:spLocks noChangeArrowheads="1"/>
            </p:cNvSpPr>
            <p:nvPr/>
          </p:nvSpPr>
          <p:spPr bwMode="auto">
            <a:xfrm>
              <a:off x="9828402" y="4307555"/>
              <a:ext cx="370788"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a:r>
                <a:rPr lang="en-US" altLang="ko-KR" sz="700">
                  <a:latin typeface="맑은 고딕" pitchFamily="50" charset="-127"/>
                  <a:ea typeface="맑은 고딕" pitchFamily="50" charset="-127"/>
                </a:rPr>
                <a:t>4</a:t>
              </a:r>
              <a:endParaRPr lang="ko-KR" altLang="en-US" sz="700">
                <a:latin typeface="맑은 고딕" pitchFamily="50" charset="-127"/>
                <a:ea typeface="맑은 고딕" pitchFamily="50" charset="-127"/>
              </a:endParaRPr>
            </a:p>
          </p:txBody>
        </p:sp>
        <p:grpSp>
          <p:nvGrpSpPr>
            <p:cNvPr id="56479" name="그룹 104"/>
            <p:cNvGrpSpPr>
              <a:grpSpLocks/>
            </p:cNvGrpSpPr>
            <p:nvPr/>
          </p:nvGrpSpPr>
          <p:grpSpPr bwMode="auto">
            <a:xfrm rot="2487701">
              <a:off x="10042149" y="4362854"/>
              <a:ext cx="98570" cy="105387"/>
              <a:chOff x="6960098" y="-916947"/>
              <a:chExt cx="191385" cy="204619"/>
            </a:xfrm>
          </p:grpSpPr>
          <p:sp>
            <p:nvSpPr>
              <p:cNvPr id="235" name="타원 234"/>
              <p:cNvSpPr/>
              <p:nvPr/>
            </p:nvSpPr>
            <p:spPr bwMode="auto">
              <a:xfrm>
                <a:off x="6920309" y="-892033"/>
                <a:ext cx="191570" cy="207814"/>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800">
                  <a:latin typeface="맑은 고딕" pitchFamily="50" charset="-127"/>
                  <a:ea typeface="맑은 고딕" pitchFamily="50" charset="-127"/>
                </a:endParaRPr>
              </a:p>
            </p:txBody>
          </p:sp>
          <p:sp>
            <p:nvSpPr>
              <p:cNvPr id="236" name="1/2 액자 235"/>
              <p:cNvSpPr/>
              <p:nvPr/>
            </p:nvSpPr>
            <p:spPr bwMode="auto">
              <a:xfrm rot="11089016">
                <a:off x="6969098" y="-818431"/>
                <a:ext cx="77245"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grpSp>
        <p:nvGrpSpPr>
          <p:cNvPr id="56449" name="그룹 300"/>
          <p:cNvGrpSpPr>
            <a:grpSpLocks/>
          </p:cNvGrpSpPr>
          <p:nvPr/>
        </p:nvGrpSpPr>
        <p:grpSpPr bwMode="auto">
          <a:xfrm>
            <a:off x="4408488" y="3525838"/>
            <a:ext cx="369887" cy="215900"/>
            <a:chOff x="9828402" y="4307555"/>
            <a:chExt cx="370788" cy="217261"/>
          </a:xfrm>
        </p:grpSpPr>
        <p:sp>
          <p:nvSpPr>
            <p:cNvPr id="56474" name="모서리가 둥근 직사각형 258"/>
            <p:cNvSpPr>
              <a:spLocks noChangeArrowheads="1"/>
            </p:cNvSpPr>
            <p:nvPr/>
          </p:nvSpPr>
          <p:spPr bwMode="auto">
            <a:xfrm>
              <a:off x="9828402" y="4307555"/>
              <a:ext cx="370788"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a:r>
                <a:rPr lang="en-US" altLang="ko-KR" sz="700">
                  <a:latin typeface="맑은 고딕" pitchFamily="50" charset="-127"/>
                  <a:ea typeface="맑은 고딕" pitchFamily="50" charset="-127"/>
                </a:rPr>
                <a:t>3</a:t>
              </a:r>
              <a:endParaRPr lang="ko-KR" altLang="en-US" sz="700">
                <a:latin typeface="맑은 고딕" pitchFamily="50" charset="-127"/>
                <a:ea typeface="맑은 고딕" pitchFamily="50" charset="-127"/>
              </a:endParaRPr>
            </a:p>
          </p:txBody>
        </p:sp>
        <p:grpSp>
          <p:nvGrpSpPr>
            <p:cNvPr id="56475" name="그룹 104"/>
            <p:cNvGrpSpPr>
              <a:grpSpLocks/>
            </p:cNvGrpSpPr>
            <p:nvPr/>
          </p:nvGrpSpPr>
          <p:grpSpPr bwMode="auto">
            <a:xfrm rot="2487701">
              <a:off x="10042149" y="4362854"/>
              <a:ext cx="98570" cy="105387"/>
              <a:chOff x="6960098" y="-916947"/>
              <a:chExt cx="191385" cy="204619"/>
            </a:xfrm>
          </p:grpSpPr>
          <p:sp>
            <p:nvSpPr>
              <p:cNvPr id="240" name="타원 239"/>
              <p:cNvSpPr/>
              <p:nvPr/>
            </p:nvSpPr>
            <p:spPr bwMode="auto">
              <a:xfrm>
                <a:off x="6920309" y="-892033"/>
                <a:ext cx="191570" cy="207814"/>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800">
                  <a:latin typeface="맑은 고딕" pitchFamily="50" charset="-127"/>
                  <a:ea typeface="맑은 고딕" pitchFamily="50" charset="-127"/>
                </a:endParaRPr>
              </a:p>
            </p:txBody>
          </p:sp>
          <p:sp>
            <p:nvSpPr>
              <p:cNvPr id="241" name="1/2 액자 240"/>
              <p:cNvSpPr/>
              <p:nvPr/>
            </p:nvSpPr>
            <p:spPr bwMode="auto">
              <a:xfrm rot="11089016">
                <a:off x="6969098" y="-818431"/>
                <a:ext cx="77245"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grpSp>
        <p:nvGrpSpPr>
          <p:cNvPr id="56450" name="그룹 300"/>
          <p:cNvGrpSpPr>
            <a:grpSpLocks/>
          </p:cNvGrpSpPr>
          <p:nvPr/>
        </p:nvGrpSpPr>
        <p:grpSpPr bwMode="auto">
          <a:xfrm>
            <a:off x="4408488" y="3913188"/>
            <a:ext cx="369887" cy="215900"/>
            <a:chOff x="9828402" y="4307555"/>
            <a:chExt cx="370788" cy="217261"/>
          </a:xfrm>
        </p:grpSpPr>
        <p:sp>
          <p:nvSpPr>
            <p:cNvPr id="56470" name="모서리가 둥근 직사각형 258"/>
            <p:cNvSpPr>
              <a:spLocks noChangeArrowheads="1"/>
            </p:cNvSpPr>
            <p:nvPr/>
          </p:nvSpPr>
          <p:spPr bwMode="auto">
            <a:xfrm>
              <a:off x="9828402" y="4307555"/>
              <a:ext cx="370788"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a:r>
                <a:rPr lang="en-US" altLang="ko-KR" sz="700">
                  <a:latin typeface="맑은 고딕" pitchFamily="50" charset="-127"/>
                  <a:ea typeface="맑은 고딕" pitchFamily="50" charset="-127"/>
                </a:rPr>
                <a:t>5</a:t>
              </a:r>
              <a:endParaRPr lang="ko-KR" altLang="en-US" sz="700">
                <a:latin typeface="맑은 고딕" pitchFamily="50" charset="-127"/>
                <a:ea typeface="맑은 고딕" pitchFamily="50" charset="-127"/>
              </a:endParaRPr>
            </a:p>
          </p:txBody>
        </p:sp>
        <p:grpSp>
          <p:nvGrpSpPr>
            <p:cNvPr id="56471" name="그룹 104"/>
            <p:cNvGrpSpPr>
              <a:grpSpLocks/>
            </p:cNvGrpSpPr>
            <p:nvPr/>
          </p:nvGrpSpPr>
          <p:grpSpPr bwMode="auto">
            <a:xfrm rot="2487701">
              <a:off x="10042149" y="4362854"/>
              <a:ext cx="98570" cy="105387"/>
              <a:chOff x="6960098" y="-916947"/>
              <a:chExt cx="191385" cy="204619"/>
            </a:xfrm>
          </p:grpSpPr>
          <p:sp>
            <p:nvSpPr>
              <p:cNvPr id="245" name="타원 244"/>
              <p:cNvSpPr/>
              <p:nvPr/>
            </p:nvSpPr>
            <p:spPr bwMode="auto">
              <a:xfrm>
                <a:off x="6920309" y="-892033"/>
                <a:ext cx="191570" cy="207814"/>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800">
                  <a:latin typeface="맑은 고딕" pitchFamily="50" charset="-127"/>
                  <a:ea typeface="맑은 고딕" pitchFamily="50" charset="-127"/>
                </a:endParaRPr>
              </a:p>
            </p:txBody>
          </p:sp>
          <p:sp>
            <p:nvSpPr>
              <p:cNvPr id="246" name="1/2 액자 245"/>
              <p:cNvSpPr/>
              <p:nvPr/>
            </p:nvSpPr>
            <p:spPr bwMode="auto">
              <a:xfrm rot="11089016">
                <a:off x="6969098" y="-818431"/>
                <a:ext cx="77245"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247" name="AutoShape 318"/>
          <p:cNvSpPr>
            <a:spLocks noChangeArrowheads="1"/>
          </p:cNvSpPr>
          <p:nvPr/>
        </p:nvSpPr>
        <p:spPr bwMode="auto">
          <a:xfrm>
            <a:off x="6057900" y="2324100"/>
            <a:ext cx="1206500"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endParaRPr kumimoji="0" lang="en-US" altLang="ko-KR" sz="700">
              <a:solidFill>
                <a:srgbClr val="7F7F7F"/>
              </a:solidFill>
              <a:latin typeface="Trebuchet MS" pitchFamily="34" charset="0"/>
              <a:ea typeface="맑은 고딕" pitchFamily="50" charset="-127"/>
            </a:endParaRPr>
          </a:p>
        </p:txBody>
      </p:sp>
      <p:sp>
        <p:nvSpPr>
          <p:cNvPr id="248" name="AutoShape 318"/>
          <p:cNvSpPr>
            <a:spLocks noChangeArrowheads="1"/>
          </p:cNvSpPr>
          <p:nvPr/>
        </p:nvSpPr>
        <p:spPr bwMode="auto">
          <a:xfrm>
            <a:off x="6057900" y="2714625"/>
            <a:ext cx="1206500"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endParaRPr kumimoji="0" lang="en-US" altLang="ko-KR" sz="700">
              <a:solidFill>
                <a:srgbClr val="7F7F7F"/>
              </a:solidFill>
              <a:latin typeface="Trebuchet MS" pitchFamily="34" charset="0"/>
              <a:ea typeface="맑은 고딕" pitchFamily="50" charset="-127"/>
            </a:endParaRPr>
          </a:p>
        </p:txBody>
      </p:sp>
      <p:sp>
        <p:nvSpPr>
          <p:cNvPr id="249" name="AutoShape 318"/>
          <p:cNvSpPr>
            <a:spLocks noChangeArrowheads="1"/>
          </p:cNvSpPr>
          <p:nvPr/>
        </p:nvSpPr>
        <p:spPr bwMode="auto">
          <a:xfrm>
            <a:off x="6057900" y="3101975"/>
            <a:ext cx="1206500"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endParaRPr kumimoji="0" lang="en-US" altLang="ko-KR" sz="700">
              <a:solidFill>
                <a:srgbClr val="7F7F7F"/>
              </a:solidFill>
              <a:latin typeface="Trebuchet MS" pitchFamily="34" charset="0"/>
              <a:ea typeface="맑은 고딕" pitchFamily="50" charset="-127"/>
            </a:endParaRPr>
          </a:p>
        </p:txBody>
      </p:sp>
      <p:sp>
        <p:nvSpPr>
          <p:cNvPr id="250" name="AutoShape 318"/>
          <p:cNvSpPr>
            <a:spLocks noChangeArrowheads="1"/>
          </p:cNvSpPr>
          <p:nvPr/>
        </p:nvSpPr>
        <p:spPr bwMode="auto">
          <a:xfrm>
            <a:off x="6057900" y="3497263"/>
            <a:ext cx="1206500"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endParaRPr kumimoji="0" lang="en-US" altLang="ko-KR" sz="700">
              <a:solidFill>
                <a:srgbClr val="7F7F7F"/>
              </a:solidFill>
              <a:latin typeface="Trebuchet MS" pitchFamily="34" charset="0"/>
              <a:ea typeface="맑은 고딕" pitchFamily="50" charset="-127"/>
            </a:endParaRPr>
          </a:p>
        </p:txBody>
      </p:sp>
      <p:sp>
        <p:nvSpPr>
          <p:cNvPr id="251" name="AutoShape 318"/>
          <p:cNvSpPr>
            <a:spLocks noChangeArrowheads="1"/>
          </p:cNvSpPr>
          <p:nvPr/>
        </p:nvSpPr>
        <p:spPr bwMode="auto">
          <a:xfrm>
            <a:off x="6057900" y="3884613"/>
            <a:ext cx="12065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132" name="직사각형 131"/>
          <p:cNvSpPr/>
          <p:nvPr/>
        </p:nvSpPr>
        <p:spPr bwMode="auto">
          <a:xfrm>
            <a:off x="2154238" y="1536700"/>
            <a:ext cx="1343025"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Disclosure of Agent’s Status</a:t>
            </a:r>
            <a:endParaRPr lang="ko-KR" altLang="en-US" sz="800" dirty="0">
              <a:ea typeface="맑은 고딕" pitchFamily="50" charset="-127"/>
            </a:endParaRPr>
          </a:p>
        </p:txBody>
      </p:sp>
      <p:sp>
        <p:nvSpPr>
          <p:cNvPr id="133" name="직사각형 132"/>
          <p:cNvSpPr/>
          <p:nvPr/>
        </p:nvSpPr>
        <p:spPr bwMode="auto">
          <a:xfrm>
            <a:off x="3544888" y="1536700"/>
            <a:ext cx="1343025" cy="252413"/>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My Financial Needs</a:t>
            </a:r>
            <a:endParaRPr lang="ko-KR" altLang="en-US" sz="800" dirty="0">
              <a:ea typeface="맑은 고딕" pitchFamily="50" charset="-127"/>
            </a:endParaRPr>
          </a:p>
        </p:txBody>
      </p:sp>
      <p:sp>
        <p:nvSpPr>
          <p:cNvPr id="134" name="직사각형 133"/>
          <p:cNvSpPr/>
          <p:nvPr/>
        </p:nvSpPr>
        <p:spPr bwMode="auto">
          <a:xfrm>
            <a:off x="4926013" y="1536700"/>
            <a:ext cx="1343025"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Risk Profiling</a:t>
            </a:r>
            <a:endParaRPr kumimoji="0" lang="en-US" altLang="ko-KR" sz="800" dirty="0">
              <a:solidFill>
                <a:schemeClr val="tx1"/>
              </a:solidFill>
              <a:latin typeface="Trebuchet MS" pitchFamily="34" charset="0"/>
              <a:ea typeface="맑은 고딕" pitchFamily="50" charset="-127"/>
            </a:endParaRPr>
          </a:p>
        </p:txBody>
      </p:sp>
      <p:sp>
        <p:nvSpPr>
          <p:cNvPr id="135" name="직사각형 134"/>
          <p:cNvSpPr/>
          <p:nvPr/>
        </p:nvSpPr>
        <p:spPr bwMode="auto">
          <a:xfrm>
            <a:off x="371475" y="1536700"/>
            <a:ext cx="1724025"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Customer Advice Choice and Declaration</a:t>
            </a:r>
            <a:endParaRPr lang="ko-KR" altLang="en-US" sz="800" dirty="0">
              <a:ea typeface="맑은 고딕" pitchFamily="50" charset="-127"/>
            </a:endParaRPr>
          </a:p>
        </p:txBody>
      </p:sp>
      <p:cxnSp>
        <p:nvCxnSpPr>
          <p:cNvPr id="136" name="직선 연결선 135"/>
          <p:cNvCxnSpPr/>
          <p:nvPr/>
        </p:nvCxnSpPr>
        <p:spPr bwMode="auto">
          <a:xfrm>
            <a:off x="307975" y="1790700"/>
            <a:ext cx="7038975" cy="0"/>
          </a:xfrm>
          <a:prstGeom prst="line">
            <a:avLst/>
          </a:prstGeom>
          <a:noFill/>
          <a:ln w="12700" cap="flat" cmpd="sng" algn="ctr">
            <a:solidFill>
              <a:schemeClr val="bg1">
                <a:lumMod val="50000"/>
              </a:schemeClr>
            </a:solidFill>
            <a:prstDash val="solid"/>
            <a:round/>
            <a:headEnd type="none" w="med" len="med"/>
            <a:tailEnd type="none"/>
          </a:ln>
          <a:effectLst/>
        </p:spPr>
      </p:cxnSp>
      <p:sp>
        <p:nvSpPr>
          <p:cNvPr id="137" name="직사각형 136"/>
          <p:cNvSpPr/>
          <p:nvPr/>
        </p:nvSpPr>
        <p:spPr bwMode="auto">
          <a:xfrm>
            <a:off x="6321425" y="1536700"/>
            <a:ext cx="1035050"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0" bIns="180000" anchor="ctr"/>
          <a:lstStyle/>
          <a:p>
            <a:pPr algn="ctr">
              <a:defRPr/>
            </a:pPr>
            <a:r>
              <a:rPr lang="en-US" altLang="ko-KR" sz="800" dirty="0">
                <a:ea typeface="맑은 고딕" pitchFamily="50" charset="-127"/>
              </a:rPr>
              <a:t>Financial Needs Analysis</a:t>
            </a:r>
            <a:endParaRPr kumimoji="0" lang="ko-KR" altLang="en-US" sz="800" dirty="0">
              <a:solidFill>
                <a:schemeClr val="tx1"/>
              </a:solidFill>
              <a:latin typeface="Trebuchet MS" pitchFamily="34" charset="0"/>
              <a:ea typeface="맑은 고딕" pitchFamily="50" charset="-127"/>
            </a:endParaRPr>
          </a:p>
        </p:txBody>
      </p:sp>
      <p:cxnSp>
        <p:nvCxnSpPr>
          <p:cNvPr id="138" name="직선 연결선 137"/>
          <p:cNvCxnSpPr/>
          <p:nvPr/>
        </p:nvCxnSpPr>
        <p:spPr bwMode="auto">
          <a:xfrm>
            <a:off x="307975" y="1790700"/>
            <a:ext cx="7038975" cy="0"/>
          </a:xfrm>
          <a:prstGeom prst="line">
            <a:avLst/>
          </a:prstGeom>
          <a:noFill/>
          <a:ln w="12700" cap="flat" cmpd="sng" algn="ctr">
            <a:solidFill>
              <a:schemeClr val="bg1">
                <a:lumMod val="50000"/>
              </a:schemeClr>
            </a:solidFill>
            <a:prstDash val="solid"/>
            <a:round/>
            <a:headEnd type="none" w="med" len="med"/>
            <a:tailEnd type="none"/>
          </a:ln>
          <a:effectLst/>
        </p:spPr>
      </p:cxnSp>
      <p:pic>
        <p:nvPicPr>
          <p:cNvPr id="56463" name="그림 5"/>
          <p:cNvPicPr>
            <a:picLocks noChangeAspect="1"/>
          </p:cNvPicPr>
          <p:nvPr/>
        </p:nvPicPr>
        <p:blipFill>
          <a:blip r:embed="rId5" cstate="print"/>
          <a:srcRect/>
          <a:stretch>
            <a:fillRect/>
          </a:stretch>
        </p:blipFill>
        <p:spPr bwMode="auto">
          <a:xfrm>
            <a:off x="4643438" y="1576388"/>
            <a:ext cx="193675" cy="193675"/>
          </a:xfrm>
          <a:prstGeom prst="rect">
            <a:avLst/>
          </a:prstGeom>
          <a:noFill/>
          <a:ln w="9525">
            <a:noFill/>
            <a:miter lim="800000"/>
            <a:headEnd/>
            <a:tailEnd/>
          </a:ln>
        </p:spPr>
      </p:pic>
      <p:pic>
        <p:nvPicPr>
          <p:cNvPr id="56464" name="그림 89"/>
          <p:cNvPicPr>
            <a:picLocks noChangeAspect="1"/>
          </p:cNvPicPr>
          <p:nvPr/>
        </p:nvPicPr>
        <p:blipFill>
          <a:blip r:embed="rId6" cstate="print"/>
          <a:srcRect/>
          <a:stretch>
            <a:fillRect/>
          </a:stretch>
        </p:blipFill>
        <p:spPr bwMode="auto">
          <a:xfrm>
            <a:off x="6007100" y="1573213"/>
            <a:ext cx="215900" cy="215900"/>
          </a:xfrm>
          <a:prstGeom prst="rect">
            <a:avLst/>
          </a:prstGeom>
          <a:noFill/>
          <a:ln w="9525">
            <a:noFill/>
            <a:miter lim="800000"/>
            <a:headEnd/>
            <a:tailEnd/>
          </a:ln>
        </p:spPr>
      </p:pic>
      <p:pic>
        <p:nvPicPr>
          <p:cNvPr id="56465" name="그림 8"/>
          <p:cNvPicPr>
            <a:picLocks noChangeAspect="1"/>
          </p:cNvPicPr>
          <p:nvPr/>
        </p:nvPicPr>
        <p:blipFill>
          <a:blip r:embed="rId7" cstate="print"/>
          <a:srcRect/>
          <a:stretch>
            <a:fillRect/>
          </a:stretch>
        </p:blipFill>
        <p:spPr bwMode="auto">
          <a:xfrm>
            <a:off x="1830388" y="1565275"/>
            <a:ext cx="193675" cy="193675"/>
          </a:xfrm>
          <a:prstGeom prst="rect">
            <a:avLst/>
          </a:prstGeom>
          <a:noFill/>
          <a:ln w="9525">
            <a:noFill/>
            <a:miter lim="800000"/>
            <a:headEnd/>
            <a:tailEnd/>
          </a:ln>
        </p:spPr>
      </p:pic>
      <p:pic>
        <p:nvPicPr>
          <p:cNvPr id="56466" name="그림 8"/>
          <p:cNvPicPr>
            <a:picLocks noChangeAspect="1"/>
          </p:cNvPicPr>
          <p:nvPr/>
        </p:nvPicPr>
        <p:blipFill>
          <a:blip r:embed="rId7" cstate="print"/>
          <a:srcRect/>
          <a:stretch>
            <a:fillRect/>
          </a:stretch>
        </p:blipFill>
        <p:spPr bwMode="auto">
          <a:xfrm>
            <a:off x="3233738" y="1565275"/>
            <a:ext cx="193675" cy="193675"/>
          </a:xfrm>
          <a:prstGeom prst="rect">
            <a:avLst/>
          </a:prstGeom>
          <a:noFill/>
          <a:ln w="9525">
            <a:noFill/>
            <a:miter lim="800000"/>
            <a:headEnd/>
            <a:tailEnd/>
          </a:ln>
        </p:spPr>
      </p:pic>
      <p:sp>
        <p:nvSpPr>
          <p:cNvPr id="56467" name="타원 726"/>
          <p:cNvSpPr>
            <a:spLocks noChangeArrowheads="1"/>
          </p:cNvSpPr>
          <p:nvPr/>
        </p:nvSpPr>
        <p:spPr bwMode="auto">
          <a:xfrm>
            <a:off x="4295775" y="221932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1</a:t>
            </a:r>
          </a:p>
        </p:txBody>
      </p:sp>
      <p:sp>
        <p:nvSpPr>
          <p:cNvPr id="56468" name="타원 726"/>
          <p:cNvSpPr>
            <a:spLocks noChangeArrowheads="1"/>
          </p:cNvSpPr>
          <p:nvPr/>
        </p:nvSpPr>
        <p:spPr bwMode="auto">
          <a:xfrm>
            <a:off x="6491288" y="221932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3</a:t>
            </a:r>
          </a:p>
        </p:txBody>
      </p:sp>
      <p:sp>
        <p:nvSpPr>
          <p:cNvPr id="56469" name="타원 726"/>
          <p:cNvSpPr>
            <a:spLocks noChangeArrowheads="1"/>
          </p:cNvSpPr>
          <p:nvPr/>
        </p:nvSpPr>
        <p:spPr bwMode="auto">
          <a:xfrm>
            <a:off x="3722688" y="265906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4</a:t>
            </a:r>
          </a:p>
        </p:txBody>
      </p:sp>
      <p:sp>
        <p:nvSpPr>
          <p:cNvPr id="140" name="모서리가 둥근 직사각형 89"/>
          <p:cNvSpPr>
            <a:spLocks noChangeArrowheads="1"/>
          </p:cNvSpPr>
          <p:nvPr/>
        </p:nvSpPr>
        <p:spPr bwMode="auto">
          <a:xfrm>
            <a:off x="6003296" y="6078538"/>
            <a:ext cx="5159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dirty="0" smtClean="0">
                <a:latin typeface="맑은 고딕" pitchFamily="50" charset="-127"/>
                <a:ea typeface="맑은 고딕" pitchFamily="50" charset="-127"/>
              </a:rPr>
              <a:t>Save</a:t>
            </a:r>
            <a:endParaRPr kumimoji="0" lang="ko-KR" altLang="en-US" sz="800" b="1" dirty="0">
              <a:latin typeface="맑은 고딕" pitchFamily="50" charset="-127"/>
              <a:ea typeface="맑은 고딕" pitchFamily="50" charset="-127"/>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제목 1"/>
          <p:cNvSpPr>
            <a:spLocks noGrp="1"/>
          </p:cNvSpPr>
          <p:nvPr>
            <p:ph type="title"/>
          </p:nvPr>
        </p:nvSpPr>
        <p:spPr/>
        <p:txBody>
          <a:bodyPr/>
          <a:lstStyle/>
          <a:p>
            <a:r>
              <a:rPr lang="en-US" altLang="ko-KR" sz="1800" smtClean="0"/>
              <a:t>4. Customer Fact Finding</a:t>
            </a:r>
            <a:endParaRPr sz="1800" smtClean="0"/>
          </a:p>
        </p:txBody>
      </p:sp>
      <p:sp>
        <p:nvSpPr>
          <p:cNvPr id="57347" name="내용 개체 틀 2"/>
          <p:cNvSpPr>
            <a:spLocks noGrp="1"/>
          </p:cNvSpPr>
          <p:nvPr>
            <p:ph idx="5"/>
          </p:nvPr>
        </p:nvSpPr>
        <p:spPr>
          <a:xfrm>
            <a:off x="223838" y="728663"/>
            <a:ext cx="6910387" cy="280987"/>
          </a:xfrm>
          <a:noFill/>
        </p:spPr>
        <p:txBody>
          <a:bodyPr/>
          <a:lstStyle/>
          <a:p>
            <a:pPr>
              <a:buFont typeface="Wingdings" pitchFamily="2" charset="2"/>
              <a:buNone/>
            </a:pPr>
            <a:r>
              <a:rPr lang="en-US" altLang="ko-KR" smtClean="0"/>
              <a:t>4.4 Risk Profiling</a:t>
            </a:r>
            <a:endParaRPr lang="ko-KR" altLang="en-US" smtClean="0"/>
          </a:p>
        </p:txBody>
      </p:sp>
      <p:graphicFrame>
        <p:nvGraphicFramePr>
          <p:cNvPr id="26710" name="Group 86"/>
          <p:cNvGraphicFramePr>
            <a:graphicFrameLocks noGrp="1"/>
          </p:cNvGraphicFramePr>
          <p:nvPr/>
        </p:nvGraphicFramePr>
        <p:xfrm>
          <a:off x="7534275" y="896938"/>
          <a:ext cx="2371725" cy="339782"/>
        </p:xfrm>
        <a:graphic>
          <a:graphicData uri="http://schemas.openxmlformats.org/drawingml/2006/table">
            <a:tbl>
              <a:tblPr/>
              <a:tblGrid>
                <a:gridCol w="255588"/>
                <a:gridCol w="2116137"/>
              </a:tblGrid>
              <a:tr h="339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1</a:t>
                      </a:r>
                    </a:p>
                  </a:txBody>
                  <a:tcPr marL="0" marR="0" marT="45442" marB="45442"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pitchFamily="2" charset="2"/>
                        </a:rPr>
                        <a:t>Select each score, those fields are auto filled in.</a:t>
                      </a:r>
                    </a:p>
                  </a:txBody>
                  <a:tcPr marL="36000" marR="36000" marT="35779" marB="35779"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57355"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57356"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57357"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57358" name="그룹 170"/>
          <p:cNvGrpSpPr>
            <a:grpSpLocks/>
          </p:cNvGrpSpPr>
          <p:nvPr/>
        </p:nvGrpSpPr>
        <p:grpSpPr bwMode="auto">
          <a:xfrm rot="-8100000">
            <a:off x="597694" y="1234281"/>
            <a:ext cx="212725" cy="214313"/>
            <a:chOff x="3740150" y="525463"/>
            <a:chExt cx="349250" cy="350837"/>
          </a:xfrm>
        </p:grpSpPr>
        <p:cxnSp>
          <p:nvCxnSpPr>
            <p:cNvPr id="117" name="직선 연결선 116"/>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18" name="직선 연결선 117"/>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57359" name="직사각형 21"/>
          <p:cNvSpPr>
            <a:spLocks noChangeArrowheads="1"/>
          </p:cNvSpPr>
          <p:nvPr/>
        </p:nvSpPr>
        <p:spPr bwMode="auto">
          <a:xfrm>
            <a:off x="844550" y="1216025"/>
            <a:ext cx="1476375"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Customer Fact Find</a:t>
            </a:r>
            <a:endParaRPr lang="ko-KR" altLang="en-US" sz="1100">
              <a:latin typeface="Trebuchet MS" pitchFamily="34" charset="0"/>
              <a:ea typeface="맑은 고딕" pitchFamily="50" charset="-127"/>
            </a:endParaRPr>
          </a:p>
        </p:txBody>
      </p:sp>
      <p:sp>
        <p:nvSpPr>
          <p:cNvPr id="120"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pic>
        <p:nvPicPr>
          <p:cNvPr id="57361" name="Picture 28" descr="C:\Users\08539\Downloads\1403786430_45_Menu.png"/>
          <p:cNvPicPr>
            <a:picLocks noChangeAspect="1" noChangeArrowheads="1"/>
          </p:cNvPicPr>
          <p:nvPr/>
        </p:nvPicPr>
        <p:blipFill>
          <a:blip r:embed="rId3" cstate="print"/>
          <a:srcRect/>
          <a:stretch>
            <a:fillRect/>
          </a:stretch>
        </p:blipFill>
        <p:spPr bwMode="auto">
          <a:xfrm>
            <a:off x="393700" y="1227138"/>
            <a:ext cx="234950" cy="234950"/>
          </a:xfrm>
          <a:prstGeom prst="rect">
            <a:avLst/>
          </a:prstGeom>
          <a:noFill/>
          <a:ln w="9525">
            <a:noFill/>
            <a:miter lim="800000"/>
            <a:headEnd/>
            <a:tailEnd/>
          </a:ln>
        </p:spPr>
      </p:pic>
      <p:sp>
        <p:nvSpPr>
          <p:cNvPr id="122" name="직사각형 2"/>
          <p:cNvSpPr>
            <a:spLocks noChangeArrowheads="1"/>
          </p:cNvSpPr>
          <p:nvPr/>
        </p:nvSpPr>
        <p:spPr bwMode="auto">
          <a:xfrm>
            <a:off x="600710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123" name="순서도: 병합 122"/>
          <p:cNvSpPr/>
          <p:nvPr/>
        </p:nvSpPr>
        <p:spPr bwMode="auto">
          <a:xfrm>
            <a:off x="6761163" y="1298575"/>
            <a:ext cx="122237"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grpSp>
        <p:nvGrpSpPr>
          <p:cNvPr id="57364" name="그룹 170"/>
          <p:cNvGrpSpPr>
            <a:grpSpLocks/>
          </p:cNvGrpSpPr>
          <p:nvPr/>
        </p:nvGrpSpPr>
        <p:grpSpPr bwMode="auto">
          <a:xfrm rot="-8100000">
            <a:off x="2366169" y="1234281"/>
            <a:ext cx="212725" cy="214313"/>
            <a:chOff x="3740150" y="525463"/>
            <a:chExt cx="349250" cy="350837"/>
          </a:xfrm>
        </p:grpSpPr>
        <p:cxnSp>
          <p:nvCxnSpPr>
            <p:cNvPr id="147" name="직선 연결선 146"/>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48" name="직선 연결선 147"/>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149" name="직사각형 21"/>
          <p:cNvSpPr>
            <a:spLocks noChangeArrowheads="1"/>
          </p:cNvSpPr>
          <p:nvPr/>
        </p:nvSpPr>
        <p:spPr bwMode="auto">
          <a:xfrm>
            <a:off x="2703513" y="1216025"/>
            <a:ext cx="1050925"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kumimoji="0" lang="en-US" altLang="ko-KR" sz="1100" b="1" kern="0" dirty="0">
                <a:solidFill>
                  <a:srgbClr val="FFFFFF"/>
                </a:solidFill>
                <a:latin typeface="Trebuchet MS"/>
                <a:ea typeface="맑은 고딕"/>
              </a:rPr>
              <a:t>Risk Profiling</a:t>
            </a:r>
          </a:p>
        </p:txBody>
      </p:sp>
      <p:graphicFrame>
        <p:nvGraphicFramePr>
          <p:cNvPr id="288" name="Group 381"/>
          <p:cNvGraphicFramePr>
            <a:graphicFrameLocks noGrp="1"/>
          </p:cNvGraphicFramePr>
          <p:nvPr/>
        </p:nvGraphicFramePr>
        <p:xfrm>
          <a:off x="307975" y="1792288"/>
          <a:ext cx="7045325" cy="4445000"/>
        </p:xfrm>
        <a:graphic>
          <a:graphicData uri="http://schemas.openxmlformats.org/drawingml/2006/table">
            <a:tbl>
              <a:tblPr/>
              <a:tblGrid>
                <a:gridCol w="1768475"/>
                <a:gridCol w="4133850"/>
                <a:gridCol w="1143000"/>
              </a:tblGrid>
              <a:tr h="317500">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Statement</a:t>
                      </a: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Option</a:t>
                      </a: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Score</a:t>
                      </a: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9D9D9"/>
                    </a:solidFill>
                  </a:tcPr>
                </a:tc>
              </a:tr>
              <a:tr h="317500">
                <a:tc rowSpan="3">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I’m prepared to invest for</a:t>
                      </a: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Only a year or two</a:t>
                      </a: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317500">
                <a:tc vMerge="1">
                  <a:txBody>
                    <a:bodyPr/>
                    <a:lstStyle/>
                    <a:p>
                      <a:endParaRPr lang="en-US"/>
                    </a:p>
                  </a:txBody>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Up to 5 years</a:t>
                      </a: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317500">
                <a:tc vMerge="1">
                  <a:txBody>
                    <a:bodyPr/>
                    <a:lstStyle/>
                    <a:p>
                      <a:endParaRPr lang="en-US"/>
                    </a:p>
                  </a:txBody>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More than 10 years</a:t>
                      </a: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317500">
                <a:tc rowSpan="3">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I can accept</a:t>
                      </a: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Very low risk &amp; know that my capital is safe</a:t>
                      </a: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F2F2F2"/>
                    </a:solidFill>
                  </a:tcPr>
                </a:tc>
              </a:tr>
              <a:tr h="317500">
                <a:tc vMerge="1">
                  <a:txBody>
                    <a:bodyPr/>
                    <a:lstStyle/>
                    <a:p>
                      <a:endParaRPr lang="en-US"/>
                    </a:p>
                  </a:txBody>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Some fluctuations in value</a:t>
                      </a: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F2F2F2"/>
                    </a:solidFill>
                  </a:tcPr>
                </a:tc>
              </a:tr>
              <a:tr h="317500">
                <a:tc vMerge="1">
                  <a:txBody>
                    <a:bodyPr/>
                    <a:lstStyle/>
                    <a:p>
                      <a:endParaRPr lang="en-US"/>
                    </a:p>
                  </a:txBody>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A higher risk for the chance of a higher return</a:t>
                      </a: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F2F2F2"/>
                    </a:solidFill>
                  </a:tcPr>
                </a:tc>
              </a:tr>
              <a:tr h="317500">
                <a:tc rowSpan="3">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My investment tolerance </a:t>
                      </a: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No decline in the value of my investment</a:t>
                      </a: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317500">
                <a:tc vMerge="1">
                  <a:txBody>
                    <a:bodyPr/>
                    <a:lstStyle/>
                    <a:p>
                      <a:endParaRPr lang="en-US"/>
                    </a:p>
                  </a:txBody>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I am moderately concerned about short term declines in value</a:t>
                      </a: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317500">
                <a:tc vMerge="1">
                  <a:txBody>
                    <a:bodyPr/>
                    <a:lstStyle/>
                    <a:p>
                      <a:endParaRPr lang="en-US"/>
                    </a:p>
                  </a:txBody>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I accept that my investment values may go down in the short/medium term</a:t>
                      </a: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317500">
                <a:tc rowSpan="3">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Expectation on my investment</a:t>
                      </a: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I am not concerned about inflation</a:t>
                      </a: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F2F2F2"/>
                    </a:solidFill>
                  </a:tcPr>
                </a:tc>
              </a:tr>
              <a:tr h="317500">
                <a:tc vMerge="1">
                  <a:txBody>
                    <a:bodyPr/>
                    <a:lstStyle/>
                    <a:p>
                      <a:endParaRPr lang="en-US"/>
                    </a:p>
                  </a:txBody>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At least keep pace with rate of inflation</a:t>
                      </a: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F2F2F2"/>
                    </a:solidFill>
                  </a:tcPr>
                </a:tc>
              </a:tr>
              <a:tr h="317500">
                <a:tc vMerge="1">
                  <a:txBody>
                    <a:bodyPr/>
                    <a:lstStyle/>
                    <a:p>
                      <a:endParaRPr lang="en-US"/>
                    </a:p>
                  </a:txBody>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Exceed the rate of inflation</a:t>
                      </a: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F2F2F2"/>
                    </a:solidFill>
                  </a:tcPr>
                </a:tc>
              </a:tr>
              <a:tr h="317500">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My knowledge and experience</a:t>
                      </a: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I have little knowledge and experience in securities and financial products</a:t>
                      </a: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289" name="직사각형 288"/>
          <p:cNvSpPr/>
          <p:nvPr/>
        </p:nvSpPr>
        <p:spPr bwMode="auto">
          <a:xfrm>
            <a:off x="6402388" y="2141538"/>
            <a:ext cx="252412" cy="258762"/>
          </a:xfrm>
          <a:prstGeom prst="rect">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a:solidFill>
                  <a:schemeClr val="tx1"/>
                </a:solidFill>
                <a:latin typeface="Trebuchet MS" pitchFamily="34" charset="0"/>
                <a:ea typeface="맑은 고딕" pitchFamily="50" charset="-127"/>
              </a:rPr>
              <a:t>1</a:t>
            </a:r>
            <a:endParaRPr lang="ko-KR" altLang="en-US" sz="800">
              <a:solidFill>
                <a:schemeClr val="tx1"/>
              </a:solidFill>
              <a:latin typeface="Trebuchet MS" pitchFamily="34" charset="0"/>
              <a:ea typeface="맑은 고딕" pitchFamily="50" charset="-127"/>
            </a:endParaRPr>
          </a:p>
        </p:txBody>
      </p:sp>
      <p:sp>
        <p:nvSpPr>
          <p:cNvPr id="290" name="직사각형 289"/>
          <p:cNvSpPr/>
          <p:nvPr/>
        </p:nvSpPr>
        <p:spPr bwMode="auto">
          <a:xfrm>
            <a:off x="6894513" y="2141538"/>
            <a:ext cx="252412" cy="258762"/>
          </a:xfrm>
          <a:prstGeom prst="rect">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a:solidFill>
                  <a:schemeClr val="tx1"/>
                </a:solidFill>
                <a:latin typeface="Trebuchet MS" pitchFamily="34" charset="0"/>
                <a:ea typeface="맑은 고딕" pitchFamily="50" charset="-127"/>
              </a:rPr>
              <a:t>2</a:t>
            </a:r>
            <a:endParaRPr lang="ko-KR" altLang="en-US" sz="800">
              <a:solidFill>
                <a:schemeClr val="tx1"/>
              </a:solidFill>
              <a:latin typeface="Trebuchet MS" pitchFamily="34" charset="0"/>
              <a:ea typeface="맑은 고딕" pitchFamily="50" charset="-127"/>
            </a:endParaRPr>
          </a:p>
        </p:txBody>
      </p:sp>
      <p:sp>
        <p:nvSpPr>
          <p:cNvPr id="291" name="직사각형 290"/>
          <p:cNvSpPr/>
          <p:nvPr/>
        </p:nvSpPr>
        <p:spPr bwMode="auto">
          <a:xfrm>
            <a:off x="6402388" y="2460625"/>
            <a:ext cx="252412" cy="260350"/>
          </a:xfrm>
          <a:prstGeom prst="rect">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a:solidFill>
                  <a:schemeClr val="tx1"/>
                </a:solidFill>
                <a:latin typeface="Trebuchet MS" pitchFamily="34" charset="0"/>
                <a:ea typeface="맑은 고딕" pitchFamily="50" charset="-127"/>
              </a:rPr>
              <a:t>3</a:t>
            </a:r>
            <a:endParaRPr lang="ko-KR" altLang="en-US" sz="800">
              <a:solidFill>
                <a:schemeClr val="tx1"/>
              </a:solidFill>
              <a:latin typeface="Trebuchet MS" pitchFamily="34" charset="0"/>
              <a:ea typeface="맑은 고딕" pitchFamily="50" charset="-127"/>
            </a:endParaRPr>
          </a:p>
        </p:txBody>
      </p:sp>
      <p:sp>
        <p:nvSpPr>
          <p:cNvPr id="292" name="직사각형 291"/>
          <p:cNvSpPr/>
          <p:nvPr/>
        </p:nvSpPr>
        <p:spPr bwMode="auto">
          <a:xfrm>
            <a:off x="6894513" y="2460625"/>
            <a:ext cx="252412" cy="260350"/>
          </a:xfrm>
          <a:prstGeom prst="rect">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a:solidFill>
                  <a:schemeClr val="tx1"/>
                </a:solidFill>
                <a:latin typeface="Trebuchet MS" pitchFamily="34" charset="0"/>
                <a:ea typeface="맑은 고딕" pitchFamily="50" charset="-127"/>
              </a:rPr>
              <a:t>4</a:t>
            </a:r>
            <a:endParaRPr lang="ko-KR" altLang="en-US" sz="800">
              <a:solidFill>
                <a:schemeClr val="tx1"/>
              </a:solidFill>
              <a:latin typeface="Trebuchet MS" pitchFamily="34" charset="0"/>
              <a:ea typeface="맑은 고딕" pitchFamily="50" charset="-127"/>
            </a:endParaRPr>
          </a:p>
        </p:txBody>
      </p:sp>
      <p:sp>
        <p:nvSpPr>
          <p:cNvPr id="293" name="직사각형 292"/>
          <p:cNvSpPr/>
          <p:nvPr/>
        </p:nvSpPr>
        <p:spPr bwMode="auto">
          <a:xfrm>
            <a:off x="6402388" y="2781300"/>
            <a:ext cx="252412" cy="258763"/>
          </a:xfrm>
          <a:prstGeom prst="rect">
            <a:avLst/>
          </a:prstGeom>
          <a:solidFill>
            <a:schemeClr val="accent2">
              <a:lumMod val="40000"/>
              <a:lumOff val="60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b="1">
                <a:solidFill>
                  <a:srgbClr val="FFFFFF"/>
                </a:solidFill>
                <a:latin typeface="Trebuchet MS" pitchFamily="34" charset="0"/>
                <a:ea typeface="맑은 고딕" pitchFamily="50" charset="-127"/>
              </a:rPr>
              <a:t>5</a:t>
            </a:r>
            <a:endParaRPr lang="ko-KR" altLang="en-US" sz="800" b="1">
              <a:solidFill>
                <a:srgbClr val="FFFFFF"/>
              </a:solidFill>
              <a:latin typeface="Trebuchet MS" pitchFamily="34" charset="0"/>
              <a:ea typeface="맑은 고딕" pitchFamily="50" charset="-127"/>
            </a:endParaRPr>
          </a:p>
        </p:txBody>
      </p:sp>
      <p:sp>
        <p:nvSpPr>
          <p:cNvPr id="294" name="직사각형 293"/>
          <p:cNvSpPr/>
          <p:nvPr/>
        </p:nvSpPr>
        <p:spPr bwMode="auto">
          <a:xfrm>
            <a:off x="6402388" y="3094038"/>
            <a:ext cx="252412" cy="258762"/>
          </a:xfrm>
          <a:prstGeom prst="rect">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a:solidFill>
                  <a:schemeClr val="tx1"/>
                </a:solidFill>
                <a:latin typeface="Trebuchet MS" pitchFamily="34" charset="0"/>
                <a:ea typeface="맑은 고딕" pitchFamily="50" charset="-127"/>
              </a:rPr>
              <a:t>1</a:t>
            </a:r>
            <a:endParaRPr lang="ko-KR" altLang="en-US" sz="800">
              <a:solidFill>
                <a:schemeClr val="tx1"/>
              </a:solidFill>
              <a:latin typeface="Trebuchet MS" pitchFamily="34" charset="0"/>
              <a:ea typeface="맑은 고딕" pitchFamily="50" charset="-127"/>
            </a:endParaRPr>
          </a:p>
        </p:txBody>
      </p:sp>
      <p:sp>
        <p:nvSpPr>
          <p:cNvPr id="295" name="직사각형 294"/>
          <p:cNvSpPr/>
          <p:nvPr/>
        </p:nvSpPr>
        <p:spPr bwMode="auto">
          <a:xfrm>
            <a:off x="6894513" y="3094038"/>
            <a:ext cx="252412" cy="258762"/>
          </a:xfrm>
          <a:prstGeom prst="rect">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a:solidFill>
                  <a:schemeClr val="tx1"/>
                </a:solidFill>
                <a:latin typeface="Trebuchet MS" pitchFamily="34" charset="0"/>
                <a:ea typeface="맑은 고딕" pitchFamily="50" charset="-127"/>
              </a:rPr>
              <a:t>2</a:t>
            </a:r>
            <a:endParaRPr lang="ko-KR" altLang="en-US" sz="800">
              <a:solidFill>
                <a:schemeClr val="tx1"/>
              </a:solidFill>
              <a:latin typeface="Trebuchet MS" pitchFamily="34" charset="0"/>
              <a:ea typeface="맑은 고딕" pitchFamily="50" charset="-127"/>
            </a:endParaRPr>
          </a:p>
        </p:txBody>
      </p:sp>
      <p:sp>
        <p:nvSpPr>
          <p:cNvPr id="296" name="직사각형 295"/>
          <p:cNvSpPr/>
          <p:nvPr/>
        </p:nvSpPr>
        <p:spPr bwMode="auto">
          <a:xfrm>
            <a:off x="6402388" y="3413125"/>
            <a:ext cx="252412" cy="260350"/>
          </a:xfrm>
          <a:prstGeom prst="rect">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a:solidFill>
                  <a:schemeClr val="tx1"/>
                </a:solidFill>
                <a:latin typeface="Trebuchet MS" pitchFamily="34" charset="0"/>
                <a:ea typeface="맑은 고딕" pitchFamily="50" charset="-127"/>
              </a:rPr>
              <a:t>3</a:t>
            </a:r>
            <a:endParaRPr lang="ko-KR" altLang="en-US" sz="800">
              <a:solidFill>
                <a:schemeClr val="tx1"/>
              </a:solidFill>
              <a:latin typeface="Trebuchet MS" pitchFamily="34" charset="0"/>
              <a:ea typeface="맑은 고딕" pitchFamily="50" charset="-127"/>
            </a:endParaRPr>
          </a:p>
        </p:txBody>
      </p:sp>
      <p:sp>
        <p:nvSpPr>
          <p:cNvPr id="297" name="직사각형 296"/>
          <p:cNvSpPr/>
          <p:nvPr/>
        </p:nvSpPr>
        <p:spPr bwMode="auto">
          <a:xfrm>
            <a:off x="6894513" y="3413125"/>
            <a:ext cx="252412" cy="260350"/>
          </a:xfrm>
          <a:prstGeom prst="rect">
            <a:avLst/>
          </a:prstGeom>
          <a:solidFill>
            <a:schemeClr val="accent2">
              <a:lumMod val="40000"/>
              <a:lumOff val="60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b="1">
                <a:solidFill>
                  <a:srgbClr val="FFFFFF"/>
                </a:solidFill>
                <a:latin typeface="Trebuchet MS" pitchFamily="34" charset="0"/>
                <a:ea typeface="맑은 고딕" pitchFamily="50" charset="-127"/>
              </a:rPr>
              <a:t>4</a:t>
            </a:r>
            <a:endParaRPr lang="ko-KR" altLang="en-US" sz="800" b="1">
              <a:solidFill>
                <a:srgbClr val="FFFFFF"/>
              </a:solidFill>
              <a:latin typeface="Trebuchet MS" pitchFamily="34" charset="0"/>
              <a:ea typeface="맑은 고딕" pitchFamily="50" charset="-127"/>
            </a:endParaRPr>
          </a:p>
        </p:txBody>
      </p:sp>
      <p:sp>
        <p:nvSpPr>
          <p:cNvPr id="298" name="직사각형 297"/>
          <p:cNvSpPr/>
          <p:nvPr/>
        </p:nvSpPr>
        <p:spPr bwMode="auto">
          <a:xfrm>
            <a:off x="6402388" y="3733800"/>
            <a:ext cx="252412" cy="258763"/>
          </a:xfrm>
          <a:prstGeom prst="rect">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a:solidFill>
                  <a:schemeClr val="tx1"/>
                </a:solidFill>
                <a:latin typeface="Trebuchet MS" pitchFamily="34" charset="0"/>
                <a:ea typeface="맑은 고딕" pitchFamily="50" charset="-127"/>
              </a:rPr>
              <a:t>5</a:t>
            </a:r>
            <a:endParaRPr lang="ko-KR" altLang="en-US" sz="800">
              <a:solidFill>
                <a:schemeClr val="tx1"/>
              </a:solidFill>
              <a:latin typeface="Trebuchet MS" pitchFamily="34" charset="0"/>
              <a:ea typeface="맑은 고딕" pitchFamily="50" charset="-127"/>
            </a:endParaRPr>
          </a:p>
        </p:txBody>
      </p:sp>
      <p:sp>
        <p:nvSpPr>
          <p:cNvPr id="299" name="직사각형 298"/>
          <p:cNvSpPr/>
          <p:nvPr/>
        </p:nvSpPr>
        <p:spPr bwMode="auto">
          <a:xfrm>
            <a:off x="6402388" y="4046538"/>
            <a:ext cx="252412" cy="258762"/>
          </a:xfrm>
          <a:prstGeom prst="rect">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a:solidFill>
                  <a:schemeClr val="tx1"/>
                </a:solidFill>
                <a:latin typeface="Trebuchet MS" pitchFamily="34" charset="0"/>
                <a:ea typeface="맑은 고딕" pitchFamily="50" charset="-127"/>
              </a:rPr>
              <a:t>1</a:t>
            </a:r>
            <a:endParaRPr lang="ko-KR" altLang="en-US" sz="800">
              <a:solidFill>
                <a:schemeClr val="tx1"/>
              </a:solidFill>
              <a:latin typeface="Trebuchet MS" pitchFamily="34" charset="0"/>
              <a:ea typeface="맑은 고딕" pitchFamily="50" charset="-127"/>
            </a:endParaRPr>
          </a:p>
        </p:txBody>
      </p:sp>
      <p:sp>
        <p:nvSpPr>
          <p:cNvPr id="300" name="직사각형 299"/>
          <p:cNvSpPr/>
          <p:nvPr/>
        </p:nvSpPr>
        <p:spPr bwMode="auto">
          <a:xfrm>
            <a:off x="6894513" y="4046538"/>
            <a:ext cx="252412" cy="258762"/>
          </a:xfrm>
          <a:prstGeom prst="rect">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a:solidFill>
                  <a:schemeClr val="tx1"/>
                </a:solidFill>
                <a:latin typeface="Trebuchet MS" pitchFamily="34" charset="0"/>
                <a:ea typeface="맑은 고딕" pitchFamily="50" charset="-127"/>
              </a:rPr>
              <a:t>2</a:t>
            </a:r>
            <a:endParaRPr lang="ko-KR" altLang="en-US" sz="800">
              <a:solidFill>
                <a:schemeClr val="tx1"/>
              </a:solidFill>
              <a:latin typeface="Trebuchet MS" pitchFamily="34" charset="0"/>
              <a:ea typeface="맑은 고딕" pitchFamily="50" charset="-127"/>
            </a:endParaRPr>
          </a:p>
        </p:txBody>
      </p:sp>
      <p:sp>
        <p:nvSpPr>
          <p:cNvPr id="301" name="직사각형 300"/>
          <p:cNvSpPr/>
          <p:nvPr/>
        </p:nvSpPr>
        <p:spPr bwMode="auto">
          <a:xfrm>
            <a:off x="6402388" y="4365625"/>
            <a:ext cx="252412" cy="260350"/>
          </a:xfrm>
          <a:prstGeom prst="rect">
            <a:avLst/>
          </a:prstGeom>
          <a:solidFill>
            <a:schemeClr val="accent2">
              <a:lumMod val="40000"/>
              <a:lumOff val="60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b="1">
                <a:solidFill>
                  <a:srgbClr val="FFFFFF"/>
                </a:solidFill>
                <a:latin typeface="Trebuchet MS" pitchFamily="34" charset="0"/>
                <a:ea typeface="맑은 고딕" pitchFamily="50" charset="-127"/>
              </a:rPr>
              <a:t>3</a:t>
            </a:r>
            <a:endParaRPr lang="ko-KR" altLang="en-US" sz="800" b="1">
              <a:solidFill>
                <a:srgbClr val="FFFFFF"/>
              </a:solidFill>
              <a:latin typeface="Trebuchet MS" pitchFamily="34" charset="0"/>
              <a:ea typeface="맑은 고딕" pitchFamily="50" charset="-127"/>
            </a:endParaRPr>
          </a:p>
        </p:txBody>
      </p:sp>
      <p:sp>
        <p:nvSpPr>
          <p:cNvPr id="302" name="직사각형 301"/>
          <p:cNvSpPr/>
          <p:nvPr/>
        </p:nvSpPr>
        <p:spPr bwMode="auto">
          <a:xfrm>
            <a:off x="6894513" y="4365625"/>
            <a:ext cx="252412" cy="260350"/>
          </a:xfrm>
          <a:prstGeom prst="rect">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a:solidFill>
                  <a:schemeClr val="tx1"/>
                </a:solidFill>
                <a:latin typeface="Trebuchet MS" pitchFamily="34" charset="0"/>
                <a:ea typeface="맑은 고딕" pitchFamily="50" charset="-127"/>
              </a:rPr>
              <a:t>4</a:t>
            </a:r>
            <a:endParaRPr lang="ko-KR" altLang="en-US" sz="800">
              <a:solidFill>
                <a:schemeClr val="tx1"/>
              </a:solidFill>
              <a:latin typeface="Trebuchet MS" pitchFamily="34" charset="0"/>
              <a:ea typeface="맑은 고딕" pitchFamily="50" charset="-127"/>
            </a:endParaRPr>
          </a:p>
        </p:txBody>
      </p:sp>
      <p:sp>
        <p:nvSpPr>
          <p:cNvPr id="303" name="직사각형 302"/>
          <p:cNvSpPr/>
          <p:nvPr/>
        </p:nvSpPr>
        <p:spPr bwMode="auto">
          <a:xfrm>
            <a:off x="6402388" y="4686300"/>
            <a:ext cx="252412" cy="258763"/>
          </a:xfrm>
          <a:prstGeom prst="rect">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a:solidFill>
                  <a:schemeClr val="tx1"/>
                </a:solidFill>
                <a:latin typeface="Trebuchet MS" pitchFamily="34" charset="0"/>
                <a:ea typeface="맑은 고딕" pitchFamily="50" charset="-127"/>
              </a:rPr>
              <a:t>5</a:t>
            </a:r>
            <a:endParaRPr lang="ko-KR" altLang="en-US" sz="800">
              <a:solidFill>
                <a:schemeClr val="tx1"/>
              </a:solidFill>
              <a:latin typeface="Trebuchet MS" pitchFamily="34" charset="0"/>
              <a:ea typeface="맑은 고딕" pitchFamily="50" charset="-127"/>
            </a:endParaRPr>
          </a:p>
        </p:txBody>
      </p:sp>
      <p:sp>
        <p:nvSpPr>
          <p:cNvPr id="304" name="직사각형 303"/>
          <p:cNvSpPr/>
          <p:nvPr/>
        </p:nvSpPr>
        <p:spPr bwMode="auto">
          <a:xfrm>
            <a:off x="6402388" y="4999038"/>
            <a:ext cx="252412" cy="258762"/>
          </a:xfrm>
          <a:prstGeom prst="rect">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a:solidFill>
                  <a:schemeClr val="tx1"/>
                </a:solidFill>
                <a:latin typeface="Trebuchet MS" pitchFamily="34" charset="0"/>
                <a:ea typeface="맑은 고딕" pitchFamily="50" charset="-127"/>
              </a:rPr>
              <a:t>1</a:t>
            </a:r>
            <a:endParaRPr lang="ko-KR" altLang="en-US" sz="800">
              <a:solidFill>
                <a:schemeClr val="tx1"/>
              </a:solidFill>
              <a:latin typeface="Trebuchet MS" pitchFamily="34" charset="0"/>
              <a:ea typeface="맑은 고딕" pitchFamily="50" charset="-127"/>
            </a:endParaRPr>
          </a:p>
        </p:txBody>
      </p:sp>
      <p:sp>
        <p:nvSpPr>
          <p:cNvPr id="305" name="직사각형 304"/>
          <p:cNvSpPr/>
          <p:nvPr/>
        </p:nvSpPr>
        <p:spPr bwMode="auto">
          <a:xfrm>
            <a:off x="6894513" y="4999038"/>
            <a:ext cx="252412" cy="258762"/>
          </a:xfrm>
          <a:prstGeom prst="rect">
            <a:avLst/>
          </a:prstGeom>
          <a:solidFill>
            <a:schemeClr val="accent2">
              <a:lumMod val="40000"/>
              <a:lumOff val="60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b="1">
                <a:solidFill>
                  <a:srgbClr val="FFFFFF"/>
                </a:solidFill>
                <a:latin typeface="Trebuchet MS" pitchFamily="34" charset="0"/>
                <a:ea typeface="맑은 고딕" pitchFamily="50" charset="-127"/>
              </a:rPr>
              <a:t>2</a:t>
            </a:r>
            <a:endParaRPr lang="ko-KR" altLang="en-US" sz="800" b="1">
              <a:solidFill>
                <a:srgbClr val="FFFFFF"/>
              </a:solidFill>
              <a:latin typeface="Trebuchet MS" pitchFamily="34" charset="0"/>
              <a:ea typeface="맑은 고딕" pitchFamily="50" charset="-127"/>
            </a:endParaRPr>
          </a:p>
        </p:txBody>
      </p:sp>
      <p:sp>
        <p:nvSpPr>
          <p:cNvPr id="306" name="직사각형 305"/>
          <p:cNvSpPr/>
          <p:nvPr/>
        </p:nvSpPr>
        <p:spPr bwMode="auto">
          <a:xfrm>
            <a:off x="6402388" y="5318125"/>
            <a:ext cx="252412" cy="260350"/>
          </a:xfrm>
          <a:prstGeom prst="rect">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a:solidFill>
                  <a:schemeClr val="tx1"/>
                </a:solidFill>
                <a:latin typeface="Trebuchet MS" pitchFamily="34" charset="0"/>
                <a:ea typeface="맑은 고딕" pitchFamily="50" charset="-127"/>
              </a:rPr>
              <a:t>3</a:t>
            </a:r>
            <a:endParaRPr lang="ko-KR" altLang="en-US" sz="800">
              <a:solidFill>
                <a:schemeClr val="tx1"/>
              </a:solidFill>
              <a:latin typeface="Trebuchet MS" pitchFamily="34" charset="0"/>
              <a:ea typeface="맑은 고딕" pitchFamily="50" charset="-127"/>
            </a:endParaRPr>
          </a:p>
        </p:txBody>
      </p:sp>
      <p:sp>
        <p:nvSpPr>
          <p:cNvPr id="307" name="직사각형 306"/>
          <p:cNvSpPr/>
          <p:nvPr/>
        </p:nvSpPr>
        <p:spPr bwMode="auto">
          <a:xfrm>
            <a:off x="6894513" y="5318125"/>
            <a:ext cx="252412" cy="260350"/>
          </a:xfrm>
          <a:prstGeom prst="rect">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a:solidFill>
                  <a:schemeClr val="tx1"/>
                </a:solidFill>
                <a:latin typeface="Trebuchet MS" pitchFamily="34" charset="0"/>
                <a:ea typeface="맑은 고딕" pitchFamily="50" charset="-127"/>
              </a:rPr>
              <a:t>4</a:t>
            </a:r>
            <a:endParaRPr lang="ko-KR" altLang="en-US" sz="800">
              <a:solidFill>
                <a:schemeClr val="tx1"/>
              </a:solidFill>
              <a:latin typeface="Trebuchet MS" pitchFamily="34" charset="0"/>
              <a:ea typeface="맑은 고딕" pitchFamily="50" charset="-127"/>
            </a:endParaRPr>
          </a:p>
        </p:txBody>
      </p:sp>
      <p:sp>
        <p:nvSpPr>
          <p:cNvPr id="308" name="직사각형 307"/>
          <p:cNvSpPr/>
          <p:nvPr/>
        </p:nvSpPr>
        <p:spPr bwMode="auto">
          <a:xfrm>
            <a:off x="6402388" y="5638800"/>
            <a:ext cx="252412" cy="258763"/>
          </a:xfrm>
          <a:prstGeom prst="rect">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a:solidFill>
                  <a:schemeClr val="tx1"/>
                </a:solidFill>
                <a:latin typeface="Trebuchet MS" pitchFamily="34" charset="0"/>
                <a:ea typeface="맑은 고딕" pitchFamily="50" charset="-127"/>
              </a:rPr>
              <a:t>5</a:t>
            </a:r>
            <a:endParaRPr lang="ko-KR" altLang="en-US" sz="800">
              <a:solidFill>
                <a:schemeClr val="tx1"/>
              </a:solidFill>
              <a:latin typeface="Trebuchet MS" pitchFamily="34" charset="0"/>
              <a:ea typeface="맑은 고딕" pitchFamily="50" charset="-127"/>
            </a:endParaRPr>
          </a:p>
        </p:txBody>
      </p:sp>
      <p:grpSp>
        <p:nvGrpSpPr>
          <p:cNvPr id="57440" name="그룹 276"/>
          <p:cNvGrpSpPr>
            <a:grpSpLocks/>
          </p:cNvGrpSpPr>
          <p:nvPr/>
        </p:nvGrpSpPr>
        <p:grpSpPr bwMode="auto">
          <a:xfrm>
            <a:off x="0" y="2117725"/>
            <a:ext cx="271463" cy="3498850"/>
            <a:chOff x="9007" y="2570276"/>
            <a:chExt cx="271974" cy="3439998"/>
          </a:xfrm>
        </p:grpSpPr>
        <p:grpSp>
          <p:nvGrpSpPr>
            <p:cNvPr id="57460" name="그룹 77"/>
            <p:cNvGrpSpPr>
              <a:grpSpLocks/>
            </p:cNvGrpSpPr>
            <p:nvPr/>
          </p:nvGrpSpPr>
          <p:grpSpPr bwMode="auto">
            <a:xfrm>
              <a:off x="28092" y="2570276"/>
              <a:ext cx="252888" cy="3439998"/>
              <a:chOff x="7326139" y="2570276"/>
              <a:chExt cx="252888" cy="3439998"/>
            </a:xfrm>
          </p:grpSpPr>
          <p:sp>
            <p:nvSpPr>
              <p:cNvPr id="314" name="Line 12"/>
              <p:cNvSpPr>
                <a:spLocks noChangeShapeType="1"/>
              </p:cNvSpPr>
              <p:nvPr/>
            </p:nvSpPr>
            <p:spPr bwMode="auto">
              <a:xfrm>
                <a:off x="7448608" y="2584324"/>
                <a:ext cx="0" cy="3397856"/>
              </a:xfrm>
              <a:prstGeom prst="line">
                <a:avLst/>
              </a:prstGeom>
              <a:noFill/>
              <a:ln w="9525">
                <a:solidFill>
                  <a:srgbClr val="FFFFFF">
                    <a:lumMod val="50000"/>
                  </a:srgbClr>
                </a:solidFill>
                <a:round/>
                <a:headEnd type="triangle" w="sm" len="sm"/>
                <a:tailEnd type="triangle" w="sm" len="sm"/>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sp>
            <p:nvSpPr>
              <p:cNvPr id="315" name="Line 9"/>
              <p:cNvSpPr>
                <a:spLocks noChangeShapeType="1"/>
              </p:cNvSpPr>
              <p:nvPr/>
            </p:nvSpPr>
            <p:spPr bwMode="auto">
              <a:xfrm>
                <a:off x="7326140" y="6010274"/>
                <a:ext cx="252888" cy="0"/>
              </a:xfrm>
              <a:prstGeom prst="line">
                <a:avLst/>
              </a:prstGeom>
              <a:noFill/>
              <a:ln w="9525">
                <a:solidFill>
                  <a:schemeClr val="bg1">
                    <a:lumMod val="75000"/>
                  </a:schemeClr>
                </a:solidFill>
                <a:round/>
                <a:headEnd/>
                <a:tailEnd/>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sp>
            <p:nvSpPr>
              <p:cNvPr id="316" name="Line 9"/>
              <p:cNvSpPr>
                <a:spLocks noChangeShapeType="1"/>
              </p:cNvSpPr>
              <p:nvPr/>
            </p:nvSpPr>
            <p:spPr bwMode="auto">
              <a:xfrm>
                <a:off x="7326140" y="2570276"/>
                <a:ext cx="252888" cy="0"/>
              </a:xfrm>
              <a:prstGeom prst="line">
                <a:avLst/>
              </a:prstGeom>
              <a:noFill/>
              <a:ln w="9525">
                <a:solidFill>
                  <a:schemeClr val="bg1">
                    <a:lumMod val="75000"/>
                  </a:schemeClr>
                </a:solidFill>
                <a:round/>
                <a:headEnd/>
                <a:tailEnd/>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grpSp>
        <p:sp>
          <p:nvSpPr>
            <p:cNvPr id="57461" name="Text Box 14"/>
            <p:cNvSpPr txBox="1">
              <a:spLocks noChangeArrowheads="1"/>
            </p:cNvSpPr>
            <p:nvPr/>
          </p:nvSpPr>
          <p:spPr bwMode="auto">
            <a:xfrm>
              <a:off x="9007" y="4171805"/>
              <a:ext cx="271974" cy="242167"/>
            </a:xfrm>
            <a:prstGeom prst="rect">
              <a:avLst/>
            </a:prstGeom>
            <a:solidFill>
              <a:schemeClr val="bg1"/>
            </a:solidFill>
            <a:ln w="9525" algn="ctr">
              <a:noFill/>
              <a:miter lim="800000"/>
              <a:headEnd/>
              <a:tailEnd/>
            </a:ln>
          </p:spPr>
          <p:txBody>
            <a:bodyPr lIns="0" tIns="0" rIns="0" bIns="0">
              <a:spAutoFit/>
            </a:bodyPr>
            <a:lstStyle/>
            <a:p>
              <a:r>
                <a:rPr kumimoji="0" lang="en-US" altLang="ko-KR" sz="800">
                  <a:latin typeface="Trebuchet MS" pitchFamily="34" charset="0"/>
                  <a:ea typeface="맑은 고딕" pitchFamily="50" charset="-127"/>
                </a:rPr>
                <a:t>Scroll</a:t>
              </a:r>
            </a:p>
            <a:p>
              <a:r>
                <a:rPr kumimoji="0" lang="en-US" altLang="ko-KR" sz="800">
                  <a:latin typeface="Trebuchet MS" pitchFamily="34" charset="0"/>
                  <a:ea typeface="맑은 고딕" pitchFamily="50" charset="-127"/>
                </a:rPr>
                <a:t>able</a:t>
              </a:r>
              <a:endParaRPr kumimoji="0" lang="en-US" altLang="ko-KR" sz="800">
                <a:latin typeface="맑은 고딕" pitchFamily="50" charset="-127"/>
                <a:ea typeface="맑은 고딕" pitchFamily="50" charset="-127"/>
              </a:endParaRPr>
            </a:p>
          </p:txBody>
        </p:sp>
      </p:grpSp>
      <p:sp>
        <p:nvSpPr>
          <p:cNvPr id="317" name="직사각형 316"/>
          <p:cNvSpPr/>
          <p:nvPr/>
        </p:nvSpPr>
        <p:spPr bwMode="auto">
          <a:xfrm>
            <a:off x="293688" y="5616575"/>
            <a:ext cx="7048500" cy="439738"/>
          </a:xfrm>
          <a:prstGeom prst="rect">
            <a:avLst/>
          </a:prstGeom>
          <a:solidFill>
            <a:schemeClr val="accent5"/>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endParaRPr lang="ko-KR" altLang="en-US" sz="800">
              <a:solidFill>
                <a:srgbClr val="FFFFFF"/>
              </a:solidFill>
              <a:latin typeface="Trebuchet MS" pitchFamily="34" charset="0"/>
              <a:ea typeface="맑은 고딕" pitchFamily="50" charset="-127"/>
            </a:endParaRPr>
          </a:p>
        </p:txBody>
      </p:sp>
      <p:sp>
        <p:nvSpPr>
          <p:cNvPr id="57442" name="TextBox 122"/>
          <p:cNvSpPr txBox="1">
            <a:spLocks noChangeArrowheads="1"/>
          </p:cNvSpPr>
          <p:nvPr/>
        </p:nvSpPr>
        <p:spPr bwMode="auto">
          <a:xfrm>
            <a:off x="363538" y="5721350"/>
            <a:ext cx="1046162" cy="230188"/>
          </a:xfrm>
          <a:prstGeom prst="rect">
            <a:avLst/>
          </a:prstGeom>
          <a:noFill/>
          <a:ln w="9525">
            <a:noFill/>
            <a:miter lim="800000"/>
            <a:headEnd/>
            <a:tailEnd/>
          </a:ln>
        </p:spPr>
        <p:txBody>
          <a:bodyPr>
            <a:spAutoFit/>
          </a:bodyPr>
          <a:lstStyle/>
          <a:p>
            <a:r>
              <a:rPr lang="en-US" altLang="ko-KR" sz="900" b="1">
                <a:ea typeface="맑은 고딕" pitchFamily="50" charset="-127"/>
              </a:rPr>
              <a:t>Total score: 19</a:t>
            </a:r>
            <a:endParaRPr lang="ko-KR" altLang="en-US" sz="900" b="1">
              <a:ea typeface="맑은 고딕" pitchFamily="50" charset="-127"/>
            </a:endParaRPr>
          </a:p>
        </p:txBody>
      </p:sp>
      <p:sp>
        <p:nvSpPr>
          <p:cNvPr id="57443" name="TextBox 123"/>
          <p:cNvSpPr txBox="1">
            <a:spLocks noChangeArrowheads="1"/>
          </p:cNvSpPr>
          <p:nvPr/>
        </p:nvSpPr>
        <p:spPr bwMode="auto">
          <a:xfrm>
            <a:off x="4054475" y="5721350"/>
            <a:ext cx="3178175" cy="230188"/>
          </a:xfrm>
          <a:prstGeom prst="rect">
            <a:avLst/>
          </a:prstGeom>
          <a:noFill/>
          <a:ln w="9525">
            <a:noFill/>
            <a:miter lim="800000"/>
            <a:headEnd/>
            <a:tailEnd/>
          </a:ln>
        </p:spPr>
        <p:txBody>
          <a:bodyPr>
            <a:spAutoFit/>
          </a:bodyPr>
          <a:lstStyle/>
          <a:p>
            <a:r>
              <a:rPr lang="en-US" altLang="ko-KR" sz="900">
                <a:ea typeface="맑은 고딕" pitchFamily="50" charset="-127"/>
              </a:rPr>
              <a:t>Based on my total score, my preference is</a:t>
            </a:r>
            <a:r>
              <a:rPr lang="en-US" altLang="ko-KR" sz="900" b="1">
                <a:ea typeface="맑은 고딕" pitchFamily="50" charset="-127"/>
              </a:rPr>
              <a:t> High appetite</a:t>
            </a:r>
            <a:endParaRPr lang="ko-KR" altLang="en-US" sz="900" b="1">
              <a:ea typeface="맑은 고딕" pitchFamily="50" charset="-127"/>
            </a:endParaRPr>
          </a:p>
        </p:txBody>
      </p:sp>
      <p:sp>
        <p:nvSpPr>
          <p:cNvPr id="124"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57445" name="모서리가 둥근 직사각형 89"/>
          <p:cNvSpPr>
            <a:spLocks noChangeArrowheads="1"/>
          </p:cNvSpPr>
          <p:nvPr/>
        </p:nvSpPr>
        <p:spPr bwMode="auto">
          <a:xfrm>
            <a:off x="6696075" y="6078538"/>
            <a:ext cx="5159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Next</a:t>
            </a:r>
            <a:endParaRPr kumimoji="0" lang="ko-KR" altLang="en-US" sz="800" b="1">
              <a:latin typeface="맑은 고딕" pitchFamily="50" charset="-127"/>
              <a:ea typeface="맑은 고딕" pitchFamily="50" charset="-127"/>
            </a:endParaRPr>
          </a:p>
        </p:txBody>
      </p:sp>
      <p:sp>
        <p:nvSpPr>
          <p:cNvPr id="57446" name="모서리가 둥근 직사각형 89"/>
          <p:cNvSpPr>
            <a:spLocks noChangeArrowheads="1"/>
          </p:cNvSpPr>
          <p:nvPr/>
        </p:nvSpPr>
        <p:spPr bwMode="auto">
          <a:xfrm>
            <a:off x="393700" y="6078538"/>
            <a:ext cx="5143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sp>
        <p:nvSpPr>
          <p:cNvPr id="64" name="직사각형 63"/>
          <p:cNvSpPr/>
          <p:nvPr/>
        </p:nvSpPr>
        <p:spPr bwMode="auto">
          <a:xfrm>
            <a:off x="2154238" y="1536700"/>
            <a:ext cx="1343025"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Disclosure of Agent’s Status</a:t>
            </a:r>
            <a:endParaRPr lang="ko-KR" altLang="en-US" sz="800" dirty="0">
              <a:ea typeface="맑은 고딕" pitchFamily="50" charset="-127"/>
            </a:endParaRPr>
          </a:p>
        </p:txBody>
      </p:sp>
      <p:sp>
        <p:nvSpPr>
          <p:cNvPr id="65" name="직사각형 64"/>
          <p:cNvSpPr/>
          <p:nvPr/>
        </p:nvSpPr>
        <p:spPr bwMode="auto">
          <a:xfrm>
            <a:off x="3544888" y="1536700"/>
            <a:ext cx="1343025"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My Financial Needs</a:t>
            </a:r>
            <a:endParaRPr lang="ko-KR" altLang="en-US" sz="800" dirty="0">
              <a:ea typeface="맑은 고딕" pitchFamily="50" charset="-127"/>
            </a:endParaRPr>
          </a:p>
        </p:txBody>
      </p:sp>
      <p:sp>
        <p:nvSpPr>
          <p:cNvPr id="66" name="직사각형 65"/>
          <p:cNvSpPr/>
          <p:nvPr/>
        </p:nvSpPr>
        <p:spPr bwMode="auto">
          <a:xfrm>
            <a:off x="4926013" y="1536700"/>
            <a:ext cx="1343025" cy="252413"/>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Risk Profiling</a:t>
            </a:r>
          </a:p>
        </p:txBody>
      </p:sp>
      <p:sp>
        <p:nvSpPr>
          <p:cNvPr id="67" name="직사각형 66"/>
          <p:cNvSpPr/>
          <p:nvPr/>
        </p:nvSpPr>
        <p:spPr bwMode="auto">
          <a:xfrm>
            <a:off x="371475" y="1536700"/>
            <a:ext cx="1724025"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Customer Advice Choice and Declaration</a:t>
            </a:r>
            <a:endParaRPr lang="ko-KR" altLang="en-US" sz="800" dirty="0">
              <a:ea typeface="맑은 고딕" pitchFamily="50" charset="-127"/>
            </a:endParaRPr>
          </a:p>
        </p:txBody>
      </p:sp>
      <p:cxnSp>
        <p:nvCxnSpPr>
          <p:cNvPr id="68" name="직선 연결선 67"/>
          <p:cNvCxnSpPr/>
          <p:nvPr/>
        </p:nvCxnSpPr>
        <p:spPr bwMode="auto">
          <a:xfrm>
            <a:off x="307975" y="1790700"/>
            <a:ext cx="7038975" cy="0"/>
          </a:xfrm>
          <a:prstGeom prst="line">
            <a:avLst/>
          </a:prstGeom>
          <a:noFill/>
          <a:ln w="12700" cap="flat" cmpd="sng" algn="ctr">
            <a:solidFill>
              <a:schemeClr val="bg1">
                <a:lumMod val="50000"/>
              </a:schemeClr>
            </a:solidFill>
            <a:prstDash val="solid"/>
            <a:round/>
            <a:headEnd type="none" w="med" len="med"/>
            <a:tailEnd type="none"/>
          </a:ln>
          <a:effectLst/>
        </p:spPr>
      </p:cxnSp>
      <p:sp>
        <p:nvSpPr>
          <p:cNvPr id="69" name="직사각형 68"/>
          <p:cNvSpPr/>
          <p:nvPr/>
        </p:nvSpPr>
        <p:spPr bwMode="auto">
          <a:xfrm>
            <a:off x="6321425" y="1536700"/>
            <a:ext cx="1035050"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0" bIns="180000" anchor="ctr"/>
          <a:lstStyle/>
          <a:p>
            <a:pPr algn="ctr">
              <a:defRPr/>
            </a:pPr>
            <a:r>
              <a:rPr lang="en-US" altLang="ko-KR" sz="800" dirty="0">
                <a:ea typeface="맑은 고딕" pitchFamily="50" charset="-127"/>
              </a:rPr>
              <a:t>Financial Needs Analysis</a:t>
            </a:r>
            <a:endParaRPr kumimoji="0" lang="ko-KR" altLang="en-US" sz="800" dirty="0">
              <a:solidFill>
                <a:schemeClr val="tx1"/>
              </a:solidFill>
              <a:latin typeface="Trebuchet MS" pitchFamily="34" charset="0"/>
              <a:ea typeface="맑은 고딕" pitchFamily="50" charset="-127"/>
            </a:endParaRPr>
          </a:p>
        </p:txBody>
      </p:sp>
      <p:cxnSp>
        <p:nvCxnSpPr>
          <p:cNvPr id="70" name="직선 연결선 69"/>
          <p:cNvCxnSpPr/>
          <p:nvPr/>
        </p:nvCxnSpPr>
        <p:spPr bwMode="auto">
          <a:xfrm>
            <a:off x="307975" y="1790700"/>
            <a:ext cx="7038975" cy="0"/>
          </a:xfrm>
          <a:prstGeom prst="line">
            <a:avLst/>
          </a:prstGeom>
          <a:noFill/>
          <a:ln w="12700" cap="flat" cmpd="sng" algn="ctr">
            <a:solidFill>
              <a:schemeClr val="bg1">
                <a:lumMod val="50000"/>
              </a:schemeClr>
            </a:solidFill>
            <a:prstDash val="solid"/>
            <a:round/>
            <a:headEnd type="none" w="med" len="med"/>
            <a:tailEnd type="none"/>
          </a:ln>
          <a:effectLst/>
        </p:spPr>
      </p:cxnSp>
      <p:pic>
        <p:nvPicPr>
          <p:cNvPr id="57454" name="그림 8"/>
          <p:cNvPicPr>
            <a:picLocks noChangeAspect="1"/>
          </p:cNvPicPr>
          <p:nvPr/>
        </p:nvPicPr>
        <p:blipFill>
          <a:blip r:embed="rId4" cstate="print"/>
          <a:srcRect/>
          <a:stretch>
            <a:fillRect/>
          </a:stretch>
        </p:blipFill>
        <p:spPr bwMode="auto">
          <a:xfrm>
            <a:off x="1830388" y="1565275"/>
            <a:ext cx="193675" cy="193675"/>
          </a:xfrm>
          <a:prstGeom prst="rect">
            <a:avLst/>
          </a:prstGeom>
          <a:noFill/>
          <a:ln w="9525">
            <a:noFill/>
            <a:miter lim="800000"/>
            <a:headEnd/>
            <a:tailEnd/>
          </a:ln>
        </p:spPr>
      </p:pic>
      <p:pic>
        <p:nvPicPr>
          <p:cNvPr id="57455" name="그림 8"/>
          <p:cNvPicPr>
            <a:picLocks noChangeAspect="1"/>
          </p:cNvPicPr>
          <p:nvPr/>
        </p:nvPicPr>
        <p:blipFill>
          <a:blip r:embed="rId4" cstate="print"/>
          <a:srcRect/>
          <a:stretch>
            <a:fillRect/>
          </a:stretch>
        </p:blipFill>
        <p:spPr bwMode="auto">
          <a:xfrm>
            <a:off x="3233738" y="1565275"/>
            <a:ext cx="193675" cy="193675"/>
          </a:xfrm>
          <a:prstGeom prst="rect">
            <a:avLst/>
          </a:prstGeom>
          <a:noFill/>
          <a:ln w="9525">
            <a:noFill/>
            <a:miter lim="800000"/>
            <a:headEnd/>
            <a:tailEnd/>
          </a:ln>
        </p:spPr>
      </p:pic>
      <p:pic>
        <p:nvPicPr>
          <p:cNvPr id="57456" name="그림 8"/>
          <p:cNvPicPr>
            <a:picLocks noChangeAspect="1"/>
          </p:cNvPicPr>
          <p:nvPr/>
        </p:nvPicPr>
        <p:blipFill>
          <a:blip r:embed="rId4" cstate="print"/>
          <a:srcRect/>
          <a:stretch>
            <a:fillRect/>
          </a:stretch>
        </p:blipFill>
        <p:spPr bwMode="auto">
          <a:xfrm>
            <a:off x="4595813" y="1565275"/>
            <a:ext cx="193675" cy="193675"/>
          </a:xfrm>
          <a:prstGeom prst="rect">
            <a:avLst/>
          </a:prstGeom>
          <a:noFill/>
          <a:ln w="9525">
            <a:noFill/>
            <a:miter lim="800000"/>
            <a:headEnd/>
            <a:tailEnd/>
          </a:ln>
        </p:spPr>
      </p:pic>
      <p:pic>
        <p:nvPicPr>
          <p:cNvPr id="57457" name="그림 5"/>
          <p:cNvPicPr>
            <a:picLocks noChangeAspect="1"/>
          </p:cNvPicPr>
          <p:nvPr/>
        </p:nvPicPr>
        <p:blipFill>
          <a:blip r:embed="rId5" cstate="print"/>
          <a:srcRect/>
          <a:stretch>
            <a:fillRect/>
          </a:stretch>
        </p:blipFill>
        <p:spPr bwMode="auto">
          <a:xfrm>
            <a:off x="6007100" y="1576388"/>
            <a:ext cx="193675" cy="193675"/>
          </a:xfrm>
          <a:prstGeom prst="rect">
            <a:avLst/>
          </a:prstGeom>
          <a:noFill/>
          <a:ln w="9525">
            <a:noFill/>
            <a:miter lim="800000"/>
            <a:headEnd/>
            <a:tailEnd/>
          </a:ln>
        </p:spPr>
      </p:pic>
      <p:sp>
        <p:nvSpPr>
          <p:cNvPr id="57458" name="타원 726"/>
          <p:cNvSpPr>
            <a:spLocks noChangeArrowheads="1"/>
          </p:cNvSpPr>
          <p:nvPr/>
        </p:nvSpPr>
        <p:spPr bwMode="auto">
          <a:xfrm>
            <a:off x="1320800" y="5638800"/>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1</a:t>
            </a:r>
          </a:p>
        </p:txBody>
      </p:sp>
      <p:sp>
        <p:nvSpPr>
          <p:cNvPr id="57459" name="타원 726"/>
          <p:cNvSpPr>
            <a:spLocks noChangeArrowheads="1"/>
          </p:cNvSpPr>
          <p:nvPr/>
        </p:nvSpPr>
        <p:spPr bwMode="auto">
          <a:xfrm>
            <a:off x="6143625" y="5638800"/>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1</a:t>
            </a:r>
          </a:p>
        </p:txBody>
      </p:sp>
      <p:sp>
        <p:nvSpPr>
          <p:cNvPr id="71" name="모서리가 둥근 직사각형 89"/>
          <p:cNvSpPr>
            <a:spLocks noChangeArrowheads="1"/>
          </p:cNvSpPr>
          <p:nvPr/>
        </p:nvSpPr>
        <p:spPr bwMode="auto">
          <a:xfrm>
            <a:off x="6003296" y="6078538"/>
            <a:ext cx="5159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dirty="0" smtClean="0">
                <a:latin typeface="맑은 고딕" pitchFamily="50" charset="-127"/>
                <a:ea typeface="맑은 고딕" pitchFamily="50" charset="-127"/>
              </a:rPr>
              <a:t>Save</a:t>
            </a:r>
            <a:endParaRPr kumimoji="0" lang="ko-KR" altLang="en-US" sz="800" b="1" dirty="0">
              <a:latin typeface="맑은 고딕" pitchFamily="50" charset="-127"/>
              <a:ea typeface="맑은 고딕" pitchFamily="50" charset="-127"/>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제목 1"/>
          <p:cNvSpPr>
            <a:spLocks noGrp="1"/>
          </p:cNvSpPr>
          <p:nvPr>
            <p:ph type="title"/>
          </p:nvPr>
        </p:nvSpPr>
        <p:spPr/>
        <p:txBody>
          <a:bodyPr/>
          <a:lstStyle/>
          <a:p>
            <a:r>
              <a:rPr lang="en-US" altLang="ko-KR" sz="1800" smtClean="0"/>
              <a:t>4. Customer Fact Finding</a:t>
            </a:r>
            <a:endParaRPr sz="1800" smtClean="0"/>
          </a:p>
        </p:txBody>
      </p:sp>
      <p:sp>
        <p:nvSpPr>
          <p:cNvPr id="58371" name="내용 개체 틀 2"/>
          <p:cNvSpPr>
            <a:spLocks noGrp="1"/>
          </p:cNvSpPr>
          <p:nvPr>
            <p:ph idx="5"/>
          </p:nvPr>
        </p:nvSpPr>
        <p:spPr>
          <a:xfrm>
            <a:off x="223838" y="728663"/>
            <a:ext cx="6910387" cy="280987"/>
          </a:xfrm>
          <a:noFill/>
        </p:spPr>
        <p:txBody>
          <a:bodyPr/>
          <a:lstStyle/>
          <a:p>
            <a:pPr>
              <a:buFont typeface="Wingdings" pitchFamily="2" charset="2"/>
              <a:buNone/>
            </a:pPr>
            <a:r>
              <a:rPr lang="en-US" altLang="ko-KR" smtClean="0"/>
              <a:t>4.4 Risk Profiling</a:t>
            </a:r>
            <a:endParaRPr lang="ko-KR" altLang="en-US" smtClean="0"/>
          </a:p>
        </p:txBody>
      </p:sp>
      <p:graphicFrame>
        <p:nvGraphicFramePr>
          <p:cNvPr id="26710" name="Group 86"/>
          <p:cNvGraphicFramePr>
            <a:graphicFrameLocks noGrp="1"/>
          </p:cNvGraphicFramePr>
          <p:nvPr/>
        </p:nvGraphicFramePr>
        <p:xfrm>
          <a:off x="7534275" y="896938"/>
          <a:ext cx="2371725" cy="876300"/>
        </p:xfrm>
        <a:graphic>
          <a:graphicData uri="http://schemas.openxmlformats.org/drawingml/2006/table">
            <a:tbl>
              <a:tblPr/>
              <a:tblGrid>
                <a:gridCol w="255588"/>
                <a:gridCol w="2116137"/>
              </a:tblGrid>
              <a:tr h="876300">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a:t>
                      </a:r>
                    </a:p>
                  </a:txBody>
                  <a:tcPr marL="0" marR="0" marT="45455" marB="45455"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pitchFamily="2" charset="2"/>
                        </a:rPr>
                        <a:t>[Next] Button :</a:t>
                      </a: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If this CFFF is filled in after SIS is done, Check matching client’s risk appetite and the funds allocation. </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If not matching. Display Appetite Matching Error popup.</a:t>
                      </a: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pitchFamily="2" charset="2"/>
                      </a:endParaRPr>
                    </a:p>
                  </a:txBody>
                  <a:tcPr marL="36000" marR="36000" marT="35789" marB="35789"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58379"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58380"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58381"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58382" name="그룹 170"/>
          <p:cNvGrpSpPr>
            <a:grpSpLocks/>
          </p:cNvGrpSpPr>
          <p:nvPr/>
        </p:nvGrpSpPr>
        <p:grpSpPr bwMode="auto">
          <a:xfrm rot="-8100000">
            <a:off x="597694" y="1234281"/>
            <a:ext cx="212725" cy="214313"/>
            <a:chOff x="3740150" y="525463"/>
            <a:chExt cx="349250" cy="350837"/>
          </a:xfrm>
        </p:grpSpPr>
        <p:cxnSp>
          <p:nvCxnSpPr>
            <p:cNvPr id="117" name="직선 연결선 116"/>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18" name="직선 연결선 117"/>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58383" name="직사각형 21"/>
          <p:cNvSpPr>
            <a:spLocks noChangeArrowheads="1"/>
          </p:cNvSpPr>
          <p:nvPr/>
        </p:nvSpPr>
        <p:spPr bwMode="auto">
          <a:xfrm>
            <a:off x="844550" y="1216025"/>
            <a:ext cx="1476375"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Customer Fact Find</a:t>
            </a:r>
            <a:endParaRPr lang="ko-KR" altLang="en-US" sz="1100">
              <a:latin typeface="Trebuchet MS" pitchFamily="34" charset="0"/>
              <a:ea typeface="맑은 고딕" pitchFamily="50" charset="-127"/>
            </a:endParaRPr>
          </a:p>
        </p:txBody>
      </p:sp>
      <p:sp>
        <p:nvSpPr>
          <p:cNvPr id="120"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pic>
        <p:nvPicPr>
          <p:cNvPr id="58385" name="Picture 28" descr="C:\Users\08539\Downloads\1403786430_45_Menu.png"/>
          <p:cNvPicPr>
            <a:picLocks noChangeAspect="1" noChangeArrowheads="1"/>
          </p:cNvPicPr>
          <p:nvPr/>
        </p:nvPicPr>
        <p:blipFill>
          <a:blip r:embed="rId3" cstate="print"/>
          <a:srcRect/>
          <a:stretch>
            <a:fillRect/>
          </a:stretch>
        </p:blipFill>
        <p:spPr bwMode="auto">
          <a:xfrm>
            <a:off x="393700" y="1227138"/>
            <a:ext cx="234950" cy="234950"/>
          </a:xfrm>
          <a:prstGeom prst="rect">
            <a:avLst/>
          </a:prstGeom>
          <a:noFill/>
          <a:ln w="9525">
            <a:noFill/>
            <a:miter lim="800000"/>
            <a:headEnd/>
            <a:tailEnd/>
          </a:ln>
        </p:spPr>
      </p:pic>
      <p:sp>
        <p:nvSpPr>
          <p:cNvPr id="122" name="직사각형 2"/>
          <p:cNvSpPr>
            <a:spLocks noChangeArrowheads="1"/>
          </p:cNvSpPr>
          <p:nvPr/>
        </p:nvSpPr>
        <p:spPr bwMode="auto">
          <a:xfrm>
            <a:off x="600710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123" name="순서도: 병합 122"/>
          <p:cNvSpPr/>
          <p:nvPr/>
        </p:nvSpPr>
        <p:spPr bwMode="auto">
          <a:xfrm>
            <a:off x="6761163" y="1298575"/>
            <a:ext cx="122237"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grpSp>
        <p:nvGrpSpPr>
          <p:cNvPr id="58388" name="그룹 170"/>
          <p:cNvGrpSpPr>
            <a:grpSpLocks/>
          </p:cNvGrpSpPr>
          <p:nvPr/>
        </p:nvGrpSpPr>
        <p:grpSpPr bwMode="auto">
          <a:xfrm rot="-8100000">
            <a:off x="2366169" y="1234281"/>
            <a:ext cx="212725" cy="214313"/>
            <a:chOff x="3740150" y="525463"/>
            <a:chExt cx="349250" cy="350837"/>
          </a:xfrm>
        </p:grpSpPr>
        <p:cxnSp>
          <p:nvCxnSpPr>
            <p:cNvPr id="147" name="직선 연결선 146"/>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48" name="직선 연결선 147"/>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149" name="직사각형 21"/>
          <p:cNvSpPr>
            <a:spLocks noChangeArrowheads="1"/>
          </p:cNvSpPr>
          <p:nvPr/>
        </p:nvSpPr>
        <p:spPr bwMode="auto">
          <a:xfrm>
            <a:off x="2703513" y="1216025"/>
            <a:ext cx="1050925"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kumimoji="0" lang="en-US" altLang="ko-KR" sz="1100" b="1" kern="0" dirty="0">
                <a:solidFill>
                  <a:srgbClr val="FFFFFF"/>
                </a:solidFill>
                <a:latin typeface="Trebuchet MS"/>
                <a:ea typeface="맑은 고딕"/>
              </a:rPr>
              <a:t>Risk Profiling</a:t>
            </a:r>
          </a:p>
        </p:txBody>
      </p:sp>
      <p:sp>
        <p:nvSpPr>
          <p:cNvPr id="124"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58391" name="모서리가 둥근 직사각형 89"/>
          <p:cNvSpPr>
            <a:spLocks noChangeArrowheads="1"/>
          </p:cNvSpPr>
          <p:nvPr/>
        </p:nvSpPr>
        <p:spPr bwMode="auto">
          <a:xfrm>
            <a:off x="6696075" y="6078538"/>
            <a:ext cx="5159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Next</a:t>
            </a:r>
            <a:endParaRPr kumimoji="0" lang="ko-KR" altLang="en-US" sz="800" b="1">
              <a:latin typeface="맑은 고딕" pitchFamily="50" charset="-127"/>
              <a:ea typeface="맑은 고딕" pitchFamily="50" charset="-127"/>
            </a:endParaRPr>
          </a:p>
        </p:txBody>
      </p:sp>
      <p:sp>
        <p:nvSpPr>
          <p:cNvPr id="58392" name="모서리가 둥근 직사각형 89"/>
          <p:cNvSpPr>
            <a:spLocks noChangeArrowheads="1"/>
          </p:cNvSpPr>
          <p:nvPr/>
        </p:nvSpPr>
        <p:spPr bwMode="auto">
          <a:xfrm>
            <a:off x="393700" y="6078538"/>
            <a:ext cx="5143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graphicFrame>
        <p:nvGraphicFramePr>
          <p:cNvPr id="64" name="Group 381"/>
          <p:cNvGraphicFramePr>
            <a:graphicFrameLocks noGrp="1"/>
          </p:cNvGraphicFramePr>
          <p:nvPr/>
        </p:nvGraphicFramePr>
        <p:xfrm>
          <a:off x="307975" y="1792288"/>
          <a:ext cx="7045325" cy="3810000"/>
        </p:xfrm>
        <a:graphic>
          <a:graphicData uri="http://schemas.openxmlformats.org/drawingml/2006/table">
            <a:tbl>
              <a:tblPr/>
              <a:tblGrid>
                <a:gridCol w="1768475"/>
                <a:gridCol w="4133850"/>
                <a:gridCol w="1143000"/>
              </a:tblGrid>
              <a:tr h="317500">
                <a:tc rowSpan="3">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I can accept</a:t>
                      </a: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F2F2F2"/>
                    </a:solidFill>
                  </a:tcPr>
                </a:tc>
              </a:tr>
              <a:tr h="317500">
                <a:tc vMerge="1">
                  <a:txBody>
                    <a:bodyPr/>
                    <a:lstStyle/>
                    <a:p>
                      <a:endParaRPr lang="en-US"/>
                    </a:p>
                  </a:txBody>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Some fluctuations in value</a:t>
                      </a: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F2F2F2"/>
                    </a:solidFill>
                  </a:tcPr>
                </a:tc>
              </a:tr>
              <a:tr h="317500">
                <a:tc vMerge="1">
                  <a:txBody>
                    <a:bodyPr/>
                    <a:lstStyle/>
                    <a:p>
                      <a:endParaRPr lang="en-US"/>
                    </a:p>
                  </a:txBody>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A higher risk for the chance of a higher return</a:t>
                      </a: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F2F2F2"/>
                    </a:solidFill>
                  </a:tcPr>
                </a:tc>
              </a:tr>
              <a:tr h="317500">
                <a:tc rowSpan="3">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My investment tolerance </a:t>
                      </a: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No decline in the value of my investment</a:t>
                      </a: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317500">
                <a:tc vMerge="1">
                  <a:txBody>
                    <a:bodyPr/>
                    <a:lstStyle/>
                    <a:p>
                      <a:endParaRPr lang="en-US"/>
                    </a:p>
                  </a:txBody>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I am moderately concerned about short term declines in value</a:t>
                      </a: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317500">
                <a:tc vMerge="1">
                  <a:txBody>
                    <a:bodyPr/>
                    <a:lstStyle/>
                    <a:p>
                      <a:endParaRPr lang="en-US"/>
                    </a:p>
                  </a:txBody>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I accept that my investment values may go down in the short/medium term</a:t>
                      </a: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317500">
                <a:tc rowSpan="3">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Expectation on my investment</a:t>
                      </a: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I am not concerned about inflation</a:t>
                      </a: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F2F2F2"/>
                    </a:solidFill>
                  </a:tcPr>
                </a:tc>
              </a:tr>
              <a:tr h="317500">
                <a:tc vMerge="1">
                  <a:txBody>
                    <a:bodyPr/>
                    <a:lstStyle/>
                    <a:p>
                      <a:endParaRPr lang="en-US"/>
                    </a:p>
                  </a:txBody>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At least keep pace with rate of inflation</a:t>
                      </a: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F2F2F2"/>
                    </a:solidFill>
                  </a:tcPr>
                </a:tc>
              </a:tr>
              <a:tr h="317500">
                <a:tc vMerge="1">
                  <a:txBody>
                    <a:bodyPr/>
                    <a:lstStyle/>
                    <a:p>
                      <a:endParaRPr lang="en-US"/>
                    </a:p>
                  </a:txBody>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Exceed the rate of inflation</a:t>
                      </a: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F2F2F2"/>
                    </a:solidFill>
                  </a:tcPr>
                </a:tc>
              </a:tr>
              <a:tr h="317500">
                <a:tc rowSpan="3">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My knowledge and experience</a:t>
                      </a: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I have little knowledge and experience in securities and financial products</a:t>
                      </a: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317500">
                <a:tc vMerge="1">
                  <a:txBody>
                    <a:bodyPr/>
                    <a:lstStyle/>
                    <a:p>
                      <a:endParaRPr lang="en-US"/>
                    </a:p>
                  </a:txBody>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I have some knowledge and experience in securities and financial products</a:t>
                      </a: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317500">
                <a:tc vMerge="1">
                  <a:txBody>
                    <a:bodyPr/>
                    <a:lstStyle/>
                    <a:p>
                      <a:endParaRPr lang="en-US"/>
                    </a:p>
                  </a:txBody>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I have significant knowledge and experience in a wide range of securities and financial products</a:t>
                      </a: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36000" marR="3600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65" name="직사각형 64"/>
          <p:cNvSpPr/>
          <p:nvPr/>
        </p:nvSpPr>
        <p:spPr bwMode="auto">
          <a:xfrm>
            <a:off x="6402388" y="2133600"/>
            <a:ext cx="252412" cy="258763"/>
          </a:xfrm>
          <a:prstGeom prst="rect">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a:solidFill>
                  <a:schemeClr val="tx1"/>
                </a:solidFill>
                <a:latin typeface="Trebuchet MS" pitchFamily="34" charset="0"/>
                <a:ea typeface="맑은 고딕" pitchFamily="50" charset="-127"/>
              </a:rPr>
              <a:t>3</a:t>
            </a:r>
            <a:endParaRPr lang="ko-KR" altLang="en-US" sz="800">
              <a:solidFill>
                <a:schemeClr val="tx1"/>
              </a:solidFill>
              <a:latin typeface="Trebuchet MS" pitchFamily="34" charset="0"/>
              <a:ea typeface="맑은 고딕" pitchFamily="50" charset="-127"/>
            </a:endParaRPr>
          </a:p>
        </p:txBody>
      </p:sp>
      <p:sp>
        <p:nvSpPr>
          <p:cNvPr id="66" name="직사각형 65"/>
          <p:cNvSpPr/>
          <p:nvPr/>
        </p:nvSpPr>
        <p:spPr bwMode="auto">
          <a:xfrm>
            <a:off x="6894513" y="2133600"/>
            <a:ext cx="252412" cy="258763"/>
          </a:xfrm>
          <a:prstGeom prst="rect">
            <a:avLst/>
          </a:prstGeom>
          <a:solidFill>
            <a:schemeClr val="accent2">
              <a:lumMod val="40000"/>
              <a:lumOff val="60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b="1">
                <a:solidFill>
                  <a:srgbClr val="FFFFFF"/>
                </a:solidFill>
                <a:latin typeface="Trebuchet MS" pitchFamily="34" charset="0"/>
                <a:ea typeface="맑은 고딕" pitchFamily="50" charset="-127"/>
              </a:rPr>
              <a:t>4</a:t>
            </a:r>
            <a:endParaRPr lang="ko-KR" altLang="en-US" sz="800" b="1">
              <a:solidFill>
                <a:srgbClr val="FFFFFF"/>
              </a:solidFill>
              <a:latin typeface="Trebuchet MS" pitchFamily="34" charset="0"/>
              <a:ea typeface="맑은 고딕" pitchFamily="50" charset="-127"/>
            </a:endParaRPr>
          </a:p>
        </p:txBody>
      </p:sp>
      <p:sp>
        <p:nvSpPr>
          <p:cNvPr id="67" name="직사각형 66"/>
          <p:cNvSpPr/>
          <p:nvPr/>
        </p:nvSpPr>
        <p:spPr bwMode="auto">
          <a:xfrm>
            <a:off x="6402388" y="2454275"/>
            <a:ext cx="252412" cy="258763"/>
          </a:xfrm>
          <a:prstGeom prst="rect">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a:solidFill>
                  <a:schemeClr val="tx1"/>
                </a:solidFill>
                <a:latin typeface="Trebuchet MS" pitchFamily="34" charset="0"/>
                <a:ea typeface="맑은 고딕" pitchFamily="50" charset="-127"/>
              </a:rPr>
              <a:t>5</a:t>
            </a:r>
            <a:endParaRPr lang="ko-KR" altLang="en-US" sz="800">
              <a:solidFill>
                <a:schemeClr val="tx1"/>
              </a:solidFill>
              <a:latin typeface="Trebuchet MS" pitchFamily="34" charset="0"/>
              <a:ea typeface="맑은 고딕" pitchFamily="50" charset="-127"/>
            </a:endParaRPr>
          </a:p>
        </p:txBody>
      </p:sp>
      <p:sp>
        <p:nvSpPr>
          <p:cNvPr id="68" name="직사각형 67"/>
          <p:cNvSpPr/>
          <p:nvPr/>
        </p:nvSpPr>
        <p:spPr bwMode="auto">
          <a:xfrm>
            <a:off x="6402388" y="2765425"/>
            <a:ext cx="252412" cy="260350"/>
          </a:xfrm>
          <a:prstGeom prst="rect">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a:solidFill>
                  <a:schemeClr val="tx1"/>
                </a:solidFill>
                <a:latin typeface="Trebuchet MS" pitchFamily="34" charset="0"/>
                <a:ea typeface="맑은 고딕" pitchFamily="50" charset="-127"/>
              </a:rPr>
              <a:t>1</a:t>
            </a:r>
            <a:endParaRPr lang="ko-KR" altLang="en-US" sz="800">
              <a:solidFill>
                <a:schemeClr val="tx1"/>
              </a:solidFill>
              <a:latin typeface="Trebuchet MS" pitchFamily="34" charset="0"/>
              <a:ea typeface="맑은 고딕" pitchFamily="50" charset="-127"/>
            </a:endParaRPr>
          </a:p>
        </p:txBody>
      </p:sp>
      <p:sp>
        <p:nvSpPr>
          <p:cNvPr id="69" name="직사각형 68"/>
          <p:cNvSpPr/>
          <p:nvPr/>
        </p:nvSpPr>
        <p:spPr bwMode="auto">
          <a:xfrm>
            <a:off x="6894513" y="2765425"/>
            <a:ext cx="252412" cy="260350"/>
          </a:xfrm>
          <a:prstGeom prst="rect">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a:solidFill>
                  <a:schemeClr val="tx1"/>
                </a:solidFill>
                <a:latin typeface="Trebuchet MS" pitchFamily="34" charset="0"/>
                <a:ea typeface="맑은 고딕" pitchFamily="50" charset="-127"/>
              </a:rPr>
              <a:t>2</a:t>
            </a:r>
            <a:endParaRPr lang="ko-KR" altLang="en-US" sz="800">
              <a:solidFill>
                <a:schemeClr val="tx1"/>
              </a:solidFill>
              <a:latin typeface="Trebuchet MS" pitchFamily="34" charset="0"/>
              <a:ea typeface="맑은 고딕" pitchFamily="50" charset="-127"/>
            </a:endParaRPr>
          </a:p>
        </p:txBody>
      </p:sp>
      <p:sp>
        <p:nvSpPr>
          <p:cNvPr id="70" name="직사각형 69"/>
          <p:cNvSpPr/>
          <p:nvPr/>
        </p:nvSpPr>
        <p:spPr bwMode="auto">
          <a:xfrm>
            <a:off x="6402388" y="3086100"/>
            <a:ext cx="252412" cy="258763"/>
          </a:xfrm>
          <a:prstGeom prst="rect">
            <a:avLst/>
          </a:prstGeom>
          <a:solidFill>
            <a:schemeClr val="accent2">
              <a:lumMod val="40000"/>
              <a:lumOff val="60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b="1">
                <a:solidFill>
                  <a:srgbClr val="FFFFFF"/>
                </a:solidFill>
                <a:latin typeface="Trebuchet MS" pitchFamily="34" charset="0"/>
                <a:ea typeface="맑은 고딕" pitchFamily="50" charset="-127"/>
              </a:rPr>
              <a:t>3</a:t>
            </a:r>
            <a:endParaRPr lang="ko-KR" altLang="en-US" sz="800" b="1">
              <a:solidFill>
                <a:srgbClr val="FFFFFF"/>
              </a:solidFill>
              <a:latin typeface="Trebuchet MS" pitchFamily="34" charset="0"/>
              <a:ea typeface="맑은 고딕" pitchFamily="50" charset="-127"/>
            </a:endParaRPr>
          </a:p>
        </p:txBody>
      </p:sp>
      <p:sp>
        <p:nvSpPr>
          <p:cNvPr id="71" name="직사각형 70"/>
          <p:cNvSpPr/>
          <p:nvPr/>
        </p:nvSpPr>
        <p:spPr bwMode="auto">
          <a:xfrm>
            <a:off x="6894513" y="3086100"/>
            <a:ext cx="252412" cy="258763"/>
          </a:xfrm>
          <a:prstGeom prst="rect">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a:solidFill>
                  <a:schemeClr val="tx1"/>
                </a:solidFill>
                <a:latin typeface="Trebuchet MS" pitchFamily="34" charset="0"/>
                <a:ea typeface="맑은 고딕" pitchFamily="50" charset="-127"/>
              </a:rPr>
              <a:t>4</a:t>
            </a:r>
            <a:endParaRPr lang="ko-KR" altLang="en-US" sz="800">
              <a:solidFill>
                <a:schemeClr val="tx1"/>
              </a:solidFill>
              <a:latin typeface="Trebuchet MS" pitchFamily="34" charset="0"/>
              <a:ea typeface="맑은 고딕" pitchFamily="50" charset="-127"/>
            </a:endParaRPr>
          </a:p>
        </p:txBody>
      </p:sp>
      <p:sp>
        <p:nvSpPr>
          <p:cNvPr id="72" name="직사각형 71"/>
          <p:cNvSpPr/>
          <p:nvPr/>
        </p:nvSpPr>
        <p:spPr bwMode="auto">
          <a:xfrm>
            <a:off x="6402388" y="3406775"/>
            <a:ext cx="252412" cy="258763"/>
          </a:xfrm>
          <a:prstGeom prst="rect">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a:solidFill>
                  <a:schemeClr val="tx1"/>
                </a:solidFill>
                <a:latin typeface="Trebuchet MS" pitchFamily="34" charset="0"/>
                <a:ea typeface="맑은 고딕" pitchFamily="50" charset="-127"/>
              </a:rPr>
              <a:t>5</a:t>
            </a:r>
            <a:endParaRPr lang="ko-KR" altLang="en-US" sz="800">
              <a:solidFill>
                <a:schemeClr val="tx1"/>
              </a:solidFill>
              <a:latin typeface="Trebuchet MS" pitchFamily="34" charset="0"/>
              <a:ea typeface="맑은 고딕" pitchFamily="50" charset="-127"/>
            </a:endParaRPr>
          </a:p>
        </p:txBody>
      </p:sp>
      <p:sp>
        <p:nvSpPr>
          <p:cNvPr id="73" name="직사각형 72"/>
          <p:cNvSpPr/>
          <p:nvPr/>
        </p:nvSpPr>
        <p:spPr bwMode="auto">
          <a:xfrm>
            <a:off x="6402388" y="3717925"/>
            <a:ext cx="252412" cy="260350"/>
          </a:xfrm>
          <a:prstGeom prst="rect">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a:solidFill>
                  <a:schemeClr val="tx1"/>
                </a:solidFill>
                <a:latin typeface="Trebuchet MS" pitchFamily="34" charset="0"/>
                <a:ea typeface="맑은 고딕" pitchFamily="50" charset="-127"/>
              </a:rPr>
              <a:t>1</a:t>
            </a:r>
            <a:endParaRPr lang="ko-KR" altLang="en-US" sz="800">
              <a:solidFill>
                <a:schemeClr val="tx1"/>
              </a:solidFill>
              <a:latin typeface="Trebuchet MS" pitchFamily="34" charset="0"/>
              <a:ea typeface="맑은 고딕" pitchFamily="50" charset="-127"/>
            </a:endParaRPr>
          </a:p>
        </p:txBody>
      </p:sp>
      <p:sp>
        <p:nvSpPr>
          <p:cNvPr id="74" name="직사각형 73"/>
          <p:cNvSpPr/>
          <p:nvPr/>
        </p:nvSpPr>
        <p:spPr bwMode="auto">
          <a:xfrm>
            <a:off x="6894513" y="3717925"/>
            <a:ext cx="252412" cy="260350"/>
          </a:xfrm>
          <a:prstGeom prst="rect">
            <a:avLst/>
          </a:prstGeom>
          <a:solidFill>
            <a:schemeClr val="accent2">
              <a:lumMod val="40000"/>
              <a:lumOff val="60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b="1">
                <a:solidFill>
                  <a:srgbClr val="FFFFFF"/>
                </a:solidFill>
                <a:latin typeface="Trebuchet MS" pitchFamily="34" charset="0"/>
                <a:ea typeface="맑은 고딕" pitchFamily="50" charset="-127"/>
              </a:rPr>
              <a:t>2</a:t>
            </a:r>
            <a:endParaRPr lang="ko-KR" altLang="en-US" sz="800" b="1">
              <a:solidFill>
                <a:srgbClr val="FFFFFF"/>
              </a:solidFill>
              <a:latin typeface="Trebuchet MS" pitchFamily="34" charset="0"/>
              <a:ea typeface="맑은 고딕" pitchFamily="50" charset="-127"/>
            </a:endParaRPr>
          </a:p>
        </p:txBody>
      </p:sp>
      <p:sp>
        <p:nvSpPr>
          <p:cNvPr id="75" name="직사각형 74"/>
          <p:cNvSpPr/>
          <p:nvPr/>
        </p:nvSpPr>
        <p:spPr bwMode="auto">
          <a:xfrm>
            <a:off x="6402388" y="4038600"/>
            <a:ext cx="252412" cy="258763"/>
          </a:xfrm>
          <a:prstGeom prst="rect">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a:solidFill>
                  <a:schemeClr val="tx1"/>
                </a:solidFill>
                <a:latin typeface="Trebuchet MS" pitchFamily="34" charset="0"/>
                <a:ea typeface="맑은 고딕" pitchFamily="50" charset="-127"/>
              </a:rPr>
              <a:t>3</a:t>
            </a:r>
            <a:endParaRPr lang="ko-KR" altLang="en-US" sz="800">
              <a:solidFill>
                <a:schemeClr val="tx1"/>
              </a:solidFill>
              <a:latin typeface="Trebuchet MS" pitchFamily="34" charset="0"/>
              <a:ea typeface="맑은 고딕" pitchFamily="50" charset="-127"/>
            </a:endParaRPr>
          </a:p>
        </p:txBody>
      </p:sp>
      <p:sp>
        <p:nvSpPr>
          <p:cNvPr id="76" name="직사각형 75"/>
          <p:cNvSpPr/>
          <p:nvPr/>
        </p:nvSpPr>
        <p:spPr bwMode="auto">
          <a:xfrm>
            <a:off x="6894513" y="4038600"/>
            <a:ext cx="252412" cy="258763"/>
          </a:xfrm>
          <a:prstGeom prst="rect">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a:solidFill>
                  <a:schemeClr val="tx1"/>
                </a:solidFill>
                <a:latin typeface="Trebuchet MS" pitchFamily="34" charset="0"/>
                <a:ea typeface="맑은 고딕" pitchFamily="50" charset="-127"/>
              </a:rPr>
              <a:t>4</a:t>
            </a:r>
            <a:endParaRPr lang="ko-KR" altLang="en-US" sz="800">
              <a:solidFill>
                <a:schemeClr val="tx1"/>
              </a:solidFill>
              <a:latin typeface="Trebuchet MS" pitchFamily="34" charset="0"/>
              <a:ea typeface="맑은 고딕" pitchFamily="50" charset="-127"/>
            </a:endParaRPr>
          </a:p>
        </p:txBody>
      </p:sp>
      <p:sp>
        <p:nvSpPr>
          <p:cNvPr id="77" name="직사각형 76"/>
          <p:cNvSpPr/>
          <p:nvPr/>
        </p:nvSpPr>
        <p:spPr bwMode="auto">
          <a:xfrm>
            <a:off x="6402388" y="4359275"/>
            <a:ext cx="252412" cy="258763"/>
          </a:xfrm>
          <a:prstGeom prst="rect">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a:solidFill>
                  <a:schemeClr val="tx1"/>
                </a:solidFill>
                <a:latin typeface="Trebuchet MS" pitchFamily="34" charset="0"/>
                <a:ea typeface="맑은 고딕" pitchFamily="50" charset="-127"/>
              </a:rPr>
              <a:t>5</a:t>
            </a:r>
            <a:endParaRPr lang="ko-KR" altLang="en-US" sz="800">
              <a:solidFill>
                <a:schemeClr val="tx1"/>
              </a:solidFill>
              <a:latin typeface="Trebuchet MS" pitchFamily="34" charset="0"/>
              <a:ea typeface="맑은 고딕" pitchFamily="50" charset="-127"/>
            </a:endParaRPr>
          </a:p>
        </p:txBody>
      </p:sp>
      <p:sp>
        <p:nvSpPr>
          <p:cNvPr id="78" name="직사각형 77"/>
          <p:cNvSpPr/>
          <p:nvPr/>
        </p:nvSpPr>
        <p:spPr bwMode="auto">
          <a:xfrm>
            <a:off x="6402388" y="4678363"/>
            <a:ext cx="252412" cy="258762"/>
          </a:xfrm>
          <a:prstGeom prst="rect">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a:solidFill>
                  <a:schemeClr val="tx1"/>
                </a:solidFill>
                <a:latin typeface="Trebuchet MS" pitchFamily="34" charset="0"/>
                <a:ea typeface="맑은 고딕" pitchFamily="50" charset="-127"/>
              </a:rPr>
              <a:t>1</a:t>
            </a:r>
            <a:endParaRPr lang="ko-KR" altLang="en-US" sz="800">
              <a:solidFill>
                <a:schemeClr val="tx1"/>
              </a:solidFill>
              <a:latin typeface="Trebuchet MS" pitchFamily="34" charset="0"/>
              <a:ea typeface="맑은 고딕" pitchFamily="50" charset="-127"/>
            </a:endParaRPr>
          </a:p>
        </p:txBody>
      </p:sp>
      <p:sp>
        <p:nvSpPr>
          <p:cNvPr id="79" name="직사각형 78"/>
          <p:cNvSpPr/>
          <p:nvPr/>
        </p:nvSpPr>
        <p:spPr bwMode="auto">
          <a:xfrm>
            <a:off x="6894513" y="4678363"/>
            <a:ext cx="252412" cy="258762"/>
          </a:xfrm>
          <a:prstGeom prst="rect">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a:solidFill>
                  <a:schemeClr val="tx1"/>
                </a:solidFill>
                <a:latin typeface="Trebuchet MS" pitchFamily="34" charset="0"/>
                <a:ea typeface="맑은 고딕" pitchFamily="50" charset="-127"/>
              </a:rPr>
              <a:t>2</a:t>
            </a:r>
            <a:endParaRPr lang="ko-KR" altLang="en-US" sz="800">
              <a:solidFill>
                <a:schemeClr val="tx1"/>
              </a:solidFill>
              <a:latin typeface="Trebuchet MS" pitchFamily="34" charset="0"/>
              <a:ea typeface="맑은 고딕" pitchFamily="50" charset="-127"/>
            </a:endParaRPr>
          </a:p>
        </p:txBody>
      </p:sp>
      <p:sp>
        <p:nvSpPr>
          <p:cNvPr id="80" name="직사각형 79"/>
          <p:cNvSpPr/>
          <p:nvPr/>
        </p:nvSpPr>
        <p:spPr bwMode="auto">
          <a:xfrm>
            <a:off x="6402388" y="4999038"/>
            <a:ext cx="252412" cy="258762"/>
          </a:xfrm>
          <a:prstGeom prst="rect">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a:solidFill>
                  <a:schemeClr val="tx1"/>
                </a:solidFill>
                <a:latin typeface="Trebuchet MS" pitchFamily="34" charset="0"/>
                <a:ea typeface="맑은 고딕" pitchFamily="50" charset="-127"/>
              </a:rPr>
              <a:t>3</a:t>
            </a:r>
            <a:endParaRPr lang="ko-KR" altLang="en-US" sz="800">
              <a:solidFill>
                <a:schemeClr val="tx1"/>
              </a:solidFill>
              <a:latin typeface="Trebuchet MS" pitchFamily="34" charset="0"/>
              <a:ea typeface="맑은 고딕" pitchFamily="50" charset="-127"/>
            </a:endParaRPr>
          </a:p>
        </p:txBody>
      </p:sp>
      <p:sp>
        <p:nvSpPr>
          <p:cNvPr id="81" name="직사각형 80"/>
          <p:cNvSpPr/>
          <p:nvPr/>
        </p:nvSpPr>
        <p:spPr bwMode="auto">
          <a:xfrm>
            <a:off x="6894513" y="4999038"/>
            <a:ext cx="252412" cy="258762"/>
          </a:xfrm>
          <a:prstGeom prst="rect">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a:solidFill>
                  <a:schemeClr val="tx1"/>
                </a:solidFill>
                <a:latin typeface="Trebuchet MS" pitchFamily="34" charset="0"/>
                <a:ea typeface="맑은 고딕" pitchFamily="50" charset="-127"/>
              </a:rPr>
              <a:t>4</a:t>
            </a:r>
            <a:endParaRPr lang="ko-KR" altLang="en-US" sz="800">
              <a:solidFill>
                <a:schemeClr val="tx1"/>
              </a:solidFill>
              <a:latin typeface="Trebuchet MS" pitchFamily="34" charset="0"/>
              <a:ea typeface="맑은 고딕" pitchFamily="50" charset="-127"/>
            </a:endParaRPr>
          </a:p>
        </p:txBody>
      </p:sp>
      <p:sp>
        <p:nvSpPr>
          <p:cNvPr id="82" name="직사각형 81"/>
          <p:cNvSpPr/>
          <p:nvPr/>
        </p:nvSpPr>
        <p:spPr bwMode="auto">
          <a:xfrm>
            <a:off x="6402388" y="5318125"/>
            <a:ext cx="252412" cy="260350"/>
          </a:xfrm>
          <a:prstGeom prst="rect">
            <a:avLst/>
          </a:prstGeom>
          <a:solidFill>
            <a:schemeClr val="accent2">
              <a:lumMod val="40000"/>
              <a:lumOff val="60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b="1">
                <a:solidFill>
                  <a:srgbClr val="FFFFFF"/>
                </a:solidFill>
                <a:latin typeface="Trebuchet MS" pitchFamily="34" charset="0"/>
                <a:ea typeface="맑은 고딕" pitchFamily="50" charset="-127"/>
              </a:rPr>
              <a:t>5</a:t>
            </a:r>
            <a:endParaRPr lang="ko-KR" altLang="en-US" sz="800" b="1">
              <a:solidFill>
                <a:srgbClr val="FFFFFF"/>
              </a:solidFill>
              <a:latin typeface="Trebuchet MS" pitchFamily="34" charset="0"/>
              <a:ea typeface="맑은 고딕" pitchFamily="50" charset="-127"/>
            </a:endParaRPr>
          </a:p>
        </p:txBody>
      </p:sp>
      <p:sp>
        <p:nvSpPr>
          <p:cNvPr id="83" name="직사각형 82"/>
          <p:cNvSpPr/>
          <p:nvPr/>
        </p:nvSpPr>
        <p:spPr bwMode="auto">
          <a:xfrm>
            <a:off x="293688" y="5616575"/>
            <a:ext cx="7048500" cy="439738"/>
          </a:xfrm>
          <a:prstGeom prst="rect">
            <a:avLst/>
          </a:prstGeom>
          <a:solidFill>
            <a:schemeClr val="accent5"/>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endParaRPr lang="ko-KR" altLang="en-US" sz="800">
              <a:solidFill>
                <a:srgbClr val="FFFFFF"/>
              </a:solidFill>
              <a:latin typeface="Trebuchet MS" pitchFamily="34" charset="0"/>
              <a:ea typeface="맑은 고딕" pitchFamily="50" charset="-127"/>
            </a:endParaRPr>
          </a:p>
        </p:txBody>
      </p:sp>
      <p:sp>
        <p:nvSpPr>
          <p:cNvPr id="58458" name="TextBox 3"/>
          <p:cNvSpPr txBox="1">
            <a:spLocks noChangeArrowheads="1"/>
          </p:cNvSpPr>
          <p:nvPr/>
        </p:nvSpPr>
        <p:spPr bwMode="auto">
          <a:xfrm>
            <a:off x="363538" y="5721350"/>
            <a:ext cx="1046162" cy="230188"/>
          </a:xfrm>
          <a:prstGeom prst="rect">
            <a:avLst/>
          </a:prstGeom>
          <a:noFill/>
          <a:ln w="9525">
            <a:noFill/>
            <a:miter lim="800000"/>
            <a:headEnd/>
            <a:tailEnd/>
          </a:ln>
        </p:spPr>
        <p:txBody>
          <a:bodyPr>
            <a:spAutoFit/>
          </a:bodyPr>
          <a:lstStyle/>
          <a:p>
            <a:r>
              <a:rPr lang="en-US" altLang="ko-KR" sz="900" b="1">
                <a:ea typeface="맑은 고딕" pitchFamily="50" charset="-127"/>
              </a:rPr>
              <a:t>Total score: 19</a:t>
            </a:r>
            <a:endParaRPr lang="ko-KR" altLang="en-US" sz="900" b="1">
              <a:ea typeface="맑은 고딕" pitchFamily="50" charset="-127"/>
            </a:endParaRPr>
          </a:p>
        </p:txBody>
      </p:sp>
      <p:sp>
        <p:nvSpPr>
          <p:cNvPr id="58459" name="TextBox 64"/>
          <p:cNvSpPr txBox="1">
            <a:spLocks noChangeArrowheads="1"/>
          </p:cNvSpPr>
          <p:nvPr/>
        </p:nvSpPr>
        <p:spPr bwMode="auto">
          <a:xfrm>
            <a:off x="4054475" y="5721350"/>
            <a:ext cx="3178175" cy="230188"/>
          </a:xfrm>
          <a:prstGeom prst="rect">
            <a:avLst/>
          </a:prstGeom>
          <a:noFill/>
          <a:ln w="9525">
            <a:noFill/>
            <a:miter lim="800000"/>
            <a:headEnd/>
            <a:tailEnd/>
          </a:ln>
        </p:spPr>
        <p:txBody>
          <a:bodyPr>
            <a:spAutoFit/>
          </a:bodyPr>
          <a:lstStyle/>
          <a:p>
            <a:r>
              <a:rPr lang="en-US" altLang="ko-KR" sz="900">
                <a:ea typeface="맑은 고딕" pitchFamily="50" charset="-127"/>
              </a:rPr>
              <a:t>Based on my total score, my preference is</a:t>
            </a:r>
            <a:r>
              <a:rPr lang="en-US" altLang="ko-KR" sz="900" b="1">
                <a:ea typeface="맑은 고딕" pitchFamily="50" charset="-127"/>
              </a:rPr>
              <a:t> High appetite</a:t>
            </a:r>
            <a:endParaRPr lang="ko-KR" altLang="en-US" sz="900" b="1">
              <a:ea typeface="맑은 고딕" pitchFamily="50" charset="-127"/>
            </a:endParaRPr>
          </a:p>
        </p:txBody>
      </p:sp>
      <p:grpSp>
        <p:nvGrpSpPr>
          <p:cNvPr id="58460" name="그룹 276"/>
          <p:cNvGrpSpPr>
            <a:grpSpLocks/>
          </p:cNvGrpSpPr>
          <p:nvPr/>
        </p:nvGrpSpPr>
        <p:grpSpPr bwMode="auto">
          <a:xfrm>
            <a:off x="0" y="2117725"/>
            <a:ext cx="271463" cy="3498850"/>
            <a:chOff x="9007" y="2570276"/>
            <a:chExt cx="271974" cy="3439998"/>
          </a:xfrm>
        </p:grpSpPr>
        <p:grpSp>
          <p:nvGrpSpPr>
            <p:cNvPr id="58483" name="그룹 77"/>
            <p:cNvGrpSpPr>
              <a:grpSpLocks/>
            </p:cNvGrpSpPr>
            <p:nvPr/>
          </p:nvGrpSpPr>
          <p:grpSpPr bwMode="auto">
            <a:xfrm>
              <a:off x="28092" y="2570276"/>
              <a:ext cx="252888" cy="3439998"/>
              <a:chOff x="7326139" y="2570276"/>
              <a:chExt cx="252888" cy="3439998"/>
            </a:xfrm>
          </p:grpSpPr>
          <p:sp>
            <p:nvSpPr>
              <p:cNvPr id="89" name="Line 12"/>
              <p:cNvSpPr>
                <a:spLocks noChangeShapeType="1"/>
              </p:cNvSpPr>
              <p:nvPr/>
            </p:nvSpPr>
            <p:spPr bwMode="auto">
              <a:xfrm>
                <a:off x="7448608" y="2584324"/>
                <a:ext cx="0" cy="3397856"/>
              </a:xfrm>
              <a:prstGeom prst="line">
                <a:avLst/>
              </a:prstGeom>
              <a:noFill/>
              <a:ln w="9525">
                <a:solidFill>
                  <a:srgbClr val="FFFFFF">
                    <a:lumMod val="50000"/>
                  </a:srgbClr>
                </a:solidFill>
                <a:round/>
                <a:headEnd type="triangle" w="sm" len="sm"/>
                <a:tailEnd type="triangle" w="sm" len="sm"/>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sp>
            <p:nvSpPr>
              <p:cNvPr id="90" name="Line 9"/>
              <p:cNvSpPr>
                <a:spLocks noChangeShapeType="1"/>
              </p:cNvSpPr>
              <p:nvPr/>
            </p:nvSpPr>
            <p:spPr bwMode="auto">
              <a:xfrm>
                <a:off x="7326140" y="6010274"/>
                <a:ext cx="252888" cy="0"/>
              </a:xfrm>
              <a:prstGeom prst="line">
                <a:avLst/>
              </a:prstGeom>
              <a:noFill/>
              <a:ln w="9525">
                <a:solidFill>
                  <a:schemeClr val="bg1">
                    <a:lumMod val="75000"/>
                  </a:schemeClr>
                </a:solidFill>
                <a:round/>
                <a:headEnd/>
                <a:tailEnd/>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sp>
            <p:nvSpPr>
              <p:cNvPr id="91" name="Line 9"/>
              <p:cNvSpPr>
                <a:spLocks noChangeShapeType="1"/>
              </p:cNvSpPr>
              <p:nvPr/>
            </p:nvSpPr>
            <p:spPr bwMode="auto">
              <a:xfrm>
                <a:off x="7326140" y="2570276"/>
                <a:ext cx="252888" cy="0"/>
              </a:xfrm>
              <a:prstGeom prst="line">
                <a:avLst/>
              </a:prstGeom>
              <a:noFill/>
              <a:ln w="9525">
                <a:solidFill>
                  <a:schemeClr val="bg1">
                    <a:lumMod val="75000"/>
                  </a:schemeClr>
                </a:solidFill>
                <a:round/>
                <a:headEnd/>
                <a:tailEnd/>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grpSp>
        <p:sp>
          <p:nvSpPr>
            <p:cNvPr id="58484" name="Text Box 14"/>
            <p:cNvSpPr txBox="1">
              <a:spLocks noChangeArrowheads="1"/>
            </p:cNvSpPr>
            <p:nvPr/>
          </p:nvSpPr>
          <p:spPr bwMode="auto">
            <a:xfrm>
              <a:off x="9007" y="4171805"/>
              <a:ext cx="271974" cy="242167"/>
            </a:xfrm>
            <a:prstGeom prst="rect">
              <a:avLst/>
            </a:prstGeom>
            <a:solidFill>
              <a:schemeClr val="bg1"/>
            </a:solidFill>
            <a:ln w="9525" algn="ctr">
              <a:noFill/>
              <a:miter lim="800000"/>
              <a:headEnd/>
              <a:tailEnd/>
            </a:ln>
          </p:spPr>
          <p:txBody>
            <a:bodyPr lIns="0" tIns="0" rIns="0" bIns="0">
              <a:spAutoFit/>
            </a:bodyPr>
            <a:lstStyle/>
            <a:p>
              <a:r>
                <a:rPr kumimoji="0" lang="en-US" altLang="ko-KR" sz="800">
                  <a:latin typeface="Trebuchet MS" pitchFamily="34" charset="0"/>
                  <a:ea typeface="맑은 고딕" pitchFamily="50" charset="-127"/>
                </a:rPr>
                <a:t>Scroll</a:t>
              </a:r>
            </a:p>
            <a:p>
              <a:r>
                <a:rPr kumimoji="0" lang="en-US" altLang="ko-KR" sz="800">
                  <a:latin typeface="Trebuchet MS" pitchFamily="34" charset="0"/>
                  <a:ea typeface="맑은 고딕" pitchFamily="50" charset="-127"/>
                </a:rPr>
                <a:t>able</a:t>
              </a:r>
              <a:endParaRPr kumimoji="0" lang="en-US" altLang="ko-KR" sz="800">
                <a:latin typeface="맑은 고딕" pitchFamily="50" charset="-127"/>
                <a:ea typeface="맑은 고딕" pitchFamily="50" charset="-127"/>
              </a:endParaRPr>
            </a:p>
          </p:txBody>
        </p:sp>
      </p:grpSp>
      <p:graphicFrame>
        <p:nvGraphicFramePr>
          <p:cNvPr id="92" name="Group 381"/>
          <p:cNvGraphicFramePr>
            <a:graphicFrameLocks noGrp="1"/>
          </p:cNvGraphicFramePr>
          <p:nvPr/>
        </p:nvGraphicFramePr>
        <p:xfrm>
          <a:off x="307975" y="1792288"/>
          <a:ext cx="7045325" cy="317500"/>
        </p:xfrm>
        <a:graphic>
          <a:graphicData uri="http://schemas.openxmlformats.org/drawingml/2006/table">
            <a:tbl>
              <a:tblPr/>
              <a:tblGrid>
                <a:gridCol w="1768475"/>
                <a:gridCol w="4133850"/>
                <a:gridCol w="1143000"/>
              </a:tblGrid>
              <a:tr h="317500">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Statement</a:t>
                      </a:r>
                    </a:p>
                  </a:txBody>
                  <a:tcPr marL="35998" marR="35998" marT="45625" marB="45625"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Option</a:t>
                      </a:r>
                    </a:p>
                  </a:txBody>
                  <a:tcPr marL="35998" marR="35998" marT="45625" marB="45625"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Score</a:t>
                      </a:r>
                    </a:p>
                  </a:txBody>
                  <a:tcPr marL="35998" marR="35998" marT="45625" marB="45625"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9D9D9"/>
                    </a:solidFill>
                  </a:tcPr>
                </a:tc>
              </a:tr>
            </a:tbl>
          </a:graphicData>
        </a:graphic>
      </p:graphicFrame>
      <p:sp>
        <p:nvSpPr>
          <p:cNvPr id="63" name="직사각형 62"/>
          <p:cNvSpPr/>
          <p:nvPr/>
        </p:nvSpPr>
        <p:spPr bwMode="auto">
          <a:xfrm>
            <a:off x="2154238" y="1536700"/>
            <a:ext cx="1343025"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Disclosure of Agent’s Status</a:t>
            </a:r>
            <a:endParaRPr lang="ko-KR" altLang="en-US" sz="800" dirty="0">
              <a:ea typeface="맑은 고딕" pitchFamily="50" charset="-127"/>
            </a:endParaRPr>
          </a:p>
        </p:txBody>
      </p:sp>
      <p:sp>
        <p:nvSpPr>
          <p:cNvPr id="84" name="직사각형 83"/>
          <p:cNvSpPr/>
          <p:nvPr/>
        </p:nvSpPr>
        <p:spPr bwMode="auto">
          <a:xfrm>
            <a:off x="3544888" y="1536700"/>
            <a:ext cx="1343025"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My Financial Needs</a:t>
            </a:r>
            <a:endParaRPr lang="ko-KR" altLang="en-US" sz="800" dirty="0">
              <a:ea typeface="맑은 고딕" pitchFamily="50" charset="-127"/>
            </a:endParaRPr>
          </a:p>
        </p:txBody>
      </p:sp>
      <p:sp>
        <p:nvSpPr>
          <p:cNvPr id="85" name="직사각형 84"/>
          <p:cNvSpPr/>
          <p:nvPr/>
        </p:nvSpPr>
        <p:spPr bwMode="auto">
          <a:xfrm>
            <a:off x="4926013" y="1536700"/>
            <a:ext cx="1343025" cy="252413"/>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Risk Profiling</a:t>
            </a:r>
          </a:p>
        </p:txBody>
      </p:sp>
      <p:sp>
        <p:nvSpPr>
          <p:cNvPr id="86" name="직사각형 85"/>
          <p:cNvSpPr/>
          <p:nvPr/>
        </p:nvSpPr>
        <p:spPr bwMode="auto">
          <a:xfrm>
            <a:off x="371475" y="1536700"/>
            <a:ext cx="1724025"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Customer Advice Choice and Declaration</a:t>
            </a:r>
            <a:endParaRPr lang="ko-KR" altLang="en-US" sz="800" dirty="0">
              <a:ea typeface="맑은 고딕" pitchFamily="50" charset="-127"/>
            </a:endParaRPr>
          </a:p>
        </p:txBody>
      </p:sp>
      <p:cxnSp>
        <p:nvCxnSpPr>
          <p:cNvPr id="87" name="직선 연결선 86"/>
          <p:cNvCxnSpPr/>
          <p:nvPr/>
        </p:nvCxnSpPr>
        <p:spPr bwMode="auto">
          <a:xfrm>
            <a:off x="307975" y="1790700"/>
            <a:ext cx="7038975" cy="0"/>
          </a:xfrm>
          <a:prstGeom prst="line">
            <a:avLst/>
          </a:prstGeom>
          <a:noFill/>
          <a:ln w="12700" cap="flat" cmpd="sng" algn="ctr">
            <a:solidFill>
              <a:schemeClr val="bg1">
                <a:lumMod val="50000"/>
              </a:schemeClr>
            </a:solidFill>
            <a:prstDash val="solid"/>
            <a:round/>
            <a:headEnd type="none" w="med" len="med"/>
            <a:tailEnd type="none"/>
          </a:ln>
          <a:effectLst/>
        </p:spPr>
      </p:cxnSp>
      <p:sp>
        <p:nvSpPr>
          <p:cNvPr id="88" name="직사각형 87"/>
          <p:cNvSpPr/>
          <p:nvPr/>
        </p:nvSpPr>
        <p:spPr bwMode="auto">
          <a:xfrm>
            <a:off x="6321425" y="1536700"/>
            <a:ext cx="1035050"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0" bIns="180000" anchor="ctr"/>
          <a:lstStyle/>
          <a:p>
            <a:pPr algn="ctr">
              <a:defRPr/>
            </a:pPr>
            <a:r>
              <a:rPr lang="en-US" altLang="ko-KR" sz="800" dirty="0">
                <a:ea typeface="맑은 고딕" pitchFamily="50" charset="-127"/>
              </a:rPr>
              <a:t>Financial Needs Analysis</a:t>
            </a:r>
            <a:endParaRPr kumimoji="0" lang="ko-KR" altLang="en-US" sz="800" dirty="0">
              <a:solidFill>
                <a:schemeClr val="tx1"/>
              </a:solidFill>
              <a:latin typeface="Trebuchet MS" pitchFamily="34" charset="0"/>
              <a:ea typeface="맑은 고딕" pitchFamily="50" charset="-127"/>
            </a:endParaRPr>
          </a:p>
        </p:txBody>
      </p:sp>
      <p:cxnSp>
        <p:nvCxnSpPr>
          <p:cNvPr id="100" name="직선 연결선 99"/>
          <p:cNvCxnSpPr/>
          <p:nvPr/>
        </p:nvCxnSpPr>
        <p:spPr bwMode="auto">
          <a:xfrm>
            <a:off x="307975" y="1790700"/>
            <a:ext cx="7038975" cy="0"/>
          </a:xfrm>
          <a:prstGeom prst="line">
            <a:avLst/>
          </a:prstGeom>
          <a:noFill/>
          <a:ln w="12700" cap="flat" cmpd="sng" algn="ctr">
            <a:solidFill>
              <a:schemeClr val="bg1">
                <a:lumMod val="50000"/>
              </a:schemeClr>
            </a:solidFill>
            <a:prstDash val="solid"/>
            <a:round/>
            <a:headEnd type="none" w="med" len="med"/>
            <a:tailEnd type="none"/>
          </a:ln>
          <a:effectLst/>
        </p:spPr>
      </p:cxnSp>
      <p:pic>
        <p:nvPicPr>
          <p:cNvPr id="58478" name="그림 8"/>
          <p:cNvPicPr>
            <a:picLocks noChangeAspect="1"/>
          </p:cNvPicPr>
          <p:nvPr/>
        </p:nvPicPr>
        <p:blipFill>
          <a:blip r:embed="rId4" cstate="print"/>
          <a:srcRect/>
          <a:stretch>
            <a:fillRect/>
          </a:stretch>
        </p:blipFill>
        <p:spPr bwMode="auto">
          <a:xfrm>
            <a:off x="1830388" y="1565275"/>
            <a:ext cx="193675" cy="193675"/>
          </a:xfrm>
          <a:prstGeom prst="rect">
            <a:avLst/>
          </a:prstGeom>
          <a:noFill/>
          <a:ln w="9525">
            <a:noFill/>
            <a:miter lim="800000"/>
            <a:headEnd/>
            <a:tailEnd/>
          </a:ln>
        </p:spPr>
      </p:pic>
      <p:pic>
        <p:nvPicPr>
          <p:cNvPr id="58479" name="그림 8"/>
          <p:cNvPicPr>
            <a:picLocks noChangeAspect="1"/>
          </p:cNvPicPr>
          <p:nvPr/>
        </p:nvPicPr>
        <p:blipFill>
          <a:blip r:embed="rId4" cstate="print"/>
          <a:srcRect/>
          <a:stretch>
            <a:fillRect/>
          </a:stretch>
        </p:blipFill>
        <p:spPr bwMode="auto">
          <a:xfrm>
            <a:off x="3233738" y="1565275"/>
            <a:ext cx="193675" cy="193675"/>
          </a:xfrm>
          <a:prstGeom prst="rect">
            <a:avLst/>
          </a:prstGeom>
          <a:noFill/>
          <a:ln w="9525">
            <a:noFill/>
            <a:miter lim="800000"/>
            <a:headEnd/>
            <a:tailEnd/>
          </a:ln>
        </p:spPr>
      </p:pic>
      <p:pic>
        <p:nvPicPr>
          <p:cNvPr id="58480" name="그림 8"/>
          <p:cNvPicPr>
            <a:picLocks noChangeAspect="1"/>
          </p:cNvPicPr>
          <p:nvPr/>
        </p:nvPicPr>
        <p:blipFill>
          <a:blip r:embed="rId4" cstate="print"/>
          <a:srcRect/>
          <a:stretch>
            <a:fillRect/>
          </a:stretch>
        </p:blipFill>
        <p:spPr bwMode="auto">
          <a:xfrm>
            <a:off x="4595813" y="1565275"/>
            <a:ext cx="193675" cy="193675"/>
          </a:xfrm>
          <a:prstGeom prst="rect">
            <a:avLst/>
          </a:prstGeom>
          <a:noFill/>
          <a:ln w="9525">
            <a:noFill/>
            <a:miter lim="800000"/>
            <a:headEnd/>
            <a:tailEnd/>
          </a:ln>
        </p:spPr>
      </p:pic>
      <p:pic>
        <p:nvPicPr>
          <p:cNvPr id="58481" name="그림 5"/>
          <p:cNvPicPr>
            <a:picLocks noChangeAspect="1"/>
          </p:cNvPicPr>
          <p:nvPr/>
        </p:nvPicPr>
        <p:blipFill>
          <a:blip r:embed="rId5" cstate="print"/>
          <a:srcRect/>
          <a:stretch>
            <a:fillRect/>
          </a:stretch>
        </p:blipFill>
        <p:spPr bwMode="auto">
          <a:xfrm>
            <a:off x="6007100" y="1576388"/>
            <a:ext cx="193675" cy="193675"/>
          </a:xfrm>
          <a:prstGeom prst="rect">
            <a:avLst/>
          </a:prstGeom>
          <a:noFill/>
          <a:ln w="9525">
            <a:noFill/>
            <a:miter lim="800000"/>
            <a:headEnd/>
            <a:tailEnd/>
          </a:ln>
        </p:spPr>
      </p:pic>
      <p:sp>
        <p:nvSpPr>
          <p:cNvPr id="58482" name="타원 726"/>
          <p:cNvSpPr>
            <a:spLocks noChangeArrowheads="1"/>
          </p:cNvSpPr>
          <p:nvPr/>
        </p:nvSpPr>
        <p:spPr bwMode="auto">
          <a:xfrm>
            <a:off x="6583363" y="6027738"/>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1</a:t>
            </a:r>
          </a:p>
        </p:txBody>
      </p:sp>
      <p:sp>
        <p:nvSpPr>
          <p:cNvPr id="93" name="모서리가 둥근 직사각형 89"/>
          <p:cNvSpPr>
            <a:spLocks noChangeArrowheads="1"/>
          </p:cNvSpPr>
          <p:nvPr/>
        </p:nvSpPr>
        <p:spPr bwMode="auto">
          <a:xfrm>
            <a:off x="6003296" y="6078538"/>
            <a:ext cx="5159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dirty="0" smtClean="0">
                <a:latin typeface="맑은 고딕" pitchFamily="50" charset="-127"/>
                <a:ea typeface="맑은 고딕" pitchFamily="50" charset="-127"/>
              </a:rPr>
              <a:t>Save</a:t>
            </a:r>
            <a:endParaRPr kumimoji="0" lang="ko-KR" altLang="en-US" sz="800" b="1" dirty="0">
              <a:latin typeface="맑은 고딕" pitchFamily="50" charset="-127"/>
              <a:ea typeface="맑은 고딕" pitchFamily="50" charset="-127"/>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25603"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25604" name="제목 1"/>
          <p:cNvSpPr>
            <a:spLocks noGrp="1"/>
          </p:cNvSpPr>
          <p:nvPr>
            <p:ph type="title"/>
          </p:nvPr>
        </p:nvSpPr>
        <p:spPr/>
        <p:txBody>
          <a:bodyPr/>
          <a:lstStyle/>
          <a:p>
            <a:r>
              <a:rPr lang="en-US" altLang="ko-KR" sz="1800" smtClean="0"/>
              <a:t>1. Login &amp; Main</a:t>
            </a:r>
            <a:endParaRPr sz="1800" smtClean="0"/>
          </a:p>
        </p:txBody>
      </p:sp>
      <p:sp>
        <p:nvSpPr>
          <p:cNvPr id="25605" name="내용 개체 틀 2"/>
          <p:cNvSpPr>
            <a:spLocks noGrp="1"/>
          </p:cNvSpPr>
          <p:nvPr>
            <p:ph idx="5"/>
          </p:nvPr>
        </p:nvSpPr>
        <p:spPr>
          <a:xfrm>
            <a:off x="223838" y="728663"/>
            <a:ext cx="6910387" cy="280987"/>
          </a:xfrm>
          <a:noFill/>
        </p:spPr>
        <p:txBody>
          <a:bodyPr/>
          <a:lstStyle/>
          <a:p>
            <a:pPr>
              <a:buFont typeface="Wingdings" pitchFamily="2" charset="2"/>
              <a:buNone/>
            </a:pPr>
            <a:r>
              <a:rPr lang="en-US" altLang="ko-KR" smtClean="0"/>
              <a:t>1.1 Login</a:t>
            </a:r>
          </a:p>
        </p:txBody>
      </p:sp>
      <p:graphicFrame>
        <p:nvGraphicFramePr>
          <p:cNvPr id="136" name="Group 369"/>
          <p:cNvGraphicFramePr>
            <a:graphicFrameLocks noGrp="1"/>
          </p:cNvGraphicFramePr>
          <p:nvPr>
            <p:extLst>
              <p:ext uri="{D42A27DB-BD31-4B8C-83A1-F6EECF244321}">
                <p14:modId xmlns="" xmlns:p14="http://schemas.microsoft.com/office/powerpoint/2010/main" val="3426752635"/>
              </p:ext>
            </p:extLst>
          </p:nvPr>
        </p:nvGraphicFramePr>
        <p:xfrm>
          <a:off x="7534275" y="919163"/>
          <a:ext cx="2371725" cy="1814514"/>
        </p:xfrm>
        <a:graphic>
          <a:graphicData uri="http://schemas.openxmlformats.org/drawingml/2006/table">
            <a:tbl>
              <a:tblPr/>
              <a:tblGrid>
                <a:gridCol w="255588"/>
                <a:gridCol w="2116137"/>
              </a:tblGrid>
              <a:tr h="21907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
                      </a:r>
                    </a:p>
                  </a:txBody>
                  <a:tcPr marL="0" marR="0" marT="45896" marB="45896"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8900" marR="0" lvl="0" indent="-88900" algn="l" defTabSz="941388" rtl="0" eaLnBrk="1" fontAlgn="base" latinLnBrk="0" hangingPunct="1">
                        <a:lnSpc>
                          <a:spcPct val="120000"/>
                        </a:lnSpc>
                        <a:spcBef>
                          <a:spcPct val="0"/>
                        </a:spcBef>
                        <a:spcAft>
                          <a:spcPct val="0"/>
                        </a:spcAft>
                        <a:buClr>
                          <a:srgbClr val="262673"/>
                        </a:buClr>
                        <a:buSzTx/>
                        <a:buFont typeface="Wingdings" pitchFamily="2" charset="2"/>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Login</a:t>
                      </a:r>
                      <a:r>
                        <a:rPr kumimoji="0" lang="ko-KR" altLang="en-US"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 </a:t>
                      </a: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to LDAP.</a:t>
                      </a:r>
                    </a:p>
                  </a:txBody>
                  <a:tcPr marL="36000" marR="36000" marT="36139" marB="36139"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21907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1</a:t>
                      </a:r>
                    </a:p>
                  </a:txBody>
                  <a:tcPr marL="0" marR="0" marT="45896" marB="45896"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8900" marR="0" lvl="0" indent="-88900" algn="l" defTabSz="941388" rtl="0" eaLnBrk="1" fontAlgn="base" latinLnBrk="0" hangingPunct="1">
                        <a:lnSpc>
                          <a:spcPct val="120000"/>
                        </a:lnSpc>
                        <a:spcBef>
                          <a:spcPct val="0"/>
                        </a:spcBef>
                        <a:spcAft>
                          <a:spcPct val="0"/>
                        </a:spcAft>
                        <a:buClr>
                          <a:srgbClr val="262673"/>
                        </a:buClr>
                        <a:buSzTx/>
                        <a:buFont typeface="Wingdings" pitchFamily="2" charset="2"/>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[ID] Input Box</a:t>
                      </a:r>
                    </a:p>
                  </a:txBody>
                  <a:tcPr marL="36000" marR="36000" marT="36139" marB="36139"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4131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2</a:t>
                      </a:r>
                    </a:p>
                  </a:txBody>
                  <a:tcPr marL="0" marR="0" marT="45896" marB="45896"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5725" marR="0" lvl="0" indent="-85725" algn="l" defTabSz="914400" rtl="0" eaLnBrk="0" fontAlgn="base" latinLnBrk="1" hangingPunct="0">
                        <a:lnSpc>
                          <a:spcPct val="110000"/>
                        </a:lnSpc>
                        <a:spcBef>
                          <a:spcPct val="0"/>
                        </a:spcBef>
                        <a:spcAft>
                          <a:spcPct val="0"/>
                        </a:spcAft>
                        <a:buClrTx/>
                        <a:buSzTx/>
                        <a:buFont typeface="Wingdings" pitchFamily="2" charset="2"/>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[Password] Input Box</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 :</a:t>
                      </a:r>
                    </a:p>
                    <a:p>
                      <a:pPr marL="85725" marR="0" lvl="0" indent="-85725"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Password are displayed in asterisks (“*”)</a:t>
                      </a:r>
                    </a:p>
                  </a:txBody>
                  <a:tcPr marL="36000" marR="36000" marT="36139" marB="36139"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21907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3</a:t>
                      </a:r>
                    </a:p>
                  </a:txBody>
                  <a:tcPr marL="0" marR="0" marT="45896" marB="45896"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8900" marR="0" lvl="0" indent="-88900" algn="l" defTabSz="941388" rtl="0" eaLnBrk="1" fontAlgn="base" latinLnBrk="0" hangingPunct="1">
                        <a:lnSpc>
                          <a:spcPct val="120000"/>
                        </a:lnSpc>
                        <a:spcBef>
                          <a:spcPct val="0"/>
                        </a:spcBef>
                        <a:spcAft>
                          <a:spcPct val="0"/>
                        </a:spcAft>
                        <a:buClr>
                          <a:srgbClr val="262673"/>
                        </a:buClr>
                        <a:buSzTx/>
                        <a:buFont typeface="Wingdings" pitchFamily="2" charset="2"/>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[Login] Button </a:t>
                      </a:r>
                    </a:p>
                  </a:txBody>
                  <a:tcPr marL="36000" marR="36000" marT="36139" marB="36139"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47466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4</a:t>
                      </a:r>
                    </a:p>
                  </a:txBody>
                  <a:tcPr marL="0" marR="0" marT="45896" marB="45896"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5725" marR="0" lvl="0" indent="-85725" algn="l" defTabSz="914400" rtl="0" eaLnBrk="0" fontAlgn="base" latinLnBrk="1" hangingPunct="0">
                        <a:lnSpc>
                          <a:spcPct val="110000"/>
                        </a:lnSpc>
                        <a:spcBef>
                          <a:spcPct val="0"/>
                        </a:spcBef>
                        <a:spcAft>
                          <a:spcPct val="0"/>
                        </a:spcAft>
                        <a:buClrTx/>
                        <a:buSzTx/>
                        <a:buFont typeface="Wingdings" pitchFamily="2" charset="2"/>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[X] Button :</a:t>
                      </a:r>
                    </a:p>
                    <a:p>
                      <a:pPr marL="85725" marR="0" lvl="0" indent="-85725"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Button</a:t>
                      </a:r>
                      <a:r>
                        <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 </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to exit application</a:t>
                      </a:r>
                    </a:p>
                    <a:p>
                      <a:pPr marL="85725" marR="0" lvl="0" indent="-85725"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Pop-up alert to confirm exit</a:t>
                      </a:r>
                    </a:p>
                  </a:txBody>
                  <a:tcPr marL="36000" marR="36000" marT="36139" marB="36139"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4131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5</a:t>
                      </a:r>
                    </a:p>
                  </a:txBody>
                  <a:tcPr marL="0" marR="0" marT="45896" marB="45896"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Version info :</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Show application &amp; contents version</a:t>
                      </a:r>
                    </a:p>
                  </a:txBody>
                  <a:tcPr marL="36000" marR="36000" marT="36139" marB="36139"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91" name="모서리가 둥근 직사각형 90"/>
          <p:cNvSpPr/>
          <p:nvPr/>
        </p:nvSpPr>
        <p:spPr bwMode="auto">
          <a:xfrm>
            <a:off x="2265363" y="3162300"/>
            <a:ext cx="3124200" cy="906463"/>
          </a:xfrm>
          <a:prstGeom prst="roundRect">
            <a:avLst>
              <a:gd name="adj" fmla="val 5929"/>
            </a:avLst>
          </a:prstGeom>
          <a:solidFill>
            <a:schemeClr val="bg1">
              <a:lumMod val="9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endParaRPr lang="ko-KR" altLang="en-US" sz="800">
              <a:solidFill>
                <a:srgbClr val="FFFFFF"/>
              </a:solidFill>
              <a:latin typeface="Trebuchet MS" pitchFamily="34" charset="0"/>
              <a:ea typeface="맑은 고딕" pitchFamily="50" charset="-127"/>
            </a:endParaRPr>
          </a:p>
        </p:txBody>
      </p:sp>
      <p:sp>
        <p:nvSpPr>
          <p:cNvPr id="107" name="모서리가 둥근 직사각형 106"/>
          <p:cNvSpPr/>
          <p:nvPr/>
        </p:nvSpPr>
        <p:spPr bwMode="auto">
          <a:xfrm>
            <a:off x="2265364" y="4135438"/>
            <a:ext cx="3124200" cy="274637"/>
          </a:xfrm>
          <a:prstGeom prst="roundRect">
            <a:avLst>
              <a:gd name="adj" fmla="val 15003"/>
            </a:avLst>
          </a:prstGeom>
          <a:gradFill rotWithShape="1">
            <a:gsLst>
              <a:gs pos="0">
                <a:srgbClr val="FFFFFF">
                  <a:alpha val="89999"/>
                </a:srgbClr>
              </a:gs>
              <a:gs pos="100000">
                <a:srgbClr val="B2B2B2"/>
              </a:gs>
            </a:gsLst>
            <a:lin ang="5400000" scaled="1"/>
          </a:gradFill>
          <a:ln w="6350" algn="ctr">
            <a:solidFill>
              <a:schemeClr val="bg1">
                <a:lumMod val="50000"/>
              </a:schemeClr>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defRPr/>
            </a:pPr>
            <a:r>
              <a:rPr kumimoji="0" lang="en-US" altLang="ko-KR" sz="800" b="1">
                <a:solidFill>
                  <a:schemeClr val="tx1"/>
                </a:solidFill>
                <a:latin typeface="맑은 고딕" pitchFamily="50" charset="-127"/>
                <a:ea typeface="맑은 고딕" pitchFamily="50" charset="-127"/>
              </a:rPr>
              <a:t>Login</a:t>
            </a:r>
            <a:endParaRPr kumimoji="0" lang="ko-KR" altLang="en-US" sz="800" b="1">
              <a:solidFill>
                <a:schemeClr val="tx1"/>
              </a:solidFill>
              <a:latin typeface="맑은 고딕" pitchFamily="50" charset="-127"/>
              <a:ea typeface="맑은 고딕" pitchFamily="50" charset="-127"/>
            </a:endParaRPr>
          </a:p>
        </p:txBody>
      </p:sp>
      <p:sp>
        <p:nvSpPr>
          <p:cNvPr id="113" name="AutoShape 318"/>
          <p:cNvSpPr>
            <a:spLocks noChangeArrowheads="1"/>
          </p:cNvSpPr>
          <p:nvPr/>
        </p:nvSpPr>
        <p:spPr bwMode="auto">
          <a:xfrm>
            <a:off x="3019425" y="3660775"/>
            <a:ext cx="2260600" cy="301625"/>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25634" name="TextBox 127"/>
          <p:cNvSpPr txBox="1">
            <a:spLocks noChangeArrowheads="1"/>
          </p:cNvSpPr>
          <p:nvPr/>
        </p:nvSpPr>
        <p:spPr bwMode="auto">
          <a:xfrm>
            <a:off x="2208213" y="2583010"/>
            <a:ext cx="2787650" cy="461665"/>
          </a:xfrm>
          <a:prstGeom prst="rect">
            <a:avLst/>
          </a:prstGeom>
          <a:noFill/>
          <a:ln w="9525">
            <a:noFill/>
            <a:miter lim="800000"/>
            <a:headEnd/>
            <a:tailEnd/>
          </a:ln>
        </p:spPr>
        <p:txBody>
          <a:bodyPr>
            <a:spAutoFit/>
          </a:bodyPr>
          <a:lstStyle/>
          <a:p>
            <a:r>
              <a:rPr lang="en-US" altLang="ko-KR" sz="2400" dirty="0">
                <a:ea typeface="맑은 고딕" pitchFamily="50" charset="-127"/>
              </a:rPr>
              <a:t>Welcome to </a:t>
            </a:r>
            <a:endParaRPr lang="ko-KR" altLang="en-US" sz="2400" dirty="0">
              <a:ea typeface="맑은 고딕" pitchFamily="50" charset="-127"/>
            </a:endParaRPr>
          </a:p>
        </p:txBody>
      </p:sp>
      <p:sp>
        <p:nvSpPr>
          <p:cNvPr id="25635" name="직사각형 270"/>
          <p:cNvSpPr>
            <a:spLocks noChangeArrowheads="1"/>
          </p:cNvSpPr>
          <p:nvPr/>
        </p:nvSpPr>
        <p:spPr bwMode="auto">
          <a:xfrm>
            <a:off x="2359025" y="3349625"/>
            <a:ext cx="285750"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ID</a:t>
            </a:r>
            <a:endParaRPr kumimoji="0" lang="ko-KR" altLang="en-US" sz="800" dirty="0">
              <a:solidFill>
                <a:srgbClr val="FF0000"/>
              </a:solidFill>
              <a:latin typeface="맑은 고딕" pitchFamily="50" charset="-127"/>
              <a:ea typeface="맑은 고딕" pitchFamily="50" charset="-127"/>
            </a:endParaRPr>
          </a:p>
        </p:txBody>
      </p:sp>
      <p:sp>
        <p:nvSpPr>
          <p:cNvPr id="138" name="AutoShape 318"/>
          <p:cNvSpPr>
            <a:spLocks noChangeArrowheads="1"/>
          </p:cNvSpPr>
          <p:nvPr/>
        </p:nvSpPr>
        <p:spPr bwMode="auto">
          <a:xfrm>
            <a:off x="3019425" y="3262313"/>
            <a:ext cx="2260600" cy="301625"/>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25638" name="TextBox 138"/>
          <p:cNvSpPr txBox="1">
            <a:spLocks noChangeArrowheads="1"/>
          </p:cNvSpPr>
          <p:nvPr/>
        </p:nvSpPr>
        <p:spPr bwMode="auto">
          <a:xfrm>
            <a:off x="3130550" y="5953125"/>
            <a:ext cx="1393825" cy="260350"/>
          </a:xfrm>
          <a:prstGeom prst="rect">
            <a:avLst/>
          </a:prstGeom>
          <a:noFill/>
          <a:ln w="9525">
            <a:noFill/>
            <a:miter lim="800000"/>
            <a:headEnd/>
            <a:tailEnd/>
          </a:ln>
        </p:spPr>
        <p:txBody>
          <a:bodyPr>
            <a:spAutoFit/>
          </a:bodyPr>
          <a:lstStyle/>
          <a:p>
            <a:pPr algn="ctr"/>
            <a:r>
              <a:rPr lang="en-US" altLang="ko-KR" sz="1100" dirty="0">
                <a:ea typeface="맑은 고딕" pitchFamily="50" charset="-127"/>
              </a:rPr>
              <a:t>App </a:t>
            </a:r>
            <a:r>
              <a:rPr lang="en-US" altLang="ko-KR" sz="1100" dirty="0" smtClean="0">
                <a:ea typeface="맑은 고딕" pitchFamily="50" charset="-127"/>
              </a:rPr>
              <a:t>Ver1.0.0.100</a:t>
            </a:r>
            <a:endParaRPr lang="ko-KR" altLang="en-US" sz="1100" dirty="0">
              <a:ea typeface="맑은 고딕" pitchFamily="50" charset="-127"/>
            </a:endParaRPr>
          </a:p>
        </p:txBody>
      </p:sp>
      <p:sp>
        <p:nvSpPr>
          <p:cNvPr id="140" name="십자형 171"/>
          <p:cNvSpPr>
            <a:spLocks noChangeArrowheads="1"/>
          </p:cNvSpPr>
          <p:nvPr/>
        </p:nvSpPr>
        <p:spPr bwMode="auto">
          <a:xfrm rot="2700000">
            <a:off x="7101681" y="1253332"/>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sp>
        <p:nvSpPr>
          <p:cNvPr id="25640" name="타원 726"/>
          <p:cNvSpPr>
            <a:spLocks noChangeArrowheads="1"/>
          </p:cNvSpPr>
          <p:nvPr/>
        </p:nvSpPr>
        <p:spPr bwMode="auto">
          <a:xfrm>
            <a:off x="4983163" y="332422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1</a:t>
            </a:r>
          </a:p>
        </p:txBody>
      </p:sp>
      <p:sp>
        <p:nvSpPr>
          <p:cNvPr id="25641" name="타원 726"/>
          <p:cNvSpPr>
            <a:spLocks noChangeArrowheads="1"/>
          </p:cNvSpPr>
          <p:nvPr/>
        </p:nvSpPr>
        <p:spPr bwMode="auto">
          <a:xfrm>
            <a:off x="4983163" y="373221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2</a:t>
            </a:r>
          </a:p>
        </p:txBody>
      </p:sp>
      <p:sp>
        <p:nvSpPr>
          <p:cNvPr id="25642" name="타원 726"/>
          <p:cNvSpPr>
            <a:spLocks noChangeArrowheads="1"/>
          </p:cNvSpPr>
          <p:nvPr/>
        </p:nvSpPr>
        <p:spPr bwMode="auto">
          <a:xfrm>
            <a:off x="6886575" y="125412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4</a:t>
            </a:r>
            <a:endParaRPr kumimoji="0" lang="en-US" altLang="ko-KR" sz="800" b="1" dirty="0">
              <a:solidFill>
                <a:srgbClr val="FFFFFF"/>
              </a:solidFill>
              <a:latin typeface="Calibri" pitchFamily="34" charset="0"/>
              <a:ea typeface="맑은 고딕" pitchFamily="50" charset="-127"/>
            </a:endParaRPr>
          </a:p>
        </p:txBody>
      </p:sp>
      <p:sp>
        <p:nvSpPr>
          <p:cNvPr id="25643" name="타원 726"/>
          <p:cNvSpPr>
            <a:spLocks noChangeArrowheads="1"/>
          </p:cNvSpPr>
          <p:nvPr/>
        </p:nvSpPr>
        <p:spPr bwMode="auto">
          <a:xfrm>
            <a:off x="2962275" y="5994400"/>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5</a:t>
            </a:r>
            <a:endParaRPr kumimoji="0" lang="en-US" altLang="ko-KR" sz="800" b="1" dirty="0">
              <a:solidFill>
                <a:srgbClr val="FFFFFF"/>
              </a:solidFill>
              <a:latin typeface="Calibri" pitchFamily="34" charset="0"/>
              <a:ea typeface="맑은 고딕" pitchFamily="50" charset="-127"/>
            </a:endParaRPr>
          </a:p>
        </p:txBody>
      </p:sp>
      <p:sp>
        <p:nvSpPr>
          <p:cNvPr id="25644" name="타원 726"/>
          <p:cNvSpPr>
            <a:spLocks noChangeArrowheads="1"/>
          </p:cNvSpPr>
          <p:nvPr/>
        </p:nvSpPr>
        <p:spPr bwMode="auto">
          <a:xfrm>
            <a:off x="4983163" y="418306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a:solidFill>
                  <a:srgbClr val="FFFFFF"/>
                </a:solidFill>
                <a:latin typeface="Calibri" pitchFamily="34" charset="0"/>
                <a:ea typeface="맑은 고딕" pitchFamily="50" charset="-127"/>
              </a:rPr>
              <a:t>3</a:t>
            </a:r>
          </a:p>
        </p:txBody>
      </p:sp>
      <p:sp>
        <p:nvSpPr>
          <p:cNvPr id="20" name="직사각형 270"/>
          <p:cNvSpPr>
            <a:spLocks noChangeArrowheads="1"/>
          </p:cNvSpPr>
          <p:nvPr/>
        </p:nvSpPr>
        <p:spPr bwMode="auto">
          <a:xfrm>
            <a:off x="2359025" y="3713163"/>
            <a:ext cx="622286"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Password</a:t>
            </a:r>
            <a:endParaRPr kumimoji="0" lang="ko-KR" altLang="en-US" sz="800" dirty="0">
              <a:solidFill>
                <a:srgbClr val="FF0000"/>
              </a:solidFill>
              <a:latin typeface="맑은 고딕" pitchFamily="50" charset="-127"/>
              <a:ea typeface="맑은 고딕" pitchFamily="50" charset="-127"/>
            </a:endParaRPr>
          </a:p>
        </p:txBody>
      </p:sp>
      <p:pic>
        <p:nvPicPr>
          <p:cNvPr id="2" name="그림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922714" y="2524125"/>
            <a:ext cx="1876364" cy="617537"/>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제목 1"/>
          <p:cNvSpPr>
            <a:spLocks noGrp="1"/>
          </p:cNvSpPr>
          <p:nvPr>
            <p:ph type="title"/>
          </p:nvPr>
        </p:nvSpPr>
        <p:spPr/>
        <p:txBody>
          <a:bodyPr/>
          <a:lstStyle/>
          <a:p>
            <a:r>
              <a:rPr lang="en-US" altLang="ko-KR" sz="1800" smtClean="0"/>
              <a:t>4. Customer Fact Finding</a:t>
            </a:r>
            <a:endParaRPr sz="1800" smtClean="0"/>
          </a:p>
        </p:txBody>
      </p:sp>
      <p:sp>
        <p:nvSpPr>
          <p:cNvPr id="59395" name="내용 개체 틀 2"/>
          <p:cNvSpPr>
            <a:spLocks noGrp="1"/>
          </p:cNvSpPr>
          <p:nvPr>
            <p:ph idx="5"/>
          </p:nvPr>
        </p:nvSpPr>
        <p:spPr>
          <a:xfrm>
            <a:off x="223838" y="728663"/>
            <a:ext cx="6910387" cy="280987"/>
          </a:xfrm>
          <a:noFill/>
        </p:spPr>
        <p:txBody>
          <a:bodyPr/>
          <a:lstStyle/>
          <a:p>
            <a:pPr>
              <a:buFont typeface="Wingdings" pitchFamily="2" charset="2"/>
              <a:buNone/>
            </a:pPr>
            <a:r>
              <a:rPr lang="en-US" altLang="ko-KR" smtClean="0"/>
              <a:t>4.4 Risk Profiling - alert</a:t>
            </a:r>
            <a:endParaRPr lang="ko-KR" altLang="en-US" smtClean="0"/>
          </a:p>
        </p:txBody>
      </p:sp>
      <p:graphicFrame>
        <p:nvGraphicFramePr>
          <p:cNvPr id="37" name="Group 369"/>
          <p:cNvGraphicFramePr>
            <a:graphicFrameLocks noGrp="1"/>
          </p:cNvGraphicFramePr>
          <p:nvPr/>
        </p:nvGraphicFramePr>
        <p:xfrm>
          <a:off x="7534275" y="919163"/>
          <a:ext cx="2371725" cy="340092"/>
        </p:xfrm>
        <a:graphic>
          <a:graphicData uri="http://schemas.openxmlformats.org/drawingml/2006/table">
            <a:tbl>
              <a:tblPr/>
              <a:tblGrid>
                <a:gridCol w="255588"/>
                <a:gridCol w="2116137"/>
              </a:tblGrid>
              <a:tr h="339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a:t>
                      </a:r>
                    </a:p>
                  </a:txBody>
                  <a:tcPr marL="0" marR="0" marT="45636" marB="45636"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pitchFamily="2" charset="2"/>
                        </a:rPr>
                        <a:t>If risk appetite is not matching, this message is show up.</a:t>
                      </a:r>
                    </a:p>
                  </a:txBody>
                  <a:tcPr marL="36000" marR="36000" marT="35934" marB="35934"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59403" name="그룹 211"/>
          <p:cNvGrpSpPr>
            <a:grpSpLocks/>
          </p:cNvGrpSpPr>
          <p:nvPr/>
        </p:nvGrpSpPr>
        <p:grpSpPr bwMode="auto">
          <a:xfrm>
            <a:off x="306388" y="1066800"/>
            <a:ext cx="7056437" cy="5292725"/>
            <a:chOff x="573088" y="1447793"/>
            <a:chExt cx="4939200" cy="4939182"/>
          </a:xfrm>
        </p:grpSpPr>
        <p:sp>
          <p:nvSpPr>
            <p:cNvPr id="168" name="직사각형 167"/>
            <p:cNvSpPr>
              <a:spLocks/>
            </p:cNvSpPr>
            <p:nvPr/>
          </p:nvSpPr>
          <p:spPr bwMode="auto">
            <a:xfrm rot="10800000" flipV="1">
              <a:off x="573088" y="1447793"/>
              <a:ext cx="4939200" cy="4939182"/>
            </a:xfrm>
            <a:prstGeom prst="rect">
              <a:avLst/>
            </a:prstGeom>
            <a:solidFill>
              <a:schemeClr val="bg1">
                <a:lumMod val="85000"/>
              </a:schemeClr>
            </a:solidFill>
            <a:ln w="12700" cap="flat" cmpd="sng" algn="ctr">
              <a:solidFill>
                <a:srgbClr val="808080">
                  <a:lumMod val="75000"/>
                </a:srgbClr>
              </a:solidFill>
              <a:prstDash val="solid"/>
              <a:round/>
              <a:headEnd type="none" w="med" len="med"/>
              <a:tailEnd type="none" w="med" len="med"/>
            </a:ln>
            <a:effectLst>
              <a:outerShdw dist="38100" dir="2700000" algn="ctr" rotWithShape="0">
                <a:srgbClr val="FFFFFF">
                  <a:lumMod val="75000"/>
                </a:srgbClr>
              </a:outerShdw>
            </a:effectLst>
          </p:spPr>
          <p:txBody>
            <a:bodyPr/>
            <a:lstStyle/>
            <a:p>
              <a:pPr latinLnBrk="0">
                <a:defRPr/>
              </a:pPr>
              <a:endParaRPr kumimoji="0" lang="ko-KR" altLang="en-US">
                <a:latin typeface="Trebuchet MS" pitchFamily="34" charset="0"/>
                <a:ea typeface="맑은 고딕" pitchFamily="50" charset="-127"/>
              </a:endParaRPr>
            </a:p>
          </p:txBody>
        </p:sp>
        <p:sp>
          <p:nvSpPr>
            <p:cNvPr id="59409" name="직사각형 168"/>
            <p:cNvSpPr>
              <a:spLocks noChangeArrowheads="1"/>
            </p:cNvSpPr>
            <p:nvPr/>
          </p:nvSpPr>
          <p:spPr bwMode="auto">
            <a:xfrm>
              <a:off x="573088" y="1447793"/>
              <a:ext cx="4936978" cy="108147"/>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grpSp>
      <p:sp>
        <p:nvSpPr>
          <p:cNvPr id="2" name="모서리가 둥근 직사각형 1"/>
          <p:cNvSpPr/>
          <p:nvPr/>
        </p:nvSpPr>
        <p:spPr bwMode="auto">
          <a:xfrm>
            <a:off x="2819400" y="3105150"/>
            <a:ext cx="2009775" cy="1208088"/>
          </a:xfrm>
          <a:prstGeom prst="roundRect">
            <a:avLst>
              <a:gd name="adj" fmla="val 7292"/>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endParaRPr lang="ko-KR" altLang="en-US" sz="800" dirty="0">
              <a:solidFill>
                <a:srgbClr val="FFFFFF"/>
              </a:solidFill>
              <a:latin typeface="Trebuchet MS"/>
            </a:endParaRPr>
          </a:p>
        </p:txBody>
      </p:sp>
      <p:cxnSp>
        <p:nvCxnSpPr>
          <p:cNvPr id="4" name="직선 연결선 3"/>
          <p:cNvCxnSpPr/>
          <p:nvPr/>
        </p:nvCxnSpPr>
        <p:spPr bwMode="auto">
          <a:xfrm>
            <a:off x="2819400" y="3933825"/>
            <a:ext cx="2009775" cy="0"/>
          </a:xfrm>
          <a:prstGeom prst="line">
            <a:avLst/>
          </a:prstGeom>
          <a:noFill/>
          <a:ln w="3175" cap="flat" cmpd="sng" algn="ctr">
            <a:solidFill>
              <a:schemeClr val="bg1">
                <a:lumMod val="75000"/>
              </a:schemeClr>
            </a:solidFill>
            <a:prstDash val="solid"/>
            <a:round/>
            <a:headEnd type="none" w="med" len="med"/>
            <a:tailEnd type="none"/>
          </a:ln>
          <a:effectLst/>
        </p:spPr>
      </p:cxnSp>
      <p:sp>
        <p:nvSpPr>
          <p:cNvPr id="59406" name="TextBox 4"/>
          <p:cNvSpPr txBox="1">
            <a:spLocks noChangeArrowheads="1"/>
          </p:cNvSpPr>
          <p:nvPr/>
        </p:nvSpPr>
        <p:spPr bwMode="auto">
          <a:xfrm>
            <a:off x="2819400" y="3344863"/>
            <a:ext cx="2009775" cy="431800"/>
          </a:xfrm>
          <a:prstGeom prst="rect">
            <a:avLst/>
          </a:prstGeom>
          <a:noFill/>
          <a:ln w="9525">
            <a:noFill/>
            <a:miter lim="800000"/>
            <a:headEnd/>
            <a:tailEnd/>
          </a:ln>
        </p:spPr>
        <p:txBody>
          <a:bodyPr>
            <a:spAutoFit/>
          </a:bodyPr>
          <a:lstStyle/>
          <a:p>
            <a:r>
              <a:rPr lang="en-US" altLang="ko-KR" sz="1100"/>
              <a:t>The funds allocation is not match with your risk appetite.</a:t>
            </a:r>
            <a:endParaRPr lang="ko-KR" altLang="en-US" sz="1100"/>
          </a:p>
        </p:txBody>
      </p:sp>
      <p:sp>
        <p:nvSpPr>
          <p:cNvPr id="59407" name="TextBox 21"/>
          <p:cNvSpPr txBox="1">
            <a:spLocks noChangeArrowheads="1"/>
          </p:cNvSpPr>
          <p:nvPr/>
        </p:nvSpPr>
        <p:spPr bwMode="auto">
          <a:xfrm>
            <a:off x="2819400" y="4003675"/>
            <a:ext cx="2009775" cy="261938"/>
          </a:xfrm>
          <a:prstGeom prst="rect">
            <a:avLst/>
          </a:prstGeom>
          <a:noFill/>
          <a:ln w="9525">
            <a:noFill/>
            <a:miter lim="800000"/>
            <a:headEnd/>
            <a:tailEnd/>
          </a:ln>
        </p:spPr>
        <p:txBody>
          <a:bodyPr>
            <a:spAutoFit/>
          </a:bodyPr>
          <a:lstStyle/>
          <a:p>
            <a:pPr algn="ctr"/>
            <a:r>
              <a:rPr lang="en-US" altLang="ko-KR" sz="1100"/>
              <a:t>OK</a:t>
            </a:r>
            <a:endParaRPr lang="ko-KR" altLang="en-US" sz="110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제목 1"/>
          <p:cNvSpPr>
            <a:spLocks noGrp="1"/>
          </p:cNvSpPr>
          <p:nvPr>
            <p:ph type="title"/>
          </p:nvPr>
        </p:nvSpPr>
        <p:spPr/>
        <p:txBody>
          <a:bodyPr/>
          <a:lstStyle/>
          <a:p>
            <a:r>
              <a:rPr lang="en-US" altLang="ko-KR" sz="1800" smtClean="0"/>
              <a:t>4. Customer Fact Finding</a:t>
            </a:r>
            <a:endParaRPr sz="1800" smtClean="0"/>
          </a:p>
        </p:txBody>
      </p:sp>
      <p:sp>
        <p:nvSpPr>
          <p:cNvPr id="60419" name="내용 개체 틀 2"/>
          <p:cNvSpPr>
            <a:spLocks noGrp="1"/>
          </p:cNvSpPr>
          <p:nvPr>
            <p:ph idx="5"/>
          </p:nvPr>
        </p:nvSpPr>
        <p:spPr>
          <a:xfrm>
            <a:off x="223838" y="728663"/>
            <a:ext cx="6910387" cy="280987"/>
          </a:xfrm>
          <a:noFill/>
        </p:spPr>
        <p:txBody>
          <a:bodyPr/>
          <a:lstStyle/>
          <a:p>
            <a:pPr>
              <a:buFont typeface="Wingdings" pitchFamily="2" charset="2"/>
              <a:buNone/>
            </a:pPr>
            <a:r>
              <a:rPr lang="en-US" altLang="ko-KR" smtClean="0"/>
              <a:t>4.4 Risk Profiling – Appetite Matching Error </a:t>
            </a:r>
            <a:endParaRPr lang="ko-KR" altLang="en-US" smtClean="0"/>
          </a:p>
        </p:txBody>
      </p:sp>
      <p:graphicFrame>
        <p:nvGraphicFramePr>
          <p:cNvPr id="37" name="Group 369"/>
          <p:cNvGraphicFramePr>
            <a:graphicFrameLocks noGrp="1"/>
          </p:cNvGraphicFramePr>
          <p:nvPr>
            <p:extLst>
              <p:ext uri="{D42A27DB-BD31-4B8C-83A1-F6EECF244321}">
                <p14:modId xmlns="" xmlns:p14="http://schemas.microsoft.com/office/powerpoint/2010/main" val="455119257"/>
              </p:ext>
            </p:extLst>
          </p:nvPr>
        </p:nvGraphicFramePr>
        <p:xfrm>
          <a:off x="7534275" y="919163"/>
          <a:ext cx="2371725" cy="1396356"/>
        </p:xfrm>
        <a:graphic>
          <a:graphicData uri="http://schemas.openxmlformats.org/drawingml/2006/table">
            <a:tbl>
              <a:tblPr/>
              <a:tblGrid>
                <a:gridCol w="255588"/>
                <a:gridCol w="2116137"/>
              </a:tblGrid>
              <a:tr h="223838">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
                      </a:r>
                    </a:p>
                  </a:txBody>
                  <a:tcPr marL="0" marR="0" marT="45722" marB="45722"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5725" marR="0" lvl="0" indent="-85725" algn="l" defTabSz="914400" rtl="0" eaLnBrk="0" fontAlgn="base" latinLnBrk="1" hangingPunct="0">
                        <a:lnSpc>
                          <a:spcPct val="110000"/>
                        </a:lnSpc>
                        <a:spcBef>
                          <a:spcPct val="0"/>
                        </a:spcBef>
                        <a:spcAft>
                          <a:spcPct val="0"/>
                        </a:spcAft>
                        <a:buClrTx/>
                        <a:buSzTx/>
                        <a:buFont typeface="Wingdings" pitchFamily="2" charset="2"/>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pitchFamily="2" charset="2"/>
                        </a:rPr>
                        <a:t>You can choose one of three options.</a:t>
                      </a:r>
                    </a:p>
                  </a:txBody>
                  <a:tcPr marL="36000" marR="36000" marT="36002" marB="36002"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39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1</a:t>
                      </a:r>
                    </a:p>
                  </a:txBody>
                  <a:tcPr marL="0" marR="0" marT="45722" marB="45722"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pitchFamily="2" charset="2"/>
                        </a:rPr>
                        <a:t>Select this option, go to Sales Illustration Page to create new one.</a:t>
                      </a:r>
                    </a:p>
                  </a:txBody>
                  <a:tcPr marL="36000" marR="36000" marT="36002" marB="36002"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223838">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2</a:t>
                      </a:r>
                    </a:p>
                  </a:txBody>
                  <a:tcPr marL="0" marR="0" marT="45722" marB="45722"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5725" marR="0" lvl="0" indent="-85725" algn="l" defTabSz="914400" rtl="0" eaLnBrk="0" fontAlgn="base" latinLnBrk="1" hangingPunct="0">
                        <a:lnSpc>
                          <a:spcPct val="110000"/>
                        </a:lnSpc>
                        <a:spcBef>
                          <a:spcPct val="0"/>
                        </a:spcBef>
                        <a:spcAft>
                          <a:spcPct val="0"/>
                        </a:spcAft>
                        <a:buClrTx/>
                        <a:buSzTx/>
                        <a:buFont typeface="Wingdings" pitchFamily="2" charset="2"/>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pitchFamily="2" charset="2"/>
                        </a:rPr>
                        <a:t>You select risk profile again.</a:t>
                      </a:r>
                    </a:p>
                  </a:txBody>
                  <a:tcPr marL="36000" marR="36000" marT="36002" marB="36002"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60801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3</a:t>
                      </a:r>
                    </a:p>
                  </a:txBody>
                  <a:tcPr marL="0" marR="0" marT="45722" marB="45722"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5725" marR="0" lvl="0" indent="-85725" algn="l" defTabSz="914400" rtl="0" eaLnBrk="0" fontAlgn="base" latinLnBrk="1" hangingPunct="0">
                        <a:lnSpc>
                          <a:spcPct val="110000"/>
                        </a:lnSpc>
                        <a:spcBef>
                          <a:spcPct val="0"/>
                        </a:spcBef>
                        <a:spcAft>
                          <a:spcPct val="0"/>
                        </a:spcAft>
                        <a:buClrTx/>
                        <a:buSzTx/>
                        <a:buFont typeface="Wingdings" pitchFamily="2" charset="2"/>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Go to next tab.</a:t>
                      </a:r>
                    </a:p>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Select this option, you should fill in </a:t>
                      </a:r>
                      <a:r>
                        <a:rPr kumimoji="0"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Actions taken by customer if different from recommendations</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 in </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Record of Advice</a:t>
                      </a:r>
                      <a:r>
                        <a:rPr kumimoji="0"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 tab.</a:t>
                      </a: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36000" marR="36000" marT="36002" marB="36002"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60436" name="그룹 211"/>
          <p:cNvGrpSpPr>
            <a:grpSpLocks/>
          </p:cNvGrpSpPr>
          <p:nvPr/>
        </p:nvGrpSpPr>
        <p:grpSpPr bwMode="auto">
          <a:xfrm>
            <a:off x="306388" y="1066800"/>
            <a:ext cx="7056437" cy="5292725"/>
            <a:chOff x="573088" y="1447793"/>
            <a:chExt cx="4939200" cy="4939182"/>
          </a:xfrm>
        </p:grpSpPr>
        <p:sp>
          <p:nvSpPr>
            <p:cNvPr id="168" name="직사각형 167"/>
            <p:cNvSpPr>
              <a:spLocks/>
            </p:cNvSpPr>
            <p:nvPr/>
          </p:nvSpPr>
          <p:spPr bwMode="auto">
            <a:xfrm rot="10800000" flipV="1">
              <a:off x="573088" y="1447793"/>
              <a:ext cx="4939200" cy="4939182"/>
            </a:xfrm>
            <a:prstGeom prst="rect">
              <a:avLst/>
            </a:prstGeom>
            <a:solidFill>
              <a:schemeClr val="bg1">
                <a:lumMod val="85000"/>
              </a:schemeClr>
            </a:solidFill>
            <a:ln w="12700" cap="flat" cmpd="sng" algn="ctr">
              <a:solidFill>
                <a:srgbClr val="808080">
                  <a:lumMod val="75000"/>
                </a:srgbClr>
              </a:solidFill>
              <a:prstDash val="solid"/>
              <a:round/>
              <a:headEnd type="none" w="med" len="med"/>
              <a:tailEnd type="none" w="med" len="med"/>
            </a:ln>
            <a:effectLst>
              <a:outerShdw dist="38100" dir="2700000" algn="ctr" rotWithShape="0">
                <a:srgbClr val="FFFFFF">
                  <a:lumMod val="75000"/>
                </a:srgbClr>
              </a:outerShdw>
            </a:effectLst>
          </p:spPr>
          <p:txBody>
            <a:bodyPr/>
            <a:lstStyle/>
            <a:p>
              <a:pPr latinLnBrk="0">
                <a:defRPr/>
              </a:pPr>
              <a:endParaRPr kumimoji="0" lang="ko-KR" altLang="en-US">
                <a:latin typeface="Trebuchet MS" pitchFamily="34" charset="0"/>
                <a:ea typeface="맑은 고딕" pitchFamily="50" charset="-127"/>
              </a:endParaRPr>
            </a:p>
          </p:txBody>
        </p:sp>
        <p:sp>
          <p:nvSpPr>
            <p:cNvPr id="60461" name="직사각형 168"/>
            <p:cNvSpPr>
              <a:spLocks noChangeArrowheads="1"/>
            </p:cNvSpPr>
            <p:nvPr/>
          </p:nvSpPr>
          <p:spPr bwMode="auto">
            <a:xfrm>
              <a:off x="573088" y="1447793"/>
              <a:ext cx="4936978" cy="108147"/>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grpSp>
      <p:sp>
        <p:nvSpPr>
          <p:cNvPr id="170" name="모서리가 둥근 직사각형 169"/>
          <p:cNvSpPr/>
          <p:nvPr/>
        </p:nvSpPr>
        <p:spPr bwMode="auto">
          <a:xfrm>
            <a:off x="1711325" y="3040063"/>
            <a:ext cx="4246563" cy="1565275"/>
          </a:xfrm>
          <a:prstGeom prst="roundRect">
            <a:avLst>
              <a:gd name="adj" fmla="val 0"/>
            </a:avLst>
          </a:prstGeom>
          <a:solidFill>
            <a:schemeClr val="bg1"/>
          </a:solidFill>
          <a:ln w="31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108000" tIns="180000" rIns="108000" bIns="180000" anchor="ctr"/>
          <a:lstStyle/>
          <a:p>
            <a:pPr algn="ctr">
              <a:defRPr/>
            </a:pPr>
            <a:endParaRPr lang="ko-KR" altLang="en-US" sz="1200">
              <a:solidFill>
                <a:schemeClr val="bg1"/>
              </a:solidFill>
              <a:latin typeface="Trebuchet MS" pitchFamily="34" charset="0"/>
              <a:ea typeface="맑은 고딕" pitchFamily="50" charset="-127"/>
            </a:endParaRPr>
          </a:p>
        </p:txBody>
      </p:sp>
      <p:sp>
        <p:nvSpPr>
          <p:cNvPr id="60438" name="직사각형 170"/>
          <p:cNvSpPr>
            <a:spLocks/>
          </p:cNvSpPr>
          <p:nvPr/>
        </p:nvSpPr>
        <p:spPr bwMode="auto">
          <a:xfrm>
            <a:off x="1711325" y="3046413"/>
            <a:ext cx="4246563" cy="304800"/>
          </a:xfrm>
          <a:prstGeom prst="rect">
            <a:avLst/>
          </a:prstGeom>
          <a:solidFill>
            <a:srgbClr val="595959"/>
          </a:solidFill>
          <a:ln w="3175" algn="ctr">
            <a:noFill/>
            <a:miter lim="800000"/>
            <a:headEnd/>
            <a:tailEnd/>
          </a:ln>
        </p:spPr>
        <p:txBody>
          <a:bodyPr anchor="ctr"/>
          <a:lstStyle/>
          <a:p>
            <a:pPr latinLnBrk="0"/>
            <a:r>
              <a:rPr lang="en-US" altLang="ko-KR" sz="1100">
                <a:solidFill>
                  <a:schemeClr val="bg1"/>
                </a:solidFill>
                <a:latin typeface="Trebuchet MS" pitchFamily="34" charset="0"/>
                <a:ea typeface="맑은 고딕" pitchFamily="50" charset="-127"/>
              </a:rPr>
              <a:t>Appetite Matching Error</a:t>
            </a:r>
            <a:endParaRPr lang="ko-KR" altLang="en-US" sz="1100">
              <a:solidFill>
                <a:schemeClr val="bg1"/>
              </a:solidFill>
              <a:latin typeface="Trebuchet MS" pitchFamily="34" charset="0"/>
              <a:ea typeface="맑은 고딕" pitchFamily="50" charset="-127"/>
            </a:endParaRPr>
          </a:p>
        </p:txBody>
      </p:sp>
      <p:sp>
        <p:nvSpPr>
          <p:cNvPr id="60439" name="십자형 171"/>
          <p:cNvSpPr>
            <a:spLocks noChangeArrowheads="1"/>
          </p:cNvSpPr>
          <p:nvPr/>
        </p:nvSpPr>
        <p:spPr bwMode="auto">
          <a:xfrm rot="2700000">
            <a:off x="5772944" y="3140869"/>
            <a:ext cx="120650" cy="122238"/>
          </a:xfrm>
          <a:prstGeom prst="plus">
            <a:avLst>
              <a:gd name="adj" fmla="val 39407"/>
            </a:avLst>
          </a:prstGeom>
          <a:solidFill>
            <a:schemeClr val="bg1"/>
          </a:solidFill>
          <a:ln w="9525" algn="ctr">
            <a:noFill/>
            <a:round/>
            <a:headEnd/>
            <a:tailEnd/>
          </a:ln>
        </p:spPr>
        <p:txBody>
          <a:bodyPr wrap="none" lIns="0" tIns="0" rIns="0" bIns="0" anchor="ctr"/>
          <a:lstStyle/>
          <a:p>
            <a:pPr algn="ctr" latinLnBrk="0"/>
            <a:endParaRPr lang="ko-KR" altLang="en-US" sz="1200">
              <a:latin typeface="Trebuchet MS" pitchFamily="34" charset="0"/>
              <a:ea typeface="맑은 고딕" pitchFamily="50" charset="-127"/>
            </a:endParaRPr>
          </a:p>
        </p:txBody>
      </p:sp>
      <p:graphicFrame>
        <p:nvGraphicFramePr>
          <p:cNvPr id="12" name="Group 381"/>
          <p:cNvGraphicFramePr>
            <a:graphicFrameLocks noGrp="1"/>
          </p:cNvGraphicFramePr>
          <p:nvPr/>
        </p:nvGraphicFramePr>
        <p:xfrm>
          <a:off x="1711325" y="3351213"/>
          <a:ext cx="4246563" cy="952500"/>
        </p:xfrm>
        <a:graphic>
          <a:graphicData uri="http://schemas.openxmlformats.org/drawingml/2006/table">
            <a:tbl>
              <a:tblPr/>
              <a:tblGrid>
                <a:gridCol w="352491"/>
                <a:gridCol w="3894072"/>
              </a:tblGrid>
              <a:tr h="317500">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36011" marR="36011" marT="45716" marB="45716" anchor="ctr" horzOverflow="overflow">
                    <a:lnL w="3175"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Amend on the current Funds selected to match with my risk appetite</a:t>
                      </a:r>
                    </a:p>
                  </a:txBody>
                  <a:tcPr marL="36011" marR="36011" marT="45716" marB="45716" anchor="ctr" horzOverflow="overflow">
                    <a:lnL w="12700"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317500">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36011" marR="36011" marT="45716" marB="45716" anchor="ctr" horzOverflow="overflow">
                    <a:lnL w="3175"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To re-consider my risk profile</a:t>
                      </a:r>
                    </a:p>
                  </a:txBody>
                  <a:tcPr marL="36011" marR="36011" marT="45716" marB="45716" anchor="ctr" horzOverflow="overflow">
                    <a:lnL w="12700"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317500">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36011" marR="36011" marT="45716" marB="45716" anchor="ctr" horzOverflow="overflow">
                    <a:lnL w="3175"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To proceed with current recommendation and put in remark</a:t>
                      </a:r>
                    </a:p>
                  </a:txBody>
                  <a:tcPr marL="36011" marR="36011" marT="45716" marB="45716" anchor="ctr" horzOverflow="overflow">
                    <a:lnL w="12700"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60452" name="직사각형 12"/>
          <p:cNvSpPr>
            <a:spLocks/>
          </p:cNvSpPr>
          <p:nvPr/>
        </p:nvSpPr>
        <p:spPr bwMode="auto">
          <a:xfrm>
            <a:off x="1711325" y="4303713"/>
            <a:ext cx="4246563" cy="301625"/>
          </a:xfrm>
          <a:prstGeom prst="rect">
            <a:avLst/>
          </a:prstGeom>
          <a:solidFill>
            <a:srgbClr val="595959"/>
          </a:solidFill>
          <a:ln w="3175" algn="ctr">
            <a:noFill/>
            <a:miter lim="800000"/>
            <a:headEnd/>
            <a:tailEnd/>
          </a:ln>
        </p:spPr>
        <p:txBody>
          <a:bodyPr anchor="ctr"/>
          <a:lstStyle/>
          <a:p>
            <a:pPr latinLnBrk="0"/>
            <a:endParaRPr lang="ko-KR" altLang="en-US" sz="1100">
              <a:solidFill>
                <a:schemeClr val="bg1"/>
              </a:solidFill>
              <a:latin typeface="Trebuchet MS" pitchFamily="34" charset="0"/>
              <a:ea typeface="맑은 고딕" pitchFamily="50" charset="-127"/>
            </a:endParaRPr>
          </a:p>
        </p:txBody>
      </p:sp>
      <p:sp>
        <p:nvSpPr>
          <p:cNvPr id="14" name="모서리가 둥근 직사각형 13"/>
          <p:cNvSpPr/>
          <p:nvPr/>
        </p:nvSpPr>
        <p:spPr bwMode="auto">
          <a:xfrm>
            <a:off x="5005388" y="4322763"/>
            <a:ext cx="827087" cy="261937"/>
          </a:xfrm>
          <a:prstGeom prst="roundRect">
            <a:avLst>
              <a:gd name="adj" fmla="val 15003"/>
            </a:avLst>
          </a:prstGeom>
          <a:gradFill rotWithShape="1">
            <a:gsLst>
              <a:gs pos="0">
                <a:srgbClr val="FFFFFF">
                  <a:alpha val="89999"/>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fontAlgn="auto" latinLnBrk="0">
              <a:lnSpc>
                <a:spcPct val="90000"/>
              </a:lnSpc>
              <a:spcBef>
                <a:spcPts val="0"/>
              </a:spcBef>
              <a:spcAft>
                <a:spcPts val="0"/>
              </a:spcAft>
              <a:defRPr/>
            </a:pPr>
            <a:r>
              <a:rPr kumimoji="0" lang="en-US" altLang="ko-KR" sz="800" b="1" kern="0" dirty="0">
                <a:solidFill>
                  <a:schemeClr val="tx1"/>
                </a:solidFill>
                <a:latin typeface="맑은 고딕" pitchFamily="50" charset="-127"/>
                <a:ea typeface="맑은 고딕" pitchFamily="50" charset="-127"/>
              </a:rPr>
              <a:t>Select option</a:t>
            </a:r>
            <a:endParaRPr kumimoji="0" lang="ko-KR" altLang="en-US" sz="800" b="1" kern="0" dirty="0">
              <a:solidFill>
                <a:schemeClr val="tx1"/>
              </a:solidFill>
              <a:latin typeface="맑은 고딕" pitchFamily="50" charset="-127"/>
              <a:ea typeface="맑은 고딕" pitchFamily="50" charset="-127"/>
            </a:endParaRPr>
          </a:p>
        </p:txBody>
      </p:sp>
      <p:pic>
        <p:nvPicPr>
          <p:cNvPr id="60454" name="그림 42" descr="ico_radioOff.png"/>
          <p:cNvPicPr>
            <a:picLocks noChangeAspect="1"/>
          </p:cNvPicPr>
          <p:nvPr/>
        </p:nvPicPr>
        <p:blipFill>
          <a:blip r:embed="rId3" cstate="print"/>
          <a:srcRect/>
          <a:stretch>
            <a:fillRect/>
          </a:stretch>
        </p:blipFill>
        <p:spPr bwMode="auto">
          <a:xfrm>
            <a:off x="1798638" y="3424238"/>
            <a:ext cx="190500" cy="190500"/>
          </a:xfrm>
          <a:prstGeom prst="rect">
            <a:avLst/>
          </a:prstGeom>
          <a:noFill/>
          <a:ln w="9525">
            <a:noFill/>
            <a:miter lim="800000"/>
            <a:headEnd/>
            <a:tailEnd/>
          </a:ln>
        </p:spPr>
      </p:pic>
      <p:pic>
        <p:nvPicPr>
          <p:cNvPr id="60455" name="그림 42" descr="ico_radioOff.png"/>
          <p:cNvPicPr>
            <a:picLocks noChangeAspect="1"/>
          </p:cNvPicPr>
          <p:nvPr/>
        </p:nvPicPr>
        <p:blipFill>
          <a:blip r:embed="rId3" cstate="print"/>
          <a:srcRect/>
          <a:stretch>
            <a:fillRect/>
          </a:stretch>
        </p:blipFill>
        <p:spPr bwMode="auto">
          <a:xfrm>
            <a:off x="1798638" y="3732213"/>
            <a:ext cx="190500" cy="190500"/>
          </a:xfrm>
          <a:prstGeom prst="rect">
            <a:avLst/>
          </a:prstGeom>
          <a:noFill/>
          <a:ln w="9525">
            <a:noFill/>
            <a:miter lim="800000"/>
            <a:headEnd/>
            <a:tailEnd/>
          </a:ln>
        </p:spPr>
      </p:pic>
      <p:pic>
        <p:nvPicPr>
          <p:cNvPr id="60456" name="그림 42" descr="ico_radioOff.png"/>
          <p:cNvPicPr>
            <a:picLocks noChangeAspect="1"/>
          </p:cNvPicPr>
          <p:nvPr/>
        </p:nvPicPr>
        <p:blipFill>
          <a:blip r:embed="rId3" cstate="print"/>
          <a:srcRect/>
          <a:stretch>
            <a:fillRect/>
          </a:stretch>
        </p:blipFill>
        <p:spPr bwMode="auto">
          <a:xfrm>
            <a:off x="1798638" y="4037013"/>
            <a:ext cx="190500" cy="190500"/>
          </a:xfrm>
          <a:prstGeom prst="rect">
            <a:avLst/>
          </a:prstGeom>
          <a:noFill/>
          <a:ln w="9525">
            <a:noFill/>
            <a:miter lim="800000"/>
            <a:headEnd/>
            <a:tailEnd/>
          </a:ln>
        </p:spPr>
      </p:pic>
      <p:sp>
        <p:nvSpPr>
          <p:cNvPr id="60457" name="타원 726"/>
          <p:cNvSpPr>
            <a:spLocks noChangeArrowheads="1"/>
          </p:cNvSpPr>
          <p:nvPr/>
        </p:nvSpPr>
        <p:spPr bwMode="auto">
          <a:xfrm>
            <a:off x="1622425" y="3384550"/>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1</a:t>
            </a:r>
          </a:p>
        </p:txBody>
      </p:sp>
      <p:sp>
        <p:nvSpPr>
          <p:cNvPr id="60458" name="타원 726"/>
          <p:cNvSpPr>
            <a:spLocks noChangeArrowheads="1"/>
          </p:cNvSpPr>
          <p:nvPr/>
        </p:nvSpPr>
        <p:spPr bwMode="auto">
          <a:xfrm>
            <a:off x="1622425" y="371316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2</a:t>
            </a:r>
          </a:p>
        </p:txBody>
      </p:sp>
      <p:sp>
        <p:nvSpPr>
          <p:cNvPr id="60459" name="타원 726"/>
          <p:cNvSpPr>
            <a:spLocks noChangeArrowheads="1"/>
          </p:cNvSpPr>
          <p:nvPr/>
        </p:nvSpPr>
        <p:spPr bwMode="auto">
          <a:xfrm>
            <a:off x="1622425" y="402272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3</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제목 1"/>
          <p:cNvSpPr>
            <a:spLocks noGrp="1"/>
          </p:cNvSpPr>
          <p:nvPr>
            <p:ph type="title"/>
          </p:nvPr>
        </p:nvSpPr>
        <p:spPr/>
        <p:txBody>
          <a:bodyPr/>
          <a:lstStyle/>
          <a:p>
            <a:r>
              <a:rPr lang="en-US" altLang="ko-KR" sz="1800" smtClean="0"/>
              <a:t>4. Customer Fact Finding</a:t>
            </a:r>
            <a:endParaRPr sz="1800" smtClean="0"/>
          </a:p>
        </p:txBody>
      </p:sp>
      <p:sp>
        <p:nvSpPr>
          <p:cNvPr id="61443" name="내용 개체 틀 2"/>
          <p:cNvSpPr>
            <a:spLocks noGrp="1"/>
          </p:cNvSpPr>
          <p:nvPr>
            <p:ph idx="5"/>
          </p:nvPr>
        </p:nvSpPr>
        <p:spPr>
          <a:xfrm>
            <a:off x="223838" y="728663"/>
            <a:ext cx="6910387" cy="280987"/>
          </a:xfrm>
          <a:noFill/>
        </p:spPr>
        <p:txBody>
          <a:bodyPr/>
          <a:lstStyle/>
          <a:p>
            <a:pPr>
              <a:buFont typeface="Wingdings" pitchFamily="2" charset="2"/>
              <a:buNone/>
            </a:pPr>
            <a:r>
              <a:rPr lang="en-US" altLang="ko-KR" smtClean="0"/>
              <a:t>4.5 Financial Needs Analysis</a:t>
            </a:r>
            <a:endParaRPr lang="ko-KR" altLang="en-US" smtClean="0"/>
          </a:p>
        </p:txBody>
      </p:sp>
      <p:graphicFrame>
        <p:nvGraphicFramePr>
          <p:cNvPr id="26710" name="Group 86"/>
          <p:cNvGraphicFramePr>
            <a:graphicFrameLocks noGrp="1"/>
          </p:cNvGraphicFramePr>
          <p:nvPr>
            <p:extLst>
              <p:ext uri="{D42A27DB-BD31-4B8C-83A1-F6EECF244321}">
                <p14:modId xmlns="" xmlns:p14="http://schemas.microsoft.com/office/powerpoint/2010/main" val="1891569112"/>
              </p:ext>
            </p:extLst>
          </p:nvPr>
        </p:nvGraphicFramePr>
        <p:xfrm>
          <a:off x="7534275" y="896938"/>
          <a:ext cx="2371725" cy="2894012"/>
        </p:xfrm>
        <a:graphic>
          <a:graphicData uri="http://schemas.openxmlformats.org/drawingml/2006/table">
            <a:tbl>
              <a:tblPr/>
              <a:tblGrid>
                <a:gridCol w="255588"/>
                <a:gridCol w="2116137"/>
              </a:tblGrid>
              <a:tr h="339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
                      </a:r>
                    </a:p>
                  </a:txBody>
                  <a:tcPr marL="0" marR="0" marT="45485" marB="45485"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pitchFamily="2" charset="2"/>
                        </a:rPr>
                        <a:t>Max 4 existing plan information can be entered.</a:t>
                      </a:r>
                    </a:p>
                  </a:txBody>
                  <a:tcPr marL="36000" marR="36000" marT="35814" marB="35814"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39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a:t>
                      </a:r>
                    </a:p>
                  </a:txBody>
                  <a:tcPr marL="0" marR="0" marT="45485" marB="45485"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pitchFamily="2" charset="2"/>
                        </a:rPr>
                        <a:t>Mandatory field : Life Assured, Death Benefits, Premium Type, Annual Premium</a:t>
                      </a:r>
                    </a:p>
                  </a:txBody>
                  <a:tcPr marL="36000" marR="36000" marT="35814" marB="35814"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47307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1</a:t>
                      </a:r>
                    </a:p>
                  </a:txBody>
                  <a:tcPr marL="0" marR="0" marT="45485" marB="45485"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[Number of Existing Plans] Dropdown</a:t>
                      </a: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1" i="0" u="none" strike="noStrike" cap="none" normalizeH="0" baseline="0" dirty="0" smtClean="0">
                          <a:ln>
                            <a:noFill/>
                          </a:ln>
                          <a:solidFill>
                            <a:srgbClr val="FF0000"/>
                          </a:solidFill>
                          <a:effectLst/>
                          <a:latin typeface="Trebuchet MS" pitchFamily="34" charset="0"/>
                          <a:ea typeface="맑은 고딕" pitchFamily="50" charset="-127"/>
                          <a:sym typeface="Wingdings 2" pitchFamily="18" charset="2"/>
                        </a:rPr>
                        <a:t>0, 1, 2, 3, 4 (max up to 4 policies)</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Default : 0</a:t>
                      </a: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endParaRPr>
                    </a:p>
                  </a:txBody>
                  <a:tcPr marL="36000" marR="36000" marT="35814" marB="35814"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62547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2</a:t>
                      </a:r>
                    </a:p>
                  </a:txBody>
                  <a:tcPr marL="0" marR="0" marT="45485" marB="45485"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[Type of plan] Dropdown:</a:t>
                      </a: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Whole Life Non Par,  Whole Life Par, Endowment Savings, Investment-Linked, Term Plan,  Universal Life, </a:t>
                      </a:r>
                      <a:r>
                        <a:rPr kumimoji="0" lang="en-US" altLang="ko-KR" sz="800" b="0" i="0" u="none" strike="sngStrike" cap="none" normalizeH="0" baseline="0" dirty="0" smtClean="0">
                          <a:ln>
                            <a:noFill/>
                          </a:ln>
                          <a:solidFill>
                            <a:srgbClr val="FF0000"/>
                          </a:solidFill>
                          <a:effectLst/>
                          <a:latin typeface="Trebuchet MS" pitchFamily="34" charset="0"/>
                          <a:ea typeface="맑은 고딕" pitchFamily="50" charset="-127"/>
                          <a:sym typeface="Wingdings 2" pitchFamily="18" charset="2"/>
                        </a:rPr>
                        <a:t>Fixed Benefit</a:t>
                      </a:r>
                      <a:endParaRPr kumimoji="0" lang="en-US" altLang="ko-KR" sz="800" b="0" i="0" u="none" strike="sngStrike" cap="none" normalizeH="0" baseline="0" dirty="0" smtClean="0">
                        <a:ln>
                          <a:noFill/>
                        </a:ln>
                        <a:solidFill>
                          <a:srgbClr val="FF0000"/>
                        </a:solidFill>
                        <a:effectLst/>
                        <a:latin typeface="Trebuchet MS" pitchFamily="34" charset="0"/>
                        <a:ea typeface="맑은 고딕" pitchFamily="50" charset="-127"/>
                        <a:sym typeface="Wingdings" pitchFamily="2" charset="2"/>
                      </a:endParaRPr>
                    </a:p>
                  </a:txBody>
                  <a:tcPr marL="36000" marR="36000" marT="35814" marB="35814"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62547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3</a:t>
                      </a:r>
                    </a:p>
                  </a:txBody>
                  <a:tcPr marL="0" marR="0" marT="45485" marB="45485"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[Affordability] Text input:</a:t>
                      </a: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Disabled</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Be auto calculated. (Annual Income / Annual Premium)</a:t>
                      </a: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endParaRPr>
                    </a:p>
                  </a:txBody>
                  <a:tcPr marL="36000" marR="36000" marT="35814" marB="35814"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489394">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4</a:t>
                      </a:r>
                    </a:p>
                  </a:txBody>
                  <a:tcPr marL="0" marR="0" marT="45485" marB="45485"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[Policy] Tabs:</a:t>
                      </a: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Policy #5-#10 can be scrolled</a:t>
                      </a:r>
                    </a:p>
                  </a:txBody>
                  <a:tcPr marL="36000" marR="36000" marT="35814" marB="35814"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61463"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61464"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61465"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61466" name="그룹 170"/>
          <p:cNvGrpSpPr>
            <a:grpSpLocks/>
          </p:cNvGrpSpPr>
          <p:nvPr/>
        </p:nvGrpSpPr>
        <p:grpSpPr bwMode="auto">
          <a:xfrm rot="-8100000">
            <a:off x="597694" y="1234281"/>
            <a:ext cx="212725" cy="214313"/>
            <a:chOff x="3740150" y="525463"/>
            <a:chExt cx="349250" cy="350837"/>
          </a:xfrm>
        </p:grpSpPr>
        <p:cxnSp>
          <p:nvCxnSpPr>
            <p:cNvPr id="117" name="직선 연결선 116"/>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18" name="직선 연결선 117"/>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61467" name="직사각형 21"/>
          <p:cNvSpPr>
            <a:spLocks noChangeArrowheads="1"/>
          </p:cNvSpPr>
          <p:nvPr/>
        </p:nvSpPr>
        <p:spPr bwMode="auto">
          <a:xfrm>
            <a:off x="844550" y="1216025"/>
            <a:ext cx="1476375"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Customer Fact Find</a:t>
            </a:r>
            <a:endParaRPr lang="ko-KR" altLang="en-US" sz="1100">
              <a:latin typeface="Trebuchet MS" pitchFamily="34" charset="0"/>
              <a:ea typeface="맑은 고딕" pitchFamily="50" charset="-127"/>
            </a:endParaRPr>
          </a:p>
        </p:txBody>
      </p:sp>
      <p:sp>
        <p:nvSpPr>
          <p:cNvPr id="120"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pic>
        <p:nvPicPr>
          <p:cNvPr id="61469" name="Picture 28" descr="C:\Users\08539\Downloads\1403786430_45_Menu.png"/>
          <p:cNvPicPr>
            <a:picLocks noChangeAspect="1" noChangeArrowheads="1"/>
          </p:cNvPicPr>
          <p:nvPr/>
        </p:nvPicPr>
        <p:blipFill>
          <a:blip r:embed="rId3" cstate="print"/>
          <a:srcRect/>
          <a:stretch>
            <a:fillRect/>
          </a:stretch>
        </p:blipFill>
        <p:spPr bwMode="auto">
          <a:xfrm>
            <a:off x="393700" y="1227138"/>
            <a:ext cx="234950" cy="234950"/>
          </a:xfrm>
          <a:prstGeom prst="rect">
            <a:avLst/>
          </a:prstGeom>
          <a:noFill/>
          <a:ln w="9525">
            <a:noFill/>
            <a:miter lim="800000"/>
            <a:headEnd/>
            <a:tailEnd/>
          </a:ln>
        </p:spPr>
      </p:pic>
      <p:sp>
        <p:nvSpPr>
          <p:cNvPr id="122" name="직사각형 2"/>
          <p:cNvSpPr>
            <a:spLocks noChangeArrowheads="1"/>
          </p:cNvSpPr>
          <p:nvPr/>
        </p:nvSpPr>
        <p:spPr bwMode="auto">
          <a:xfrm>
            <a:off x="600710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123" name="순서도: 병합 122"/>
          <p:cNvSpPr/>
          <p:nvPr/>
        </p:nvSpPr>
        <p:spPr bwMode="auto">
          <a:xfrm>
            <a:off x="6761163" y="1298575"/>
            <a:ext cx="122237"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grpSp>
        <p:nvGrpSpPr>
          <p:cNvPr id="61472" name="그룹 170"/>
          <p:cNvGrpSpPr>
            <a:grpSpLocks/>
          </p:cNvGrpSpPr>
          <p:nvPr/>
        </p:nvGrpSpPr>
        <p:grpSpPr bwMode="auto">
          <a:xfrm rot="-8100000">
            <a:off x="2366169" y="1234281"/>
            <a:ext cx="212725" cy="214313"/>
            <a:chOff x="3740150" y="525463"/>
            <a:chExt cx="349250" cy="350837"/>
          </a:xfrm>
        </p:grpSpPr>
        <p:cxnSp>
          <p:nvCxnSpPr>
            <p:cNvPr id="147" name="직선 연결선 146"/>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48" name="직선 연결선 147"/>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149" name="직사각형 21"/>
          <p:cNvSpPr>
            <a:spLocks noChangeArrowheads="1"/>
          </p:cNvSpPr>
          <p:nvPr/>
        </p:nvSpPr>
        <p:spPr bwMode="auto">
          <a:xfrm>
            <a:off x="2703513" y="1216025"/>
            <a:ext cx="179705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kumimoji="0" lang="en-US" altLang="ko-KR" sz="1100" b="1" kern="0" dirty="0">
                <a:solidFill>
                  <a:srgbClr val="FFFFFF"/>
                </a:solidFill>
                <a:latin typeface="Trebuchet MS"/>
                <a:ea typeface="맑은 고딕"/>
              </a:rPr>
              <a:t>Financial Needs Analysis</a:t>
            </a:r>
          </a:p>
        </p:txBody>
      </p:sp>
      <p:sp>
        <p:nvSpPr>
          <p:cNvPr id="63" name="직사각형 62"/>
          <p:cNvSpPr/>
          <p:nvPr/>
        </p:nvSpPr>
        <p:spPr bwMode="auto">
          <a:xfrm>
            <a:off x="306388" y="1790700"/>
            <a:ext cx="7045325" cy="276225"/>
          </a:xfrm>
          <a:prstGeom prst="rect">
            <a:avLst/>
          </a:prstGeom>
          <a:solidFill>
            <a:srgbClr val="7A93BC"/>
          </a:solidFill>
          <a:ln w="6350" algn="ctr">
            <a:solidFill>
              <a:schemeClr val="bg1">
                <a:lumMod val="50000"/>
              </a:schemeClr>
            </a:solidFill>
            <a:miter lim="800000"/>
            <a:headEnd/>
            <a:tailEnd/>
          </a:ln>
        </p:spPr>
        <p:txBody>
          <a:bodyPr wrap="none" lIns="90000" tIns="46800" rIns="90000" bIns="46800" anchor="ctr"/>
          <a:lstStyle/>
          <a:p>
            <a:pPr marL="92075" indent="-92075">
              <a:defRPr/>
            </a:pPr>
            <a:r>
              <a:rPr lang="en-US" altLang="ko-KR" sz="800">
                <a:solidFill>
                  <a:srgbClr val="FFFFFF"/>
                </a:solidFill>
                <a:latin typeface="Trebuchet MS" pitchFamily="34" charset="0"/>
                <a:ea typeface="맑은 고딕" pitchFamily="50" charset="-127"/>
              </a:rPr>
              <a:t>Existing protection/retirement/education/savings plans</a:t>
            </a:r>
            <a:endParaRPr lang="ko-KR" altLang="en-US" sz="800">
              <a:solidFill>
                <a:srgbClr val="FFFFFF"/>
              </a:solidFill>
              <a:latin typeface="Trebuchet MS" pitchFamily="34" charset="0"/>
              <a:ea typeface="맑은 고딕" pitchFamily="50" charset="-127"/>
            </a:endParaRPr>
          </a:p>
        </p:txBody>
      </p:sp>
      <p:sp>
        <p:nvSpPr>
          <p:cNvPr id="61475" name="직사각형 270"/>
          <p:cNvSpPr>
            <a:spLocks noChangeArrowheads="1"/>
          </p:cNvSpPr>
          <p:nvPr/>
        </p:nvSpPr>
        <p:spPr bwMode="auto">
          <a:xfrm>
            <a:off x="404813" y="2206625"/>
            <a:ext cx="1365250"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Number of Existing Plans</a:t>
            </a:r>
            <a:endParaRPr kumimoji="0" lang="ko-KR" altLang="en-US" sz="800">
              <a:solidFill>
                <a:srgbClr val="FF0000"/>
              </a:solidFill>
              <a:latin typeface="맑은 고딕" pitchFamily="50" charset="-127"/>
              <a:ea typeface="맑은 고딕" pitchFamily="50" charset="-127"/>
            </a:endParaRPr>
          </a:p>
        </p:txBody>
      </p:sp>
      <p:grpSp>
        <p:nvGrpSpPr>
          <p:cNvPr id="61476" name="그룹 300"/>
          <p:cNvGrpSpPr>
            <a:grpSpLocks/>
          </p:cNvGrpSpPr>
          <p:nvPr/>
        </p:nvGrpSpPr>
        <p:grpSpPr bwMode="auto">
          <a:xfrm>
            <a:off x="1800225" y="2182813"/>
            <a:ext cx="701675" cy="215900"/>
            <a:chOff x="9520010" y="4307555"/>
            <a:chExt cx="702078" cy="217261"/>
          </a:xfrm>
        </p:grpSpPr>
        <p:sp>
          <p:nvSpPr>
            <p:cNvPr id="61561" name="모서리가 둥근 직사각형 258"/>
            <p:cNvSpPr>
              <a:spLocks noChangeArrowheads="1"/>
            </p:cNvSpPr>
            <p:nvPr/>
          </p:nvSpPr>
          <p:spPr bwMode="auto">
            <a:xfrm>
              <a:off x="9520010" y="4307555"/>
              <a:ext cx="702078"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a:r>
                <a:rPr lang="en-US" altLang="ko-KR" sz="700">
                  <a:latin typeface="맑은 고딕" pitchFamily="50" charset="-127"/>
                  <a:ea typeface="맑은 고딕" pitchFamily="50" charset="-127"/>
                </a:rPr>
                <a:t>1</a:t>
              </a:r>
              <a:endParaRPr lang="ko-KR" altLang="en-US" sz="700">
                <a:latin typeface="맑은 고딕" pitchFamily="50" charset="-127"/>
                <a:ea typeface="맑은 고딕" pitchFamily="50" charset="-127"/>
              </a:endParaRPr>
            </a:p>
          </p:txBody>
        </p:sp>
        <p:grpSp>
          <p:nvGrpSpPr>
            <p:cNvPr id="61562" name="그룹 104"/>
            <p:cNvGrpSpPr>
              <a:grpSpLocks/>
            </p:cNvGrpSpPr>
            <p:nvPr/>
          </p:nvGrpSpPr>
          <p:grpSpPr bwMode="auto">
            <a:xfrm rot="2487701">
              <a:off x="10042149" y="4362854"/>
              <a:ext cx="98570" cy="105387"/>
              <a:chOff x="6960098" y="-916947"/>
              <a:chExt cx="191385" cy="204619"/>
            </a:xfrm>
          </p:grpSpPr>
          <p:sp>
            <p:nvSpPr>
              <p:cNvPr id="108" name="타원 107"/>
              <p:cNvSpPr/>
              <p:nvPr/>
            </p:nvSpPr>
            <p:spPr bwMode="auto">
              <a:xfrm>
                <a:off x="6961587" y="-916591"/>
                <a:ext cx="191214" cy="204713"/>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800">
                  <a:latin typeface="맑은 고딕" pitchFamily="50" charset="-127"/>
                  <a:ea typeface="맑은 고딕" pitchFamily="50" charset="-127"/>
                </a:endParaRPr>
              </a:p>
            </p:txBody>
          </p:sp>
          <p:sp>
            <p:nvSpPr>
              <p:cNvPr id="111" name="1/2 액자 110"/>
              <p:cNvSpPr/>
              <p:nvPr/>
            </p:nvSpPr>
            <p:spPr bwMode="auto">
              <a:xfrm rot="11089016">
                <a:off x="7005448" y="-854730"/>
                <a:ext cx="77103"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112" name="직사각형 111"/>
          <p:cNvSpPr/>
          <p:nvPr/>
        </p:nvSpPr>
        <p:spPr bwMode="auto">
          <a:xfrm>
            <a:off x="455613" y="2503488"/>
            <a:ext cx="1562100" cy="242887"/>
          </a:xfrm>
          <a:prstGeom prst="rect">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b="1">
                <a:solidFill>
                  <a:schemeClr val="tx1"/>
                </a:solidFill>
                <a:latin typeface="Trebuchet MS" pitchFamily="34" charset="0"/>
                <a:ea typeface="맑은 고딕" pitchFamily="50" charset="-127"/>
              </a:rPr>
              <a:t>Policy #1</a:t>
            </a:r>
            <a:endParaRPr lang="ko-KR" altLang="en-US" sz="800" b="1">
              <a:solidFill>
                <a:schemeClr val="tx1"/>
              </a:solidFill>
              <a:latin typeface="Trebuchet MS" pitchFamily="34" charset="0"/>
              <a:ea typeface="맑은 고딕" pitchFamily="50" charset="-127"/>
            </a:endParaRPr>
          </a:p>
        </p:txBody>
      </p:sp>
      <p:sp>
        <p:nvSpPr>
          <p:cNvPr id="114" name="직사각형 113"/>
          <p:cNvSpPr/>
          <p:nvPr/>
        </p:nvSpPr>
        <p:spPr bwMode="auto">
          <a:xfrm>
            <a:off x="2146300" y="2503488"/>
            <a:ext cx="1562100" cy="242887"/>
          </a:xfrm>
          <a:prstGeom prst="rect">
            <a:avLst/>
          </a:prstGeom>
          <a:solidFill>
            <a:schemeClr val="bg1">
              <a:lumMod val="9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b="1">
                <a:solidFill>
                  <a:srgbClr val="7F7F7F"/>
                </a:solidFill>
                <a:latin typeface="Trebuchet MS" pitchFamily="34" charset="0"/>
                <a:ea typeface="맑은 고딕" pitchFamily="50" charset="-127"/>
              </a:rPr>
              <a:t>Policy #2</a:t>
            </a:r>
            <a:endParaRPr lang="ko-KR" altLang="en-US" sz="800" b="1">
              <a:solidFill>
                <a:srgbClr val="7F7F7F"/>
              </a:solidFill>
              <a:latin typeface="Trebuchet MS" pitchFamily="34" charset="0"/>
              <a:ea typeface="맑은 고딕" pitchFamily="50" charset="-127"/>
            </a:endParaRPr>
          </a:p>
        </p:txBody>
      </p:sp>
      <p:sp>
        <p:nvSpPr>
          <p:cNvPr id="116" name="직사각형 115"/>
          <p:cNvSpPr/>
          <p:nvPr/>
        </p:nvSpPr>
        <p:spPr bwMode="auto">
          <a:xfrm>
            <a:off x="3854450" y="2503488"/>
            <a:ext cx="1562100" cy="242887"/>
          </a:xfrm>
          <a:prstGeom prst="rect">
            <a:avLst/>
          </a:prstGeom>
          <a:solidFill>
            <a:schemeClr val="bg1">
              <a:lumMod val="9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b="1">
                <a:solidFill>
                  <a:srgbClr val="7F7F7F"/>
                </a:solidFill>
                <a:latin typeface="Trebuchet MS" pitchFamily="34" charset="0"/>
                <a:ea typeface="맑은 고딕" pitchFamily="50" charset="-127"/>
              </a:rPr>
              <a:t>Policy #3</a:t>
            </a:r>
            <a:endParaRPr lang="ko-KR" altLang="en-US" sz="800">
              <a:solidFill>
                <a:srgbClr val="7F7F7F"/>
              </a:solidFill>
              <a:latin typeface="Trebuchet MS" pitchFamily="34" charset="0"/>
              <a:ea typeface="맑은 고딕" pitchFamily="50" charset="-127"/>
            </a:endParaRPr>
          </a:p>
        </p:txBody>
      </p:sp>
      <p:sp>
        <p:nvSpPr>
          <p:cNvPr id="127" name="직사각형 126"/>
          <p:cNvSpPr/>
          <p:nvPr/>
        </p:nvSpPr>
        <p:spPr bwMode="auto">
          <a:xfrm>
            <a:off x="5613400" y="2503488"/>
            <a:ext cx="1562100" cy="242887"/>
          </a:xfrm>
          <a:prstGeom prst="rect">
            <a:avLst/>
          </a:prstGeom>
          <a:solidFill>
            <a:schemeClr val="bg1">
              <a:lumMod val="9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b="1">
                <a:solidFill>
                  <a:srgbClr val="7F7F7F"/>
                </a:solidFill>
                <a:latin typeface="Trebuchet MS" pitchFamily="34" charset="0"/>
                <a:ea typeface="맑은 고딕" pitchFamily="50" charset="-127"/>
              </a:rPr>
              <a:t>Policy #4</a:t>
            </a:r>
            <a:endParaRPr lang="ko-KR" altLang="en-US" sz="800">
              <a:solidFill>
                <a:srgbClr val="7F7F7F"/>
              </a:solidFill>
              <a:latin typeface="Trebuchet MS" pitchFamily="34" charset="0"/>
              <a:ea typeface="맑은 고딕" pitchFamily="50" charset="-127"/>
            </a:endParaRPr>
          </a:p>
        </p:txBody>
      </p:sp>
      <p:cxnSp>
        <p:nvCxnSpPr>
          <p:cNvPr id="128" name="직선 연결선 127"/>
          <p:cNvCxnSpPr/>
          <p:nvPr/>
        </p:nvCxnSpPr>
        <p:spPr bwMode="auto">
          <a:xfrm>
            <a:off x="303213" y="2746375"/>
            <a:ext cx="7048500" cy="0"/>
          </a:xfrm>
          <a:prstGeom prst="line">
            <a:avLst/>
          </a:prstGeom>
          <a:solidFill>
            <a:schemeClr val="bg1"/>
          </a:solidFill>
          <a:ln w="6350" algn="ctr">
            <a:solidFill>
              <a:schemeClr val="bg1">
                <a:lumMod val="50000"/>
              </a:schemeClr>
            </a:solidFill>
            <a:miter lim="800000"/>
            <a:headEnd/>
            <a:tailEnd/>
          </a:ln>
        </p:spPr>
      </p:cxnSp>
      <p:sp>
        <p:nvSpPr>
          <p:cNvPr id="61482" name="직사각형 55"/>
          <p:cNvSpPr>
            <a:spLocks noChangeArrowheads="1"/>
          </p:cNvSpPr>
          <p:nvPr/>
        </p:nvSpPr>
        <p:spPr bwMode="auto">
          <a:xfrm>
            <a:off x="463550" y="2714625"/>
            <a:ext cx="1550988" cy="52388"/>
          </a:xfrm>
          <a:prstGeom prst="rect">
            <a:avLst/>
          </a:prstGeom>
          <a:solidFill>
            <a:schemeClr val="bg1"/>
          </a:solidFill>
          <a:ln w="6350" algn="ctr">
            <a:noFill/>
            <a:miter lim="800000"/>
            <a:headEnd/>
            <a:tailEnd/>
          </a:ln>
        </p:spPr>
        <p:txBody>
          <a:bodyPr wrap="none" lIns="90000" tIns="46800" rIns="90000" bIns="46800" anchor="ctr"/>
          <a:lstStyle/>
          <a:p>
            <a:pPr marL="92075" indent="-92075" algn="ctr"/>
            <a:endParaRPr lang="ko-KR" altLang="en-US" sz="800">
              <a:solidFill>
                <a:srgbClr val="FFFFFF"/>
              </a:solidFill>
              <a:latin typeface="Trebuchet MS" pitchFamily="34" charset="0"/>
              <a:ea typeface="맑은 고딕" pitchFamily="50" charset="-127"/>
            </a:endParaRPr>
          </a:p>
        </p:txBody>
      </p:sp>
      <p:sp>
        <p:nvSpPr>
          <p:cNvPr id="61483" name="직사각형 270"/>
          <p:cNvSpPr>
            <a:spLocks noChangeArrowheads="1"/>
          </p:cNvSpPr>
          <p:nvPr/>
        </p:nvSpPr>
        <p:spPr bwMode="auto">
          <a:xfrm>
            <a:off x="3919538" y="2919413"/>
            <a:ext cx="796925"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Life Assured</a:t>
            </a:r>
            <a:r>
              <a:rPr kumimoji="0" lang="en-US" altLang="ko-KR" sz="800" dirty="0">
                <a:solidFill>
                  <a:srgbClr val="FF0000"/>
                </a:solidFill>
                <a:latin typeface="맑은 고딕" pitchFamily="50" charset="-127"/>
                <a:ea typeface="맑은 고딕" pitchFamily="50" charset="-127"/>
              </a:rPr>
              <a:t>*</a:t>
            </a:r>
            <a:endParaRPr kumimoji="0" lang="en-US" altLang="ko-KR" sz="800" dirty="0">
              <a:latin typeface="맑은 고딕" pitchFamily="50" charset="-127"/>
              <a:ea typeface="맑은 고딕" pitchFamily="50" charset="-127"/>
            </a:endParaRPr>
          </a:p>
        </p:txBody>
      </p:sp>
      <p:sp>
        <p:nvSpPr>
          <p:cNvPr id="131" name="AutoShape 318"/>
          <p:cNvSpPr>
            <a:spLocks noChangeArrowheads="1"/>
          </p:cNvSpPr>
          <p:nvPr/>
        </p:nvSpPr>
        <p:spPr bwMode="auto">
          <a:xfrm>
            <a:off x="5159375" y="2909888"/>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61485" name="직사각형 270"/>
          <p:cNvSpPr>
            <a:spLocks noChangeArrowheads="1"/>
          </p:cNvSpPr>
          <p:nvPr/>
        </p:nvSpPr>
        <p:spPr bwMode="auto">
          <a:xfrm>
            <a:off x="398463" y="2927350"/>
            <a:ext cx="798512"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Policy Owner</a:t>
            </a:r>
            <a:endParaRPr kumimoji="0" lang="ko-KR" altLang="en-US" sz="800">
              <a:solidFill>
                <a:srgbClr val="FF0000"/>
              </a:solidFill>
              <a:latin typeface="맑은 고딕" pitchFamily="50" charset="-127"/>
              <a:ea typeface="맑은 고딕" pitchFamily="50" charset="-127"/>
            </a:endParaRPr>
          </a:p>
        </p:txBody>
      </p:sp>
      <p:sp>
        <p:nvSpPr>
          <p:cNvPr id="133" name="AutoShape 318"/>
          <p:cNvSpPr>
            <a:spLocks noChangeArrowheads="1"/>
          </p:cNvSpPr>
          <p:nvPr/>
        </p:nvSpPr>
        <p:spPr bwMode="auto">
          <a:xfrm>
            <a:off x="1646238" y="2909888"/>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61487" name="직사각형 270"/>
          <p:cNvSpPr>
            <a:spLocks noChangeArrowheads="1"/>
          </p:cNvSpPr>
          <p:nvPr/>
        </p:nvSpPr>
        <p:spPr bwMode="auto">
          <a:xfrm>
            <a:off x="3919538" y="3281363"/>
            <a:ext cx="769937"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Type of Plan</a:t>
            </a:r>
            <a:endParaRPr kumimoji="0" lang="ko-KR" altLang="en-US" sz="800">
              <a:solidFill>
                <a:srgbClr val="FF0000"/>
              </a:solidFill>
              <a:latin typeface="맑은 고딕" pitchFamily="50" charset="-127"/>
              <a:ea typeface="맑은 고딕" pitchFamily="50" charset="-127"/>
            </a:endParaRPr>
          </a:p>
        </p:txBody>
      </p:sp>
      <p:sp>
        <p:nvSpPr>
          <p:cNvPr id="61488" name="직사각형 270"/>
          <p:cNvSpPr>
            <a:spLocks noChangeArrowheads="1"/>
          </p:cNvSpPr>
          <p:nvPr/>
        </p:nvSpPr>
        <p:spPr bwMode="auto">
          <a:xfrm>
            <a:off x="398463" y="3289300"/>
            <a:ext cx="625475"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Company</a:t>
            </a:r>
            <a:endParaRPr kumimoji="0" lang="ko-KR" altLang="en-US" sz="800">
              <a:solidFill>
                <a:srgbClr val="FF0000"/>
              </a:solidFill>
              <a:latin typeface="맑은 고딕" pitchFamily="50" charset="-127"/>
              <a:ea typeface="맑은 고딕" pitchFamily="50" charset="-127"/>
            </a:endParaRPr>
          </a:p>
        </p:txBody>
      </p:sp>
      <p:sp>
        <p:nvSpPr>
          <p:cNvPr id="136" name="AutoShape 318"/>
          <p:cNvSpPr>
            <a:spLocks noChangeArrowheads="1"/>
          </p:cNvSpPr>
          <p:nvPr/>
        </p:nvSpPr>
        <p:spPr bwMode="auto">
          <a:xfrm>
            <a:off x="1646238" y="3271838"/>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61490" name="직사각형 270"/>
          <p:cNvSpPr>
            <a:spLocks noChangeArrowheads="1"/>
          </p:cNvSpPr>
          <p:nvPr/>
        </p:nvSpPr>
        <p:spPr bwMode="auto">
          <a:xfrm>
            <a:off x="3919538" y="3654425"/>
            <a:ext cx="1008062"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Disability Benefits</a:t>
            </a:r>
            <a:endParaRPr kumimoji="0" lang="ko-KR" altLang="en-US" sz="800">
              <a:solidFill>
                <a:srgbClr val="FF0000"/>
              </a:solidFill>
              <a:latin typeface="맑은 고딕" pitchFamily="50" charset="-127"/>
              <a:ea typeface="맑은 고딕" pitchFamily="50" charset="-127"/>
            </a:endParaRPr>
          </a:p>
        </p:txBody>
      </p:sp>
      <p:sp>
        <p:nvSpPr>
          <p:cNvPr id="138" name="AutoShape 318"/>
          <p:cNvSpPr>
            <a:spLocks noChangeArrowheads="1"/>
          </p:cNvSpPr>
          <p:nvPr/>
        </p:nvSpPr>
        <p:spPr bwMode="auto">
          <a:xfrm>
            <a:off x="5159375" y="3643313"/>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61492" name="직사각형 270"/>
          <p:cNvSpPr>
            <a:spLocks noChangeArrowheads="1"/>
          </p:cNvSpPr>
          <p:nvPr/>
        </p:nvSpPr>
        <p:spPr bwMode="auto">
          <a:xfrm>
            <a:off x="398463" y="3660775"/>
            <a:ext cx="906462"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Death Benefits</a:t>
            </a:r>
            <a:r>
              <a:rPr kumimoji="0" lang="en-US" altLang="ko-KR" sz="800">
                <a:solidFill>
                  <a:srgbClr val="FF0000"/>
                </a:solidFill>
                <a:latin typeface="맑은 고딕" pitchFamily="50" charset="-127"/>
                <a:ea typeface="맑은 고딕" pitchFamily="50" charset="-127"/>
              </a:rPr>
              <a:t>*</a:t>
            </a:r>
            <a:endParaRPr kumimoji="0" lang="ko-KR" altLang="en-US" sz="800">
              <a:solidFill>
                <a:srgbClr val="FF0000"/>
              </a:solidFill>
              <a:latin typeface="맑은 고딕" pitchFamily="50" charset="-127"/>
              <a:ea typeface="맑은 고딕" pitchFamily="50" charset="-127"/>
            </a:endParaRPr>
          </a:p>
        </p:txBody>
      </p:sp>
      <p:sp>
        <p:nvSpPr>
          <p:cNvPr id="140" name="AutoShape 318"/>
          <p:cNvSpPr>
            <a:spLocks noChangeArrowheads="1"/>
          </p:cNvSpPr>
          <p:nvPr/>
        </p:nvSpPr>
        <p:spPr bwMode="auto">
          <a:xfrm>
            <a:off x="1646238" y="3643313"/>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61494" name="직사각형 270"/>
          <p:cNvSpPr>
            <a:spLocks noChangeArrowheads="1"/>
          </p:cNvSpPr>
          <p:nvPr/>
        </p:nvSpPr>
        <p:spPr bwMode="auto">
          <a:xfrm>
            <a:off x="3919538" y="4016375"/>
            <a:ext cx="1015021"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Annual </a:t>
            </a:r>
            <a:r>
              <a:rPr kumimoji="0" lang="en-US" altLang="ko-KR" sz="800" dirty="0" smtClean="0">
                <a:latin typeface="맑은 고딕" pitchFamily="50" charset="-127"/>
                <a:ea typeface="맑은 고딕" pitchFamily="50" charset="-127"/>
              </a:rPr>
              <a:t>Premium</a:t>
            </a:r>
            <a:r>
              <a:rPr kumimoji="0" lang="en-US" altLang="ko-KR" sz="800" dirty="0" smtClean="0">
                <a:solidFill>
                  <a:srgbClr val="FF0000"/>
                </a:solidFill>
                <a:latin typeface="맑은 고딕" pitchFamily="50" charset="-127"/>
                <a:ea typeface="맑은 고딕" pitchFamily="50" charset="-127"/>
              </a:rPr>
              <a:t> *</a:t>
            </a:r>
            <a:endParaRPr kumimoji="0" lang="ko-KR" altLang="en-US" sz="800" dirty="0">
              <a:solidFill>
                <a:srgbClr val="FF0000"/>
              </a:solidFill>
              <a:latin typeface="맑은 고딕" pitchFamily="50" charset="-127"/>
              <a:ea typeface="맑은 고딕" pitchFamily="50" charset="-127"/>
            </a:endParaRPr>
          </a:p>
        </p:txBody>
      </p:sp>
      <p:sp>
        <p:nvSpPr>
          <p:cNvPr id="142" name="AutoShape 318"/>
          <p:cNvSpPr>
            <a:spLocks noChangeArrowheads="1"/>
          </p:cNvSpPr>
          <p:nvPr/>
        </p:nvSpPr>
        <p:spPr bwMode="auto">
          <a:xfrm>
            <a:off x="5159375" y="4005263"/>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61496" name="직사각형 270"/>
          <p:cNvSpPr>
            <a:spLocks noChangeArrowheads="1"/>
          </p:cNvSpPr>
          <p:nvPr/>
        </p:nvSpPr>
        <p:spPr bwMode="auto">
          <a:xfrm>
            <a:off x="398463" y="3965575"/>
            <a:ext cx="1247775" cy="296863"/>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Other Benefits / (H&amp;S, Accidental, etc.)</a:t>
            </a:r>
            <a:endParaRPr kumimoji="0" lang="ko-KR" altLang="en-US" sz="800">
              <a:solidFill>
                <a:srgbClr val="FF0000"/>
              </a:solidFill>
              <a:latin typeface="맑은 고딕" pitchFamily="50" charset="-127"/>
              <a:ea typeface="맑은 고딕" pitchFamily="50" charset="-127"/>
            </a:endParaRPr>
          </a:p>
        </p:txBody>
      </p:sp>
      <p:sp>
        <p:nvSpPr>
          <p:cNvPr id="144" name="AutoShape 318"/>
          <p:cNvSpPr>
            <a:spLocks noChangeArrowheads="1"/>
          </p:cNvSpPr>
          <p:nvPr/>
        </p:nvSpPr>
        <p:spPr bwMode="auto">
          <a:xfrm>
            <a:off x="1646238" y="4005263"/>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61498" name="직사각형 270"/>
          <p:cNvSpPr>
            <a:spLocks noChangeArrowheads="1"/>
          </p:cNvSpPr>
          <p:nvPr/>
        </p:nvSpPr>
        <p:spPr bwMode="auto">
          <a:xfrm>
            <a:off x="3919538" y="4375150"/>
            <a:ext cx="661987"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Frequency</a:t>
            </a:r>
            <a:endParaRPr kumimoji="0" lang="ko-KR" altLang="en-US" sz="800">
              <a:solidFill>
                <a:srgbClr val="FF0000"/>
              </a:solidFill>
              <a:latin typeface="맑은 고딕" pitchFamily="50" charset="-127"/>
              <a:ea typeface="맑은 고딕" pitchFamily="50" charset="-127"/>
            </a:endParaRPr>
          </a:p>
        </p:txBody>
      </p:sp>
      <p:sp>
        <p:nvSpPr>
          <p:cNvPr id="61499" name="직사각형 270"/>
          <p:cNvSpPr>
            <a:spLocks noChangeArrowheads="1"/>
          </p:cNvSpPr>
          <p:nvPr/>
        </p:nvSpPr>
        <p:spPr bwMode="auto">
          <a:xfrm>
            <a:off x="398463" y="4383088"/>
            <a:ext cx="901700"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Premium Type</a:t>
            </a:r>
            <a:r>
              <a:rPr kumimoji="0" lang="en-US" altLang="ko-KR" sz="800">
                <a:solidFill>
                  <a:srgbClr val="FF0000"/>
                </a:solidFill>
                <a:latin typeface="맑은 고딕" pitchFamily="50" charset="-127"/>
                <a:ea typeface="맑은 고딕" pitchFamily="50" charset="-127"/>
              </a:rPr>
              <a:t>*</a:t>
            </a:r>
            <a:endParaRPr kumimoji="0" lang="en-US" altLang="ko-KR" sz="800">
              <a:latin typeface="맑은 고딕" pitchFamily="50" charset="-127"/>
              <a:ea typeface="맑은 고딕" pitchFamily="50" charset="-127"/>
            </a:endParaRPr>
          </a:p>
        </p:txBody>
      </p:sp>
      <p:grpSp>
        <p:nvGrpSpPr>
          <p:cNvPr id="61500" name="그룹 300"/>
          <p:cNvGrpSpPr>
            <a:grpSpLocks/>
          </p:cNvGrpSpPr>
          <p:nvPr/>
        </p:nvGrpSpPr>
        <p:grpSpPr bwMode="auto">
          <a:xfrm>
            <a:off x="1646238" y="4371975"/>
            <a:ext cx="2012950" cy="215900"/>
            <a:chOff x="8182632" y="4307555"/>
            <a:chExt cx="2016558" cy="217261"/>
          </a:xfrm>
        </p:grpSpPr>
        <p:sp>
          <p:nvSpPr>
            <p:cNvPr id="61557" name="모서리가 둥근 직사각형 258"/>
            <p:cNvSpPr>
              <a:spLocks noChangeArrowheads="1"/>
            </p:cNvSpPr>
            <p:nvPr/>
          </p:nvSpPr>
          <p:spPr bwMode="auto">
            <a:xfrm>
              <a:off x="8182632" y="4307555"/>
              <a:ext cx="2016558"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61558" name="그룹 104"/>
            <p:cNvGrpSpPr>
              <a:grpSpLocks/>
            </p:cNvGrpSpPr>
            <p:nvPr/>
          </p:nvGrpSpPr>
          <p:grpSpPr bwMode="auto">
            <a:xfrm rot="2487701">
              <a:off x="10041745" y="4363471"/>
              <a:ext cx="98601" cy="105435"/>
              <a:chOff x="6960320" y="-915564"/>
              <a:chExt cx="191445" cy="204713"/>
            </a:xfrm>
          </p:grpSpPr>
          <p:sp>
            <p:nvSpPr>
              <p:cNvPr id="154" name="타원 153"/>
              <p:cNvSpPr/>
              <p:nvPr/>
            </p:nvSpPr>
            <p:spPr bwMode="auto">
              <a:xfrm>
                <a:off x="6960316" y="-915568"/>
                <a:ext cx="191445" cy="204713"/>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800">
                  <a:latin typeface="맑은 고딕" pitchFamily="50" charset="-127"/>
                  <a:ea typeface="맑은 고딕" pitchFamily="50" charset="-127"/>
                </a:endParaRPr>
              </a:p>
            </p:txBody>
          </p:sp>
          <p:sp>
            <p:nvSpPr>
              <p:cNvPr id="155" name="1/2 액자 154"/>
              <p:cNvSpPr/>
              <p:nvPr/>
            </p:nvSpPr>
            <p:spPr bwMode="auto">
              <a:xfrm rot="11089016">
                <a:off x="7010903" y="-855494"/>
                <a:ext cx="77197" cy="83747"/>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grpSp>
        <p:nvGrpSpPr>
          <p:cNvPr id="61501" name="그룹 300"/>
          <p:cNvGrpSpPr>
            <a:grpSpLocks/>
          </p:cNvGrpSpPr>
          <p:nvPr/>
        </p:nvGrpSpPr>
        <p:grpSpPr bwMode="auto">
          <a:xfrm>
            <a:off x="5159375" y="4371975"/>
            <a:ext cx="2012950" cy="215900"/>
            <a:chOff x="8182632" y="4307555"/>
            <a:chExt cx="2016558" cy="217261"/>
          </a:xfrm>
        </p:grpSpPr>
        <p:sp>
          <p:nvSpPr>
            <p:cNvPr id="61553" name="모서리가 둥근 직사각형 258"/>
            <p:cNvSpPr>
              <a:spLocks noChangeArrowheads="1"/>
            </p:cNvSpPr>
            <p:nvPr/>
          </p:nvSpPr>
          <p:spPr bwMode="auto">
            <a:xfrm>
              <a:off x="8182632" y="4307555"/>
              <a:ext cx="2016558"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61554" name="그룹 104"/>
            <p:cNvGrpSpPr>
              <a:grpSpLocks/>
            </p:cNvGrpSpPr>
            <p:nvPr/>
          </p:nvGrpSpPr>
          <p:grpSpPr bwMode="auto">
            <a:xfrm rot="2487701">
              <a:off x="10041746" y="4363471"/>
              <a:ext cx="98601" cy="105435"/>
              <a:chOff x="6960321" y="-915566"/>
              <a:chExt cx="191445" cy="204713"/>
            </a:xfrm>
          </p:grpSpPr>
          <p:sp>
            <p:nvSpPr>
              <p:cNvPr id="159" name="타원 158"/>
              <p:cNvSpPr/>
              <p:nvPr/>
            </p:nvSpPr>
            <p:spPr bwMode="auto">
              <a:xfrm>
                <a:off x="6960317" y="-915570"/>
                <a:ext cx="191445" cy="204713"/>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800">
                  <a:latin typeface="맑은 고딕" pitchFamily="50" charset="-127"/>
                  <a:ea typeface="맑은 고딕" pitchFamily="50" charset="-127"/>
                </a:endParaRPr>
              </a:p>
            </p:txBody>
          </p:sp>
          <p:sp>
            <p:nvSpPr>
              <p:cNvPr id="160" name="1/2 액자 159"/>
              <p:cNvSpPr/>
              <p:nvPr/>
            </p:nvSpPr>
            <p:spPr bwMode="auto">
              <a:xfrm rot="11089016">
                <a:off x="7010903" y="-855493"/>
                <a:ext cx="77197"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61502" name="직사각형 270"/>
          <p:cNvSpPr>
            <a:spLocks noChangeArrowheads="1"/>
          </p:cNvSpPr>
          <p:nvPr/>
        </p:nvSpPr>
        <p:spPr bwMode="auto">
          <a:xfrm>
            <a:off x="3919538" y="4749800"/>
            <a:ext cx="828675"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Maturity Date</a:t>
            </a:r>
            <a:endParaRPr kumimoji="0" lang="ko-KR" altLang="en-US" sz="800">
              <a:solidFill>
                <a:srgbClr val="FF0000"/>
              </a:solidFill>
              <a:latin typeface="맑은 고딕" pitchFamily="50" charset="-127"/>
              <a:ea typeface="맑은 고딕" pitchFamily="50" charset="-127"/>
            </a:endParaRPr>
          </a:p>
        </p:txBody>
      </p:sp>
      <p:sp>
        <p:nvSpPr>
          <p:cNvPr id="61503" name="직사각형 270"/>
          <p:cNvSpPr>
            <a:spLocks noChangeArrowheads="1"/>
          </p:cNvSpPr>
          <p:nvPr/>
        </p:nvSpPr>
        <p:spPr bwMode="auto">
          <a:xfrm>
            <a:off x="398463" y="4686300"/>
            <a:ext cx="1247775" cy="322263"/>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Start Date / </a:t>
            </a:r>
          </a:p>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Policy Effective Date</a:t>
            </a:r>
            <a:endParaRPr kumimoji="0" lang="ko-KR" altLang="en-US" sz="800">
              <a:solidFill>
                <a:srgbClr val="FF0000"/>
              </a:solidFill>
              <a:latin typeface="맑은 고딕" pitchFamily="50" charset="-127"/>
              <a:ea typeface="맑은 고딕" pitchFamily="50" charset="-127"/>
            </a:endParaRPr>
          </a:p>
        </p:txBody>
      </p:sp>
      <p:sp>
        <p:nvSpPr>
          <p:cNvPr id="163" name="AutoShape 318"/>
          <p:cNvSpPr>
            <a:spLocks noChangeArrowheads="1"/>
          </p:cNvSpPr>
          <p:nvPr/>
        </p:nvSpPr>
        <p:spPr bwMode="auto">
          <a:xfrm>
            <a:off x="1646238" y="4738688"/>
            <a:ext cx="2012950" cy="215900"/>
          </a:xfrm>
          <a:prstGeom prst="flowChartAlternateProcess">
            <a:avLst/>
          </a:prstGeom>
          <a:solidFill>
            <a:srgbClr val="D9D9D9"/>
          </a:solidFill>
          <a:ln w="9525" algn="ctr">
            <a:solidFill>
              <a:schemeClr val="bg1">
                <a:lumMod val="50000"/>
              </a:schemeClr>
            </a:solidFill>
            <a:miter lim="800000"/>
            <a:headEnd/>
            <a:tailEnd/>
          </a:ln>
        </p:spPr>
        <p:txBody>
          <a:bodyPr wrap="none" anchor="ctr"/>
          <a:lstStyle/>
          <a:p>
            <a:pPr algn="ctr">
              <a:defRPr/>
            </a:pPr>
            <a:r>
              <a:rPr kumimoji="0" lang="en-US" altLang="ko-KR" sz="700" dirty="0">
                <a:solidFill>
                  <a:schemeClr val="tx1"/>
                </a:solidFill>
                <a:latin typeface="Trebuchet MS"/>
                <a:ea typeface="맑은 고딕" pitchFamily="50" charset="-127"/>
              </a:rPr>
              <a:t>DD-MM-YYYY</a:t>
            </a:r>
          </a:p>
        </p:txBody>
      </p:sp>
      <p:sp>
        <p:nvSpPr>
          <p:cNvPr id="164" name="AutoShape 318"/>
          <p:cNvSpPr>
            <a:spLocks noChangeArrowheads="1"/>
          </p:cNvSpPr>
          <p:nvPr/>
        </p:nvSpPr>
        <p:spPr bwMode="auto">
          <a:xfrm>
            <a:off x="5159375" y="4738688"/>
            <a:ext cx="2012950" cy="215900"/>
          </a:xfrm>
          <a:prstGeom prst="flowChartAlternateProcess">
            <a:avLst/>
          </a:prstGeom>
          <a:solidFill>
            <a:srgbClr val="D9D9D9"/>
          </a:solidFill>
          <a:ln w="9525" algn="ctr">
            <a:solidFill>
              <a:schemeClr val="bg1">
                <a:lumMod val="50000"/>
              </a:schemeClr>
            </a:solidFill>
            <a:miter lim="800000"/>
            <a:headEnd/>
            <a:tailEnd/>
          </a:ln>
        </p:spPr>
        <p:txBody>
          <a:bodyPr wrap="none" anchor="ctr"/>
          <a:lstStyle/>
          <a:p>
            <a:pPr algn="ctr">
              <a:defRPr/>
            </a:pPr>
            <a:r>
              <a:rPr kumimoji="0" lang="en-US" altLang="ko-KR" sz="700" dirty="0">
                <a:solidFill>
                  <a:schemeClr val="tx1"/>
                </a:solidFill>
                <a:latin typeface="Trebuchet MS"/>
                <a:ea typeface="맑은 고딕" pitchFamily="50" charset="-127"/>
              </a:rPr>
              <a:t>DD-MM-YYYY</a:t>
            </a:r>
          </a:p>
        </p:txBody>
      </p:sp>
      <p:sp>
        <p:nvSpPr>
          <p:cNvPr id="61506" name="직사각형 270"/>
          <p:cNvSpPr>
            <a:spLocks noChangeArrowheads="1"/>
          </p:cNvSpPr>
          <p:nvPr/>
        </p:nvSpPr>
        <p:spPr bwMode="auto">
          <a:xfrm>
            <a:off x="398463" y="5065713"/>
            <a:ext cx="1263650" cy="296862"/>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Projected Lump Sum At Maturity(RM)</a:t>
            </a:r>
            <a:endParaRPr kumimoji="0" lang="ko-KR" altLang="en-US" sz="800">
              <a:solidFill>
                <a:srgbClr val="FF0000"/>
              </a:solidFill>
              <a:latin typeface="맑은 고딕" pitchFamily="50" charset="-127"/>
              <a:ea typeface="맑은 고딕" pitchFamily="50" charset="-127"/>
            </a:endParaRPr>
          </a:p>
        </p:txBody>
      </p:sp>
      <p:sp>
        <p:nvSpPr>
          <p:cNvPr id="166" name="AutoShape 318"/>
          <p:cNvSpPr>
            <a:spLocks noChangeArrowheads="1"/>
          </p:cNvSpPr>
          <p:nvPr/>
        </p:nvSpPr>
        <p:spPr bwMode="auto">
          <a:xfrm>
            <a:off x="1646238" y="5106988"/>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grpSp>
        <p:nvGrpSpPr>
          <p:cNvPr id="61508" name="그룹 276"/>
          <p:cNvGrpSpPr>
            <a:grpSpLocks/>
          </p:cNvGrpSpPr>
          <p:nvPr/>
        </p:nvGrpSpPr>
        <p:grpSpPr bwMode="auto">
          <a:xfrm>
            <a:off x="0" y="1790700"/>
            <a:ext cx="271463" cy="4265613"/>
            <a:chOff x="9007" y="2570276"/>
            <a:chExt cx="271973" cy="3439998"/>
          </a:xfrm>
        </p:grpSpPr>
        <p:grpSp>
          <p:nvGrpSpPr>
            <p:cNvPr id="61548" name="그룹 77"/>
            <p:cNvGrpSpPr>
              <a:grpSpLocks/>
            </p:cNvGrpSpPr>
            <p:nvPr/>
          </p:nvGrpSpPr>
          <p:grpSpPr bwMode="auto">
            <a:xfrm>
              <a:off x="28092" y="2570276"/>
              <a:ext cx="252888" cy="3439998"/>
              <a:chOff x="7326139" y="2570276"/>
              <a:chExt cx="252888" cy="3439998"/>
            </a:xfrm>
          </p:grpSpPr>
          <p:sp>
            <p:nvSpPr>
              <p:cNvPr id="171" name="Line 12"/>
              <p:cNvSpPr>
                <a:spLocks noChangeShapeType="1"/>
              </p:cNvSpPr>
              <p:nvPr/>
            </p:nvSpPr>
            <p:spPr bwMode="auto">
              <a:xfrm>
                <a:off x="7448608" y="2584359"/>
                <a:ext cx="0" cy="3397750"/>
              </a:xfrm>
              <a:prstGeom prst="line">
                <a:avLst/>
              </a:prstGeom>
              <a:noFill/>
              <a:ln w="9525">
                <a:solidFill>
                  <a:srgbClr val="FFFFFF">
                    <a:lumMod val="50000"/>
                  </a:srgbClr>
                </a:solidFill>
                <a:round/>
                <a:headEnd type="triangle" w="sm" len="sm"/>
                <a:tailEnd type="triangle" w="sm" len="sm"/>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sp>
            <p:nvSpPr>
              <p:cNvPr id="172" name="Line 9"/>
              <p:cNvSpPr>
                <a:spLocks noChangeShapeType="1"/>
              </p:cNvSpPr>
              <p:nvPr/>
            </p:nvSpPr>
            <p:spPr bwMode="auto">
              <a:xfrm>
                <a:off x="7326140" y="6010274"/>
                <a:ext cx="252887" cy="0"/>
              </a:xfrm>
              <a:prstGeom prst="line">
                <a:avLst/>
              </a:prstGeom>
              <a:noFill/>
              <a:ln w="9525">
                <a:solidFill>
                  <a:schemeClr val="bg1">
                    <a:lumMod val="75000"/>
                  </a:schemeClr>
                </a:solidFill>
                <a:round/>
                <a:headEnd/>
                <a:tailEnd/>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sp>
            <p:nvSpPr>
              <p:cNvPr id="173" name="Line 9"/>
              <p:cNvSpPr>
                <a:spLocks noChangeShapeType="1"/>
              </p:cNvSpPr>
              <p:nvPr/>
            </p:nvSpPr>
            <p:spPr bwMode="auto">
              <a:xfrm>
                <a:off x="7326140" y="2570276"/>
                <a:ext cx="252887" cy="0"/>
              </a:xfrm>
              <a:prstGeom prst="line">
                <a:avLst/>
              </a:prstGeom>
              <a:noFill/>
              <a:ln w="9525">
                <a:solidFill>
                  <a:schemeClr val="bg1">
                    <a:lumMod val="75000"/>
                  </a:schemeClr>
                </a:solidFill>
                <a:round/>
                <a:headEnd/>
                <a:tailEnd/>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grpSp>
        <p:sp>
          <p:nvSpPr>
            <p:cNvPr id="61549" name="Text Box 14"/>
            <p:cNvSpPr txBox="1">
              <a:spLocks noChangeArrowheads="1"/>
            </p:cNvSpPr>
            <p:nvPr/>
          </p:nvSpPr>
          <p:spPr bwMode="auto">
            <a:xfrm>
              <a:off x="9007" y="4190243"/>
              <a:ext cx="271973" cy="198588"/>
            </a:xfrm>
            <a:prstGeom prst="rect">
              <a:avLst/>
            </a:prstGeom>
            <a:solidFill>
              <a:schemeClr val="bg1"/>
            </a:solidFill>
            <a:ln w="9525" algn="ctr">
              <a:noFill/>
              <a:miter lim="800000"/>
              <a:headEnd/>
              <a:tailEnd/>
            </a:ln>
          </p:spPr>
          <p:txBody>
            <a:bodyPr lIns="0" tIns="0" rIns="0" bIns="0">
              <a:spAutoFit/>
            </a:bodyPr>
            <a:lstStyle/>
            <a:p>
              <a:r>
                <a:rPr kumimoji="0" lang="en-US" altLang="ko-KR" sz="800">
                  <a:latin typeface="Trebuchet MS" pitchFamily="34" charset="0"/>
                  <a:ea typeface="맑은 고딕" pitchFamily="50" charset="-127"/>
                </a:rPr>
                <a:t>Scroll</a:t>
              </a:r>
            </a:p>
            <a:p>
              <a:r>
                <a:rPr kumimoji="0" lang="en-US" altLang="ko-KR" sz="800">
                  <a:latin typeface="Trebuchet MS" pitchFamily="34" charset="0"/>
                  <a:ea typeface="맑은 고딕" pitchFamily="50" charset="-127"/>
                </a:rPr>
                <a:t>able</a:t>
              </a:r>
              <a:endParaRPr kumimoji="0" lang="en-US" altLang="ko-KR" sz="800">
                <a:latin typeface="맑은 고딕" pitchFamily="50" charset="-127"/>
                <a:ea typeface="맑은 고딕" pitchFamily="50" charset="-127"/>
              </a:endParaRPr>
            </a:p>
          </p:txBody>
        </p:sp>
      </p:grpSp>
      <p:grpSp>
        <p:nvGrpSpPr>
          <p:cNvPr id="61509" name="그룹 300"/>
          <p:cNvGrpSpPr>
            <a:grpSpLocks/>
          </p:cNvGrpSpPr>
          <p:nvPr/>
        </p:nvGrpSpPr>
        <p:grpSpPr bwMode="auto">
          <a:xfrm>
            <a:off x="5159375" y="3278188"/>
            <a:ext cx="2012950" cy="215900"/>
            <a:chOff x="8182632" y="4307555"/>
            <a:chExt cx="2016558" cy="217261"/>
          </a:xfrm>
        </p:grpSpPr>
        <p:sp>
          <p:nvSpPr>
            <p:cNvPr id="61544" name="모서리가 둥근 직사각형 258"/>
            <p:cNvSpPr>
              <a:spLocks noChangeArrowheads="1"/>
            </p:cNvSpPr>
            <p:nvPr/>
          </p:nvSpPr>
          <p:spPr bwMode="auto">
            <a:xfrm>
              <a:off x="8182632" y="4307555"/>
              <a:ext cx="2016558"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61545" name="그룹 104"/>
            <p:cNvGrpSpPr>
              <a:grpSpLocks/>
            </p:cNvGrpSpPr>
            <p:nvPr/>
          </p:nvGrpSpPr>
          <p:grpSpPr bwMode="auto">
            <a:xfrm rot="2487701">
              <a:off x="10041746" y="4363470"/>
              <a:ext cx="98601" cy="105435"/>
              <a:chOff x="6960320" y="-915567"/>
              <a:chExt cx="191445" cy="204713"/>
            </a:xfrm>
          </p:grpSpPr>
          <p:sp>
            <p:nvSpPr>
              <p:cNvPr id="177" name="타원 176"/>
              <p:cNvSpPr/>
              <p:nvPr/>
            </p:nvSpPr>
            <p:spPr bwMode="auto">
              <a:xfrm>
                <a:off x="6960316" y="-915571"/>
                <a:ext cx="191445" cy="204713"/>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800">
                  <a:latin typeface="맑은 고딕" pitchFamily="50" charset="-127"/>
                  <a:ea typeface="맑은 고딕" pitchFamily="50" charset="-127"/>
                </a:endParaRPr>
              </a:p>
            </p:txBody>
          </p:sp>
          <p:sp>
            <p:nvSpPr>
              <p:cNvPr id="178" name="1/2 액자 177"/>
              <p:cNvSpPr/>
              <p:nvPr/>
            </p:nvSpPr>
            <p:spPr bwMode="auto">
              <a:xfrm rot="11089016">
                <a:off x="7010903" y="-855492"/>
                <a:ext cx="77195"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61510" name="타원 726"/>
          <p:cNvSpPr>
            <a:spLocks noChangeArrowheads="1"/>
          </p:cNvSpPr>
          <p:nvPr/>
        </p:nvSpPr>
        <p:spPr bwMode="auto">
          <a:xfrm>
            <a:off x="2057400" y="208597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1</a:t>
            </a:r>
          </a:p>
        </p:txBody>
      </p:sp>
      <p:sp>
        <p:nvSpPr>
          <p:cNvPr id="61511" name="직사각형 270"/>
          <p:cNvSpPr>
            <a:spLocks noChangeArrowheads="1"/>
          </p:cNvSpPr>
          <p:nvPr/>
        </p:nvSpPr>
        <p:spPr bwMode="auto">
          <a:xfrm>
            <a:off x="3919538" y="5124450"/>
            <a:ext cx="904875"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Affordability(%)</a:t>
            </a:r>
            <a:endParaRPr kumimoji="0" lang="ko-KR" altLang="en-US" sz="800">
              <a:solidFill>
                <a:srgbClr val="FF0000"/>
              </a:solidFill>
              <a:latin typeface="맑은 고딕" pitchFamily="50" charset="-127"/>
              <a:ea typeface="맑은 고딕" pitchFamily="50" charset="-127"/>
            </a:endParaRPr>
          </a:p>
        </p:txBody>
      </p:sp>
      <p:sp>
        <p:nvSpPr>
          <p:cNvPr id="193" name="AutoShape 318"/>
          <p:cNvSpPr>
            <a:spLocks noChangeArrowheads="1"/>
          </p:cNvSpPr>
          <p:nvPr/>
        </p:nvSpPr>
        <p:spPr bwMode="auto">
          <a:xfrm>
            <a:off x="5167313" y="5106988"/>
            <a:ext cx="2012950"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endParaRPr kumimoji="0" lang="en-US" altLang="ko-KR" sz="700">
              <a:solidFill>
                <a:srgbClr val="7F7F7F"/>
              </a:solidFill>
              <a:latin typeface="Trebuchet MS" pitchFamily="34" charset="0"/>
              <a:ea typeface="맑은 고딕" pitchFamily="50" charset="-127"/>
            </a:endParaRPr>
          </a:p>
        </p:txBody>
      </p:sp>
      <p:graphicFrame>
        <p:nvGraphicFramePr>
          <p:cNvPr id="98" name="Group 381"/>
          <p:cNvGraphicFramePr>
            <a:graphicFrameLocks noGrp="1"/>
          </p:cNvGraphicFramePr>
          <p:nvPr/>
        </p:nvGraphicFramePr>
        <p:xfrm>
          <a:off x="317500" y="5438775"/>
          <a:ext cx="7038975" cy="635000"/>
        </p:xfrm>
        <a:graphic>
          <a:graphicData uri="http://schemas.openxmlformats.org/drawingml/2006/table">
            <a:tbl>
              <a:tblPr/>
              <a:tblGrid>
                <a:gridCol w="1408113"/>
                <a:gridCol w="1408112"/>
                <a:gridCol w="1406525"/>
                <a:gridCol w="1408113"/>
                <a:gridCol w="1408112"/>
              </a:tblGrid>
              <a:tr h="317500">
                <a:tc gridSpan="5">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Do you have of your current income would you like to allocate for protection/retirement/education/savings/investment per month?</a:t>
                      </a:r>
                    </a:p>
                  </a:txBody>
                  <a:tcPr marL="36004" marR="36004" marT="45716" marB="45716" anchor="ctr" horzOverflow="overflow">
                    <a:lnL>
                      <a:noFill/>
                    </a:lnL>
                    <a:lnR>
                      <a:noFill/>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7500">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Protection</a:t>
                      </a:r>
                    </a:p>
                  </a:txBody>
                  <a:tcPr marL="36004" marR="36004" marT="45716" marB="45716" anchor="ctr" horzOverflow="overflow">
                    <a:lnL w="3175" cap="flat" cmpd="sng" algn="ctr">
                      <a:no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Retirement</a:t>
                      </a:r>
                    </a:p>
                  </a:txBody>
                  <a:tcPr marL="36004" marR="36004" marT="45716" marB="45716"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Education</a:t>
                      </a:r>
                    </a:p>
                  </a:txBody>
                  <a:tcPr marL="36004" marR="36004" marT="45716" marB="45716"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Savings</a:t>
                      </a:r>
                    </a:p>
                  </a:txBody>
                  <a:tcPr marL="36004" marR="36004" marT="45716" marB="45716"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Investment</a:t>
                      </a:r>
                    </a:p>
                  </a:txBody>
                  <a:tcPr marL="36004" marR="36004" marT="45716" marB="45716" anchor="ctr" horzOverflow="overflow">
                    <a:lnL w="3175" cap="flat" cmpd="sng" algn="ctr">
                      <a:solidFill>
                        <a:srgbClr val="7F7F7F"/>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124"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61528" name="모서리가 둥근 직사각형 89"/>
          <p:cNvSpPr>
            <a:spLocks noChangeArrowheads="1"/>
          </p:cNvSpPr>
          <p:nvPr/>
        </p:nvSpPr>
        <p:spPr bwMode="auto">
          <a:xfrm>
            <a:off x="6696075" y="6078538"/>
            <a:ext cx="5159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Next</a:t>
            </a:r>
            <a:endParaRPr kumimoji="0" lang="ko-KR" altLang="en-US" sz="800" b="1">
              <a:latin typeface="맑은 고딕" pitchFamily="50" charset="-127"/>
              <a:ea typeface="맑은 고딕" pitchFamily="50" charset="-127"/>
            </a:endParaRPr>
          </a:p>
        </p:txBody>
      </p:sp>
      <p:sp>
        <p:nvSpPr>
          <p:cNvPr id="61529" name="모서리가 둥근 직사각형 89"/>
          <p:cNvSpPr>
            <a:spLocks noChangeArrowheads="1"/>
          </p:cNvSpPr>
          <p:nvPr/>
        </p:nvSpPr>
        <p:spPr bwMode="auto">
          <a:xfrm>
            <a:off x="393700" y="6078538"/>
            <a:ext cx="5143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sp>
        <p:nvSpPr>
          <p:cNvPr id="96" name="직사각형 95"/>
          <p:cNvSpPr/>
          <p:nvPr/>
        </p:nvSpPr>
        <p:spPr bwMode="auto">
          <a:xfrm>
            <a:off x="2901950" y="1536700"/>
            <a:ext cx="1343025"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Record of Advice</a:t>
            </a:r>
            <a:endParaRPr lang="ko-KR" altLang="en-US" sz="800" dirty="0">
              <a:ea typeface="맑은 고딕" pitchFamily="50" charset="-127"/>
            </a:endParaRPr>
          </a:p>
        </p:txBody>
      </p:sp>
      <p:sp>
        <p:nvSpPr>
          <p:cNvPr id="97" name="직사각형 96"/>
          <p:cNvSpPr/>
          <p:nvPr/>
        </p:nvSpPr>
        <p:spPr bwMode="auto">
          <a:xfrm>
            <a:off x="4324350" y="1536700"/>
            <a:ext cx="1544638"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Declaration And Acknowledgement</a:t>
            </a:r>
            <a:endParaRPr lang="ko-KR" altLang="en-US" sz="800" dirty="0">
              <a:ea typeface="맑은 고딕" pitchFamily="50" charset="-127"/>
            </a:endParaRPr>
          </a:p>
        </p:txBody>
      </p:sp>
      <p:sp>
        <p:nvSpPr>
          <p:cNvPr id="99" name="직사각형 98"/>
          <p:cNvSpPr/>
          <p:nvPr/>
        </p:nvSpPr>
        <p:spPr bwMode="auto">
          <a:xfrm>
            <a:off x="5942013" y="1536700"/>
            <a:ext cx="1360487"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Confirmation of Advice</a:t>
            </a:r>
            <a:endParaRPr lang="ko-KR" altLang="en-US" sz="800" dirty="0">
              <a:ea typeface="맑은 고딕" pitchFamily="50" charset="-127"/>
            </a:endParaRPr>
          </a:p>
        </p:txBody>
      </p:sp>
      <p:sp>
        <p:nvSpPr>
          <p:cNvPr id="100" name="직사각형 99"/>
          <p:cNvSpPr/>
          <p:nvPr/>
        </p:nvSpPr>
        <p:spPr bwMode="auto">
          <a:xfrm>
            <a:off x="1603375" y="1536700"/>
            <a:ext cx="1212850"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Family Details</a:t>
            </a:r>
            <a:endParaRPr lang="ko-KR" altLang="en-US" sz="800" dirty="0">
              <a:ea typeface="맑은 고딕" pitchFamily="50" charset="-127"/>
            </a:endParaRPr>
          </a:p>
        </p:txBody>
      </p:sp>
      <p:cxnSp>
        <p:nvCxnSpPr>
          <p:cNvPr id="101" name="직선 연결선 100"/>
          <p:cNvCxnSpPr/>
          <p:nvPr/>
        </p:nvCxnSpPr>
        <p:spPr bwMode="auto">
          <a:xfrm>
            <a:off x="307975" y="1790700"/>
            <a:ext cx="7038975" cy="0"/>
          </a:xfrm>
          <a:prstGeom prst="line">
            <a:avLst/>
          </a:prstGeom>
          <a:noFill/>
          <a:ln w="12700" cap="flat" cmpd="sng" algn="ctr">
            <a:solidFill>
              <a:schemeClr val="bg1">
                <a:lumMod val="50000"/>
              </a:schemeClr>
            </a:solidFill>
            <a:prstDash val="solid"/>
            <a:round/>
            <a:headEnd type="none" w="med" len="med"/>
            <a:tailEnd type="none"/>
          </a:ln>
          <a:effectLst/>
        </p:spPr>
      </p:cxnSp>
      <p:cxnSp>
        <p:nvCxnSpPr>
          <p:cNvPr id="102" name="직선 연결선 101"/>
          <p:cNvCxnSpPr/>
          <p:nvPr/>
        </p:nvCxnSpPr>
        <p:spPr bwMode="auto">
          <a:xfrm>
            <a:off x="307975" y="1790700"/>
            <a:ext cx="7038975" cy="0"/>
          </a:xfrm>
          <a:prstGeom prst="line">
            <a:avLst/>
          </a:prstGeom>
          <a:noFill/>
          <a:ln w="12700" cap="flat" cmpd="sng" algn="ctr">
            <a:solidFill>
              <a:schemeClr val="bg1">
                <a:lumMod val="50000"/>
              </a:schemeClr>
            </a:solidFill>
            <a:prstDash val="solid"/>
            <a:round/>
            <a:headEnd type="none" w="med" len="med"/>
            <a:tailEnd type="none"/>
          </a:ln>
          <a:effectLst/>
        </p:spPr>
      </p:cxnSp>
      <p:pic>
        <p:nvPicPr>
          <p:cNvPr id="61536" name="그림 89"/>
          <p:cNvPicPr>
            <a:picLocks noChangeAspect="1"/>
          </p:cNvPicPr>
          <p:nvPr/>
        </p:nvPicPr>
        <p:blipFill>
          <a:blip r:embed="rId4" cstate="print"/>
          <a:srcRect/>
          <a:stretch>
            <a:fillRect/>
          </a:stretch>
        </p:blipFill>
        <p:spPr bwMode="auto">
          <a:xfrm>
            <a:off x="3992563" y="1573213"/>
            <a:ext cx="215900" cy="215900"/>
          </a:xfrm>
          <a:prstGeom prst="rect">
            <a:avLst/>
          </a:prstGeom>
          <a:noFill/>
          <a:ln w="9525">
            <a:noFill/>
            <a:miter lim="800000"/>
            <a:headEnd/>
            <a:tailEnd/>
          </a:ln>
        </p:spPr>
      </p:pic>
      <p:pic>
        <p:nvPicPr>
          <p:cNvPr id="61537" name="그림 89"/>
          <p:cNvPicPr>
            <a:picLocks noChangeAspect="1"/>
          </p:cNvPicPr>
          <p:nvPr/>
        </p:nvPicPr>
        <p:blipFill>
          <a:blip r:embed="rId4" cstate="print"/>
          <a:srcRect/>
          <a:stretch>
            <a:fillRect/>
          </a:stretch>
        </p:blipFill>
        <p:spPr bwMode="auto">
          <a:xfrm>
            <a:off x="5597525" y="1573213"/>
            <a:ext cx="215900" cy="215900"/>
          </a:xfrm>
          <a:prstGeom prst="rect">
            <a:avLst/>
          </a:prstGeom>
          <a:noFill/>
          <a:ln w="9525">
            <a:noFill/>
            <a:miter lim="800000"/>
            <a:headEnd/>
            <a:tailEnd/>
          </a:ln>
        </p:spPr>
      </p:pic>
      <p:pic>
        <p:nvPicPr>
          <p:cNvPr id="61538" name="그림 89"/>
          <p:cNvPicPr>
            <a:picLocks noChangeAspect="1"/>
          </p:cNvPicPr>
          <p:nvPr/>
        </p:nvPicPr>
        <p:blipFill>
          <a:blip r:embed="rId4" cstate="print"/>
          <a:srcRect/>
          <a:stretch>
            <a:fillRect/>
          </a:stretch>
        </p:blipFill>
        <p:spPr bwMode="auto">
          <a:xfrm>
            <a:off x="7018338" y="1573213"/>
            <a:ext cx="215900" cy="215900"/>
          </a:xfrm>
          <a:prstGeom prst="rect">
            <a:avLst/>
          </a:prstGeom>
          <a:noFill/>
          <a:ln w="9525">
            <a:noFill/>
            <a:miter lim="800000"/>
            <a:headEnd/>
            <a:tailEnd/>
          </a:ln>
        </p:spPr>
      </p:pic>
      <p:sp>
        <p:nvSpPr>
          <p:cNvPr id="106" name="직사각형 105"/>
          <p:cNvSpPr/>
          <p:nvPr/>
        </p:nvSpPr>
        <p:spPr bwMode="auto">
          <a:xfrm>
            <a:off x="344488" y="1536700"/>
            <a:ext cx="1177925" cy="252413"/>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Financial Needs Analysis</a:t>
            </a:r>
            <a:endParaRPr lang="ko-KR" altLang="en-US" sz="800" dirty="0">
              <a:ea typeface="맑은 고딕" pitchFamily="50" charset="-127"/>
            </a:endParaRPr>
          </a:p>
        </p:txBody>
      </p:sp>
      <p:pic>
        <p:nvPicPr>
          <p:cNvPr id="61540" name="그림 5"/>
          <p:cNvPicPr>
            <a:picLocks noChangeAspect="1"/>
          </p:cNvPicPr>
          <p:nvPr/>
        </p:nvPicPr>
        <p:blipFill>
          <a:blip r:embed="rId5" cstate="print"/>
          <a:srcRect/>
          <a:stretch>
            <a:fillRect/>
          </a:stretch>
        </p:blipFill>
        <p:spPr bwMode="auto">
          <a:xfrm>
            <a:off x="1296988" y="1584325"/>
            <a:ext cx="193675" cy="193675"/>
          </a:xfrm>
          <a:prstGeom prst="rect">
            <a:avLst/>
          </a:prstGeom>
          <a:noFill/>
          <a:ln w="9525">
            <a:noFill/>
            <a:miter lim="800000"/>
            <a:headEnd/>
            <a:tailEnd/>
          </a:ln>
        </p:spPr>
      </p:pic>
      <p:pic>
        <p:nvPicPr>
          <p:cNvPr id="61541" name="그림 89"/>
          <p:cNvPicPr>
            <a:picLocks noChangeAspect="1"/>
          </p:cNvPicPr>
          <p:nvPr/>
        </p:nvPicPr>
        <p:blipFill>
          <a:blip r:embed="rId4" cstate="print"/>
          <a:srcRect/>
          <a:stretch>
            <a:fillRect/>
          </a:stretch>
        </p:blipFill>
        <p:spPr bwMode="auto">
          <a:xfrm>
            <a:off x="2544763" y="1573213"/>
            <a:ext cx="215900" cy="215900"/>
          </a:xfrm>
          <a:prstGeom prst="rect">
            <a:avLst/>
          </a:prstGeom>
          <a:noFill/>
          <a:ln w="9525">
            <a:noFill/>
            <a:miter lim="800000"/>
            <a:headEnd/>
            <a:tailEnd/>
          </a:ln>
        </p:spPr>
      </p:pic>
      <p:sp>
        <p:nvSpPr>
          <p:cNvPr id="61542" name="타원 726"/>
          <p:cNvSpPr>
            <a:spLocks noChangeArrowheads="1"/>
          </p:cNvSpPr>
          <p:nvPr/>
        </p:nvSpPr>
        <p:spPr bwMode="auto">
          <a:xfrm>
            <a:off x="5053013" y="5018088"/>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3</a:t>
            </a:r>
          </a:p>
        </p:txBody>
      </p:sp>
      <p:sp>
        <p:nvSpPr>
          <p:cNvPr id="61543" name="타원 726"/>
          <p:cNvSpPr>
            <a:spLocks noChangeArrowheads="1"/>
          </p:cNvSpPr>
          <p:nvPr/>
        </p:nvSpPr>
        <p:spPr bwMode="auto">
          <a:xfrm>
            <a:off x="5053013" y="3225800"/>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2</a:t>
            </a:r>
          </a:p>
        </p:txBody>
      </p:sp>
      <p:sp>
        <p:nvSpPr>
          <p:cNvPr id="103" name="모서리가 둥근 직사각형 89"/>
          <p:cNvSpPr>
            <a:spLocks noChangeArrowheads="1"/>
          </p:cNvSpPr>
          <p:nvPr/>
        </p:nvSpPr>
        <p:spPr bwMode="auto">
          <a:xfrm>
            <a:off x="6003296" y="6078538"/>
            <a:ext cx="5159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dirty="0" smtClean="0">
                <a:latin typeface="맑은 고딕" pitchFamily="50" charset="-127"/>
                <a:ea typeface="맑은 고딕" pitchFamily="50" charset="-127"/>
              </a:rPr>
              <a:t>Save</a:t>
            </a:r>
            <a:endParaRPr kumimoji="0" lang="ko-KR" altLang="en-US" sz="800" b="1" dirty="0">
              <a:latin typeface="맑은 고딕" pitchFamily="50" charset="-127"/>
              <a:ea typeface="맑은 고딕" pitchFamily="50" charset="-127"/>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제목 1"/>
          <p:cNvSpPr>
            <a:spLocks noGrp="1"/>
          </p:cNvSpPr>
          <p:nvPr>
            <p:ph type="title"/>
          </p:nvPr>
        </p:nvSpPr>
        <p:spPr/>
        <p:txBody>
          <a:bodyPr/>
          <a:lstStyle/>
          <a:p>
            <a:r>
              <a:rPr lang="en-US" altLang="ko-KR" sz="1800" smtClean="0"/>
              <a:t>4. Customer Fact Finding</a:t>
            </a:r>
            <a:endParaRPr sz="1800" smtClean="0"/>
          </a:p>
        </p:txBody>
      </p:sp>
      <p:sp>
        <p:nvSpPr>
          <p:cNvPr id="62467" name="내용 개체 틀 2"/>
          <p:cNvSpPr>
            <a:spLocks noGrp="1"/>
          </p:cNvSpPr>
          <p:nvPr>
            <p:ph idx="5"/>
          </p:nvPr>
        </p:nvSpPr>
        <p:spPr>
          <a:xfrm>
            <a:off x="223838" y="728663"/>
            <a:ext cx="6910387" cy="280987"/>
          </a:xfrm>
          <a:noFill/>
        </p:spPr>
        <p:txBody>
          <a:bodyPr/>
          <a:lstStyle/>
          <a:p>
            <a:pPr>
              <a:buFont typeface="Wingdings" pitchFamily="2" charset="2"/>
              <a:buNone/>
            </a:pPr>
            <a:r>
              <a:rPr lang="en-US" altLang="ko-KR" smtClean="0"/>
              <a:t>4.5 Financial Needs Analysis</a:t>
            </a:r>
            <a:endParaRPr lang="ko-KR" altLang="en-US" smtClean="0"/>
          </a:p>
        </p:txBody>
      </p:sp>
      <p:graphicFrame>
        <p:nvGraphicFramePr>
          <p:cNvPr id="26710" name="Group 86"/>
          <p:cNvGraphicFramePr>
            <a:graphicFrameLocks noGrp="1"/>
          </p:cNvGraphicFramePr>
          <p:nvPr>
            <p:extLst>
              <p:ext uri="{D42A27DB-BD31-4B8C-83A1-F6EECF244321}">
                <p14:modId xmlns="" xmlns:p14="http://schemas.microsoft.com/office/powerpoint/2010/main" val="3827442314"/>
              </p:ext>
            </p:extLst>
          </p:nvPr>
        </p:nvGraphicFramePr>
        <p:xfrm>
          <a:off x="7534275" y="896938"/>
          <a:ext cx="2371725" cy="1350288"/>
        </p:xfrm>
        <a:graphic>
          <a:graphicData uri="http://schemas.openxmlformats.org/drawingml/2006/table">
            <a:tbl>
              <a:tblPr/>
              <a:tblGrid>
                <a:gridCol w="255588"/>
                <a:gridCol w="2116137"/>
              </a:tblGrid>
              <a:tr h="60801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1</a:t>
                      </a:r>
                    </a:p>
                  </a:txBody>
                  <a:tcPr marL="0" marR="0" marT="45494" marB="45494"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defRPr/>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[Do you have other income during retirement (such as pension, annuity etc.)?</a:t>
                      </a:r>
                    </a:p>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Radio: </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Non mandatory</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No need default selection</a:t>
                      </a:r>
                    </a:p>
                  </a:txBody>
                  <a:tcPr marL="36000" marR="36000" marT="35820" marB="3582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60801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2</a:t>
                      </a:r>
                    </a:p>
                  </a:txBody>
                  <a:tcPr marL="0" marR="0" marT="45494" marB="45494"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Text Input : </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Do you have other income during retirement (such as pension, annuity etc.)?</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 is Yes, this field is enabled.</a:t>
                      </a: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36000" marR="36000" marT="35820" marB="3582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62475"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62476"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62477"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62478" name="그룹 170"/>
          <p:cNvGrpSpPr>
            <a:grpSpLocks/>
          </p:cNvGrpSpPr>
          <p:nvPr/>
        </p:nvGrpSpPr>
        <p:grpSpPr bwMode="auto">
          <a:xfrm rot="-8100000">
            <a:off x="597694" y="1234281"/>
            <a:ext cx="212725" cy="214313"/>
            <a:chOff x="3740150" y="525463"/>
            <a:chExt cx="349250" cy="350837"/>
          </a:xfrm>
        </p:grpSpPr>
        <p:cxnSp>
          <p:nvCxnSpPr>
            <p:cNvPr id="117" name="직선 연결선 116"/>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18" name="직선 연결선 117"/>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62479" name="직사각형 21"/>
          <p:cNvSpPr>
            <a:spLocks noChangeArrowheads="1"/>
          </p:cNvSpPr>
          <p:nvPr/>
        </p:nvSpPr>
        <p:spPr bwMode="auto">
          <a:xfrm>
            <a:off x="844550" y="1216025"/>
            <a:ext cx="1476375"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Customer Fact Find</a:t>
            </a:r>
            <a:endParaRPr lang="ko-KR" altLang="en-US" sz="1100">
              <a:latin typeface="Trebuchet MS" pitchFamily="34" charset="0"/>
              <a:ea typeface="맑은 고딕" pitchFamily="50" charset="-127"/>
            </a:endParaRPr>
          </a:p>
        </p:txBody>
      </p:sp>
      <p:sp>
        <p:nvSpPr>
          <p:cNvPr id="120"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pic>
        <p:nvPicPr>
          <p:cNvPr id="62481" name="Picture 28" descr="C:\Users\08539\Downloads\1403786430_45_Menu.png"/>
          <p:cNvPicPr>
            <a:picLocks noChangeAspect="1" noChangeArrowheads="1"/>
          </p:cNvPicPr>
          <p:nvPr/>
        </p:nvPicPr>
        <p:blipFill>
          <a:blip r:embed="rId3" cstate="print"/>
          <a:srcRect/>
          <a:stretch>
            <a:fillRect/>
          </a:stretch>
        </p:blipFill>
        <p:spPr bwMode="auto">
          <a:xfrm>
            <a:off x="393700" y="1227138"/>
            <a:ext cx="234950" cy="234950"/>
          </a:xfrm>
          <a:prstGeom prst="rect">
            <a:avLst/>
          </a:prstGeom>
          <a:noFill/>
          <a:ln w="9525">
            <a:noFill/>
            <a:miter lim="800000"/>
            <a:headEnd/>
            <a:tailEnd/>
          </a:ln>
        </p:spPr>
      </p:pic>
      <p:sp>
        <p:nvSpPr>
          <p:cNvPr id="122" name="직사각형 2"/>
          <p:cNvSpPr>
            <a:spLocks noChangeArrowheads="1"/>
          </p:cNvSpPr>
          <p:nvPr/>
        </p:nvSpPr>
        <p:spPr bwMode="auto">
          <a:xfrm>
            <a:off x="600710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123" name="순서도: 병합 122"/>
          <p:cNvSpPr/>
          <p:nvPr/>
        </p:nvSpPr>
        <p:spPr bwMode="auto">
          <a:xfrm>
            <a:off x="6761163" y="1298575"/>
            <a:ext cx="122237"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grpSp>
        <p:nvGrpSpPr>
          <p:cNvPr id="62484" name="그룹 170"/>
          <p:cNvGrpSpPr>
            <a:grpSpLocks/>
          </p:cNvGrpSpPr>
          <p:nvPr/>
        </p:nvGrpSpPr>
        <p:grpSpPr bwMode="auto">
          <a:xfrm rot="-8100000">
            <a:off x="2366169" y="1234281"/>
            <a:ext cx="212725" cy="214313"/>
            <a:chOff x="3740150" y="525463"/>
            <a:chExt cx="349250" cy="350837"/>
          </a:xfrm>
        </p:grpSpPr>
        <p:cxnSp>
          <p:nvCxnSpPr>
            <p:cNvPr id="147" name="직선 연결선 146"/>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48" name="직선 연결선 147"/>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149" name="직사각형 21"/>
          <p:cNvSpPr>
            <a:spLocks noChangeArrowheads="1"/>
          </p:cNvSpPr>
          <p:nvPr/>
        </p:nvSpPr>
        <p:spPr bwMode="auto">
          <a:xfrm>
            <a:off x="2703513" y="1216025"/>
            <a:ext cx="179705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kumimoji="0" lang="en-US" altLang="ko-KR" sz="1100" b="1" kern="0" dirty="0">
                <a:solidFill>
                  <a:srgbClr val="FFFFFF"/>
                </a:solidFill>
                <a:latin typeface="Trebuchet MS"/>
                <a:ea typeface="맑은 고딕"/>
              </a:rPr>
              <a:t>Financial Needs Analysis</a:t>
            </a:r>
          </a:p>
        </p:txBody>
      </p:sp>
      <p:sp>
        <p:nvSpPr>
          <p:cNvPr id="124"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62487" name="모서리가 둥근 직사각형 89"/>
          <p:cNvSpPr>
            <a:spLocks noChangeArrowheads="1"/>
          </p:cNvSpPr>
          <p:nvPr/>
        </p:nvSpPr>
        <p:spPr bwMode="auto">
          <a:xfrm>
            <a:off x="6696075" y="6078538"/>
            <a:ext cx="5159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Next</a:t>
            </a:r>
            <a:endParaRPr kumimoji="0" lang="ko-KR" altLang="en-US" sz="800" b="1">
              <a:latin typeface="맑은 고딕" pitchFamily="50" charset="-127"/>
              <a:ea typeface="맑은 고딕" pitchFamily="50" charset="-127"/>
            </a:endParaRPr>
          </a:p>
        </p:txBody>
      </p:sp>
      <p:sp>
        <p:nvSpPr>
          <p:cNvPr id="62488" name="모서리가 둥근 직사각형 89"/>
          <p:cNvSpPr>
            <a:spLocks noChangeArrowheads="1"/>
          </p:cNvSpPr>
          <p:nvPr/>
        </p:nvSpPr>
        <p:spPr bwMode="auto">
          <a:xfrm>
            <a:off x="393700" y="6078538"/>
            <a:ext cx="5143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sp>
        <p:nvSpPr>
          <p:cNvPr id="62489" name="직사각형 270"/>
          <p:cNvSpPr>
            <a:spLocks noChangeArrowheads="1"/>
          </p:cNvSpPr>
          <p:nvPr/>
        </p:nvSpPr>
        <p:spPr bwMode="auto">
          <a:xfrm>
            <a:off x="3919538" y="2276475"/>
            <a:ext cx="769937"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Type of Plan</a:t>
            </a:r>
            <a:endParaRPr kumimoji="0" lang="ko-KR" altLang="en-US" sz="800">
              <a:solidFill>
                <a:srgbClr val="FF0000"/>
              </a:solidFill>
              <a:latin typeface="맑은 고딕" pitchFamily="50" charset="-127"/>
              <a:ea typeface="맑은 고딕" pitchFamily="50" charset="-127"/>
            </a:endParaRPr>
          </a:p>
        </p:txBody>
      </p:sp>
      <p:sp>
        <p:nvSpPr>
          <p:cNvPr id="99" name="AutoShape 318"/>
          <p:cNvSpPr>
            <a:spLocks noChangeArrowheads="1"/>
          </p:cNvSpPr>
          <p:nvPr/>
        </p:nvSpPr>
        <p:spPr bwMode="auto">
          <a:xfrm>
            <a:off x="5159375" y="2265363"/>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62491" name="직사각형 270"/>
          <p:cNvSpPr>
            <a:spLocks noChangeArrowheads="1"/>
          </p:cNvSpPr>
          <p:nvPr/>
        </p:nvSpPr>
        <p:spPr bwMode="auto">
          <a:xfrm>
            <a:off x="398463" y="2284413"/>
            <a:ext cx="625475"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Company</a:t>
            </a:r>
            <a:endParaRPr kumimoji="0" lang="ko-KR" altLang="en-US" sz="800">
              <a:solidFill>
                <a:srgbClr val="FF0000"/>
              </a:solidFill>
              <a:latin typeface="맑은 고딕" pitchFamily="50" charset="-127"/>
              <a:ea typeface="맑은 고딕" pitchFamily="50" charset="-127"/>
            </a:endParaRPr>
          </a:p>
        </p:txBody>
      </p:sp>
      <p:sp>
        <p:nvSpPr>
          <p:cNvPr id="101" name="AutoShape 318"/>
          <p:cNvSpPr>
            <a:spLocks noChangeArrowheads="1"/>
          </p:cNvSpPr>
          <p:nvPr/>
        </p:nvSpPr>
        <p:spPr bwMode="auto">
          <a:xfrm>
            <a:off x="1646238" y="2265363"/>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62493" name="직사각형 270"/>
          <p:cNvSpPr>
            <a:spLocks noChangeArrowheads="1"/>
          </p:cNvSpPr>
          <p:nvPr/>
        </p:nvSpPr>
        <p:spPr bwMode="auto">
          <a:xfrm>
            <a:off x="3919538" y="2647950"/>
            <a:ext cx="1008062"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Disability Benefits</a:t>
            </a:r>
            <a:endParaRPr kumimoji="0" lang="ko-KR" altLang="en-US" sz="800">
              <a:solidFill>
                <a:srgbClr val="FF0000"/>
              </a:solidFill>
              <a:latin typeface="맑은 고딕" pitchFamily="50" charset="-127"/>
              <a:ea typeface="맑은 고딕" pitchFamily="50" charset="-127"/>
            </a:endParaRPr>
          </a:p>
        </p:txBody>
      </p:sp>
      <p:sp>
        <p:nvSpPr>
          <p:cNvPr id="103" name="AutoShape 318"/>
          <p:cNvSpPr>
            <a:spLocks noChangeArrowheads="1"/>
          </p:cNvSpPr>
          <p:nvPr/>
        </p:nvSpPr>
        <p:spPr bwMode="auto">
          <a:xfrm>
            <a:off x="5159375" y="2638425"/>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62495" name="직사각형 270"/>
          <p:cNvSpPr>
            <a:spLocks noChangeArrowheads="1"/>
          </p:cNvSpPr>
          <p:nvPr/>
        </p:nvSpPr>
        <p:spPr bwMode="auto">
          <a:xfrm>
            <a:off x="398463" y="2655888"/>
            <a:ext cx="863600"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Death Benefits</a:t>
            </a:r>
            <a:endParaRPr kumimoji="0" lang="ko-KR" altLang="en-US" sz="800">
              <a:solidFill>
                <a:srgbClr val="FF0000"/>
              </a:solidFill>
              <a:latin typeface="맑은 고딕" pitchFamily="50" charset="-127"/>
              <a:ea typeface="맑은 고딕" pitchFamily="50" charset="-127"/>
            </a:endParaRPr>
          </a:p>
        </p:txBody>
      </p:sp>
      <p:sp>
        <p:nvSpPr>
          <p:cNvPr id="197" name="AutoShape 318"/>
          <p:cNvSpPr>
            <a:spLocks noChangeArrowheads="1"/>
          </p:cNvSpPr>
          <p:nvPr/>
        </p:nvSpPr>
        <p:spPr bwMode="auto">
          <a:xfrm>
            <a:off x="1646238" y="2636838"/>
            <a:ext cx="2012950" cy="217487"/>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62497" name="직사각형 270"/>
          <p:cNvSpPr>
            <a:spLocks noChangeArrowheads="1"/>
          </p:cNvSpPr>
          <p:nvPr/>
        </p:nvSpPr>
        <p:spPr bwMode="auto">
          <a:xfrm>
            <a:off x="3919538" y="3009900"/>
            <a:ext cx="960437"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Annual Premium</a:t>
            </a:r>
            <a:endParaRPr kumimoji="0" lang="ko-KR" altLang="en-US" sz="800">
              <a:solidFill>
                <a:srgbClr val="FF0000"/>
              </a:solidFill>
              <a:latin typeface="맑은 고딕" pitchFamily="50" charset="-127"/>
              <a:ea typeface="맑은 고딕" pitchFamily="50" charset="-127"/>
            </a:endParaRPr>
          </a:p>
        </p:txBody>
      </p:sp>
      <p:sp>
        <p:nvSpPr>
          <p:cNvPr id="199" name="AutoShape 318"/>
          <p:cNvSpPr>
            <a:spLocks noChangeArrowheads="1"/>
          </p:cNvSpPr>
          <p:nvPr/>
        </p:nvSpPr>
        <p:spPr bwMode="auto">
          <a:xfrm>
            <a:off x="5159375" y="3000375"/>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62499" name="직사각형 270"/>
          <p:cNvSpPr>
            <a:spLocks noChangeArrowheads="1"/>
          </p:cNvSpPr>
          <p:nvPr/>
        </p:nvSpPr>
        <p:spPr bwMode="auto">
          <a:xfrm>
            <a:off x="398463" y="2959100"/>
            <a:ext cx="1247775" cy="296863"/>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Other Benefits / (H&amp;S, Accidental, etc.)</a:t>
            </a:r>
            <a:endParaRPr kumimoji="0" lang="ko-KR" altLang="en-US" sz="800">
              <a:solidFill>
                <a:srgbClr val="FF0000"/>
              </a:solidFill>
              <a:latin typeface="맑은 고딕" pitchFamily="50" charset="-127"/>
              <a:ea typeface="맑은 고딕" pitchFamily="50" charset="-127"/>
            </a:endParaRPr>
          </a:p>
        </p:txBody>
      </p:sp>
      <p:sp>
        <p:nvSpPr>
          <p:cNvPr id="201" name="AutoShape 318"/>
          <p:cNvSpPr>
            <a:spLocks noChangeArrowheads="1"/>
          </p:cNvSpPr>
          <p:nvPr/>
        </p:nvSpPr>
        <p:spPr bwMode="auto">
          <a:xfrm>
            <a:off x="1646238" y="2998788"/>
            <a:ext cx="2012950" cy="217487"/>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62501" name="직사각형 270"/>
          <p:cNvSpPr>
            <a:spLocks noChangeArrowheads="1"/>
          </p:cNvSpPr>
          <p:nvPr/>
        </p:nvSpPr>
        <p:spPr bwMode="auto">
          <a:xfrm>
            <a:off x="3919538" y="3370263"/>
            <a:ext cx="661987"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Frequency</a:t>
            </a:r>
            <a:endParaRPr kumimoji="0" lang="ko-KR" altLang="en-US" sz="800">
              <a:solidFill>
                <a:srgbClr val="FF0000"/>
              </a:solidFill>
              <a:latin typeface="맑은 고딕" pitchFamily="50" charset="-127"/>
              <a:ea typeface="맑은 고딕" pitchFamily="50" charset="-127"/>
            </a:endParaRPr>
          </a:p>
        </p:txBody>
      </p:sp>
      <p:sp>
        <p:nvSpPr>
          <p:cNvPr id="62502" name="직사각형 270"/>
          <p:cNvSpPr>
            <a:spLocks noChangeArrowheads="1"/>
          </p:cNvSpPr>
          <p:nvPr/>
        </p:nvSpPr>
        <p:spPr bwMode="auto">
          <a:xfrm>
            <a:off x="398463" y="3376613"/>
            <a:ext cx="858837"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Premium Type</a:t>
            </a:r>
            <a:endParaRPr kumimoji="0" lang="ko-KR" altLang="en-US" sz="800">
              <a:solidFill>
                <a:srgbClr val="FF0000"/>
              </a:solidFill>
              <a:latin typeface="맑은 고딕" pitchFamily="50" charset="-127"/>
              <a:ea typeface="맑은 고딕" pitchFamily="50" charset="-127"/>
            </a:endParaRPr>
          </a:p>
        </p:txBody>
      </p:sp>
      <p:grpSp>
        <p:nvGrpSpPr>
          <p:cNvPr id="62503" name="그룹 300"/>
          <p:cNvGrpSpPr>
            <a:grpSpLocks/>
          </p:cNvGrpSpPr>
          <p:nvPr/>
        </p:nvGrpSpPr>
        <p:grpSpPr bwMode="auto">
          <a:xfrm>
            <a:off x="1646238" y="3367088"/>
            <a:ext cx="2012950" cy="215900"/>
            <a:chOff x="8182632" y="4307555"/>
            <a:chExt cx="2016558" cy="217261"/>
          </a:xfrm>
        </p:grpSpPr>
        <p:sp>
          <p:nvSpPr>
            <p:cNvPr id="62571" name="모서리가 둥근 직사각형 258"/>
            <p:cNvSpPr>
              <a:spLocks noChangeArrowheads="1"/>
            </p:cNvSpPr>
            <p:nvPr/>
          </p:nvSpPr>
          <p:spPr bwMode="auto">
            <a:xfrm>
              <a:off x="8182632" y="4307555"/>
              <a:ext cx="2016558"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62572" name="그룹 104"/>
            <p:cNvGrpSpPr>
              <a:grpSpLocks/>
            </p:cNvGrpSpPr>
            <p:nvPr/>
          </p:nvGrpSpPr>
          <p:grpSpPr bwMode="auto">
            <a:xfrm rot="2487701">
              <a:off x="10041745" y="4363470"/>
              <a:ext cx="98601" cy="105435"/>
              <a:chOff x="6960318" y="-915566"/>
              <a:chExt cx="191445" cy="204713"/>
            </a:xfrm>
          </p:grpSpPr>
          <p:sp>
            <p:nvSpPr>
              <p:cNvPr id="207" name="타원 206"/>
              <p:cNvSpPr/>
              <p:nvPr/>
            </p:nvSpPr>
            <p:spPr bwMode="auto">
              <a:xfrm>
                <a:off x="6960314" y="-915570"/>
                <a:ext cx="191445" cy="204713"/>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800">
                  <a:latin typeface="맑은 고딕" pitchFamily="50" charset="-127"/>
                  <a:ea typeface="맑은 고딕" pitchFamily="50" charset="-127"/>
                </a:endParaRPr>
              </a:p>
            </p:txBody>
          </p:sp>
          <p:sp>
            <p:nvSpPr>
              <p:cNvPr id="208" name="1/2 액자 207"/>
              <p:cNvSpPr/>
              <p:nvPr/>
            </p:nvSpPr>
            <p:spPr bwMode="auto">
              <a:xfrm rot="11089016">
                <a:off x="7010902" y="-855494"/>
                <a:ext cx="77195" cy="83747"/>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grpSp>
        <p:nvGrpSpPr>
          <p:cNvPr id="62504" name="그룹 300"/>
          <p:cNvGrpSpPr>
            <a:grpSpLocks/>
          </p:cNvGrpSpPr>
          <p:nvPr/>
        </p:nvGrpSpPr>
        <p:grpSpPr bwMode="auto">
          <a:xfrm>
            <a:off x="5159375" y="3367088"/>
            <a:ext cx="2012950" cy="215900"/>
            <a:chOff x="8182632" y="4307555"/>
            <a:chExt cx="2016558" cy="217261"/>
          </a:xfrm>
        </p:grpSpPr>
        <p:sp>
          <p:nvSpPr>
            <p:cNvPr id="62567" name="모서리가 둥근 직사각형 258"/>
            <p:cNvSpPr>
              <a:spLocks noChangeArrowheads="1"/>
            </p:cNvSpPr>
            <p:nvPr/>
          </p:nvSpPr>
          <p:spPr bwMode="auto">
            <a:xfrm>
              <a:off x="8182632" y="4307555"/>
              <a:ext cx="2016558"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62568" name="그룹 104"/>
            <p:cNvGrpSpPr>
              <a:grpSpLocks/>
            </p:cNvGrpSpPr>
            <p:nvPr/>
          </p:nvGrpSpPr>
          <p:grpSpPr bwMode="auto">
            <a:xfrm rot="2487701">
              <a:off x="10041746" y="4363470"/>
              <a:ext cx="98601" cy="105435"/>
              <a:chOff x="6960320" y="-915567"/>
              <a:chExt cx="191445" cy="204713"/>
            </a:xfrm>
          </p:grpSpPr>
          <p:sp>
            <p:nvSpPr>
              <p:cNvPr id="212" name="타원 211"/>
              <p:cNvSpPr/>
              <p:nvPr/>
            </p:nvSpPr>
            <p:spPr bwMode="auto">
              <a:xfrm>
                <a:off x="6960316" y="-915571"/>
                <a:ext cx="191445" cy="204713"/>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800">
                  <a:latin typeface="맑은 고딕" pitchFamily="50" charset="-127"/>
                  <a:ea typeface="맑은 고딕" pitchFamily="50" charset="-127"/>
                </a:endParaRPr>
              </a:p>
            </p:txBody>
          </p:sp>
          <p:sp>
            <p:nvSpPr>
              <p:cNvPr id="213" name="1/2 액자 212"/>
              <p:cNvSpPr/>
              <p:nvPr/>
            </p:nvSpPr>
            <p:spPr bwMode="auto">
              <a:xfrm rot="11089016">
                <a:off x="7010903" y="-855492"/>
                <a:ext cx="77195"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62505" name="직사각형 270"/>
          <p:cNvSpPr>
            <a:spLocks noChangeArrowheads="1"/>
          </p:cNvSpPr>
          <p:nvPr/>
        </p:nvSpPr>
        <p:spPr bwMode="auto">
          <a:xfrm>
            <a:off x="3919538" y="3743325"/>
            <a:ext cx="828675"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Maturity Date</a:t>
            </a:r>
            <a:endParaRPr kumimoji="0" lang="ko-KR" altLang="en-US" sz="800">
              <a:solidFill>
                <a:srgbClr val="FF0000"/>
              </a:solidFill>
              <a:latin typeface="맑은 고딕" pitchFamily="50" charset="-127"/>
              <a:ea typeface="맑은 고딕" pitchFamily="50" charset="-127"/>
            </a:endParaRPr>
          </a:p>
        </p:txBody>
      </p:sp>
      <p:sp>
        <p:nvSpPr>
          <p:cNvPr id="62506" name="직사각형 270"/>
          <p:cNvSpPr>
            <a:spLocks noChangeArrowheads="1"/>
          </p:cNvSpPr>
          <p:nvPr/>
        </p:nvSpPr>
        <p:spPr bwMode="auto">
          <a:xfrm>
            <a:off x="398463" y="3679825"/>
            <a:ext cx="1247775" cy="322263"/>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Start Date / </a:t>
            </a:r>
          </a:p>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Policy Effective Date</a:t>
            </a:r>
            <a:endParaRPr kumimoji="0" lang="ko-KR" altLang="en-US" sz="800">
              <a:solidFill>
                <a:srgbClr val="FF0000"/>
              </a:solidFill>
              <a:latin typeface="맑은 고딕" pitchFamily="50" charset="-127"/>
              <a:ea typeface="맑은 고딕" pitchFamily="50" charset="-127"/>
            </a:endParaRPr>
          </a:p>
        </p:txBody>
      </p:sp>
      <p:sp>
        <p:nvSpPr>
          <p:cNvPr id="216" name="AutoShape 318"/>
          <p:cNvSpPr>
            <a:spLocks noChangeArrowheads="1"/>
          </p:cNvSpPr>
          <p:nvPr/>
        </p:nvSpPr>
        <p:spPr bwMode="auto">
          <a:xfrm>
            <a:off x="1646238" y="3732213"/>
            <a:ext cx="2012950" cy="217487"/>
          </a:xfrm>
          <a:prstGeom prst="flowChartAlternateProcess">
            <a:avLst/>
          </a:prstGeom>
          <a:solidFill>
            <a:srgbClr val="D9D9D9"/>
          </a:solidFill>
          <a:ln w="9525" algn="ctr">
            <a:solidFill>
              <a:schemeClr val="bg1">
                <a:lumMod val="50000"/>
              </a:schemeClr>
            </a:solidFill>
            <a:miter lim="800000"/>
            <a:headEnd/>
            <a:tailEnd/>
          </a:ln>
        </p:spPr>
        <p:txBody>
          <a:bodyPr wrap="none" anchor="ctr"/>
          <a:lstStyle/>
          <a:p>
            <a:pPr algn="ctr">
              <a:defRPr/>
            </a:pPr>
            <a:r>
              <a:rPr kumimoji="0" lang="en-US" altLang="ko-KR" sz="700" dirty="0">
                <a:solidFill>
                  <a:schemeClr val="tx1"/>
                </a:solidFill>
                <a:latin typeface="Trebuchet MS"/>
                <a:ea typeface="맑은 고딕" pitchFamily="50" charset="-127"/>
              </a:rPr>
              <a:t>DD-MM-YYYY</a:t>
            </a:r>
          </a:p>
        </p:txBody>
      </p:sp>
      <p:sp>
        <p:nvSpPr>
          <p:cNvPr id="217" name="AutoShape 318"/>
          <p:cNvSpPr>
            <a:spLocks noChangeArrowheads="1"/>
          </p:cNvSpPr>
          <p:nvPr/>
        </p:nvSpPr>
        <p:spPr bwMode="auto">
          <a:xfrm>
            <a:off x="5159375" y="3732213"/>
            <a:ext cx="2012950" cy="217487"/>
          </a:xfrm>
          <a:prstGeom prst="flowChartAlternateProcess">
            <a:avLst/>
          </a:prstGeom>
          <a:solidFill>
            <a:srgbClr val="D9D9D9"/>
          </a:solidFill>
          <a:ln w="9525" algn="ctr">
            <a:solidFill>
              <a:schemeClr val="bg1">
                <a:lumMod val="50000"/>
              </a:schemeClr>
            </a:solidFill>
            <a:miter lim="800000"/>
            <a:headEnd/>
            <a:tailEnd/>
          </a:ln>
        </p:spPr>
        <p:txBody>
          <a:bodyPr wrap="none" anchor="ctr"/>
          <a:lstStyle/>
          <a:p>
            <a:pPr algn="ctr">
              <a:defRPr/>
            </a:pPr>
            <a:r>
              <a:rPr kumimoji="0" lang="en-US" altLang="ko-KR" sz="700" dirty="0">
                <a:solidFill>
                  <a:schemeClr val="tx1"/>
                </a:solidFill>
                <a:latin typeface="Trebuchet MS"/>
                <a:ea typeface="맑은 고딕" pitchFamily="50" charset="-127"/>
              </a:rPr>
              <a:t>DD-MM-YYYY</a:t>
            </a:r>
          </a:p>
        </p:txBody>
      </p:sp>
      <p:graphicFrame>
        <p:nvGraphicFramePr>
          <p:cNvPr id="218" name="Group 381"/>
          <p:cNvGraphicFramePr>
            <a:graphicFrameLocks noGrp="1"/>
          </p:cNvGraphicFramePr>
          <p:nvPr/>
        </p:nvGraphicFramePr>
        <p:xfrm>
          <a:off x="317500" y="4440238"/>
          <a:ext cx="7038975" cy="1587500"/>
        </p:xfrm>
        <a:graphic>
          <a:graphicData uri="http://schemas.openxmlformats.org/drawingml/2006/table">
            <a:tbl>
              <a:tblPr/>
              <a:tblGrid>
                <a:gridCol w="1408113"/>
                <a:gridCol w="1408112"/>
                <a:gridCol w="1406525"/>
                <a:gridCol w="1408113"/>
                <a:gridCol w="1408112"/>
              </a:tblGrid>
              <a:tr h="317500">
                <a:tc gridSpan="5">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How much of your current income would you like to allocate for protection/retirement/education/savings/investment per month?</a:t>
                      </a:r>
                    </a:p>
                  </a:txBody>
                  <a:tcPr marL="36004" marR="36004" marT="45716" marB="45716" anchor="ctr" horzOverflow="overflow">
                    <a:lnL>
                      <a:noFill/>
                    </a:lnL>
                    <a:lnR>
                      <a:noFill/>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7500">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Protection</a:t>
                      </a:r>
                    </a:p>
                  </a:txBody>
                  <a:tcPr marL="36004" marR="36004" marT="45716" marB="45716" anchor="ctr" horzOverflow="overflow">
                    <a:lnL w="3175" cap="flat" cmpd="sng" algn="ctr">
                      <a:no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Retirement</a:t>
                      </a:r>
                    </a:p>
                  </a:txBody>
                  <a:tcPr marL="36004" marR="36004" marT="45716" marB="45716"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Education</a:t>
                      </a:r>
                    </a:p>
                  </a:txBody>
                  <a:tcPr marL="36004" marR="36004" marT="45716" marB="45716"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Savings</a:t>
                      </a:r>
                    </a:p>
                  </a:txBody>
                  <a:tcPr marL="36004" marR="36004" marT="45716" marB="45716"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Investment</a:t>
                      </a:r>
                    </a:p>
                  </a:txBody>
                  <a:tcPr marL="36004" marR="36004" marT="45716" marB="45716" anchor="ctr" horzOverflow="overflow">
                    <a:lnL w="3175" cap="flat" cmpd="sng" algn="ctr">
                      <a:solidFill>
                        <a:srgbClr val="7F7F7F"/>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317500">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RM</a:t>
                      </a:r>
                    </a:p>
                  </a:txBody>
                  <a:tcPr marL="36004" marR="36004" marT="45716" marB="45716" anchor="ctr" horzOverflow="overflow">
                    <a:lnL w="3175" cap="flat" cmpd="sng" algn="ctr">
                      <a:no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RM</a:t>
                      </a:r>
                    </a:p>
                  </a:txBody>
                  <a:tcPr marL="36004" marR="36004" marT="45716" marB="45716"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RM</a:t>
                      </a:r>
                    </a:p>
                  </a:txBody>
                  <a:tcPr marL="36004" marR="36004" marT="45716" marB="45716"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RM</a:t>
                      </a:r>
                    </a:p>
                  </a:txBody>
                  <a:tcPr marL="36004" marR="36004" marT="45716" marB="45716"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RM</a:t>
                      </a:r>
                    </a:p>
                  </a:txBody>
                  <a:tcPr marL="36004" marR="36004" marT="45716" marB="45716" anchor="ctr" horzOverflow="overflow">
                    <a:lnL w="3175" cap="flat" cmpd="sng" algn="ctr">
                      <a:solidFill>
                        <a:srgbClr val="7F7F7F"/>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317500">
                <a:tc gridSpan="5">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Do you have other income during retirement (such as pension, annuity etc.)?</a:t>
                      </a:r>
                    </a:p>
                  </a:txBody>
                  <a:tcPr marL="36004" marR="36004" marT="45716" marB="45716" anchor="ctr" horzOverflow="overflow">
                    <a:lnL>
                      <a:noFill/>
                    </a:lnL>
                    <a:lnR>
                      <a:noFill/>
                    </a:lnR>
                    <a:lnT w="3175" cap="flat" cmpd="sng" algn="ctr">
                      <a:solidFill>
                        <a:srgbClr val="7F7F7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7500">
                <a:tc gridSpan="5">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Yes, please specify? </a:t>
                      </a:r>
                    </a:p>
                  </a:txBody>
                  <a:tcPr marL="36004" marR="36004" marT="45716" marB="45716" anchor="ctr" horzOverflow="overflow">
                    <a:lnL>
                      <a:noFill/>
                    </a:lnL>
                    <a:lnR>
                      <a:noFill/>
                    </a:lnR>
                    <a:lnT w="12700" cap="flat" cmpd="sng" algn="ctr">
                      <a:solidFill>
                        <a:schemeClr val="bg1"/>
                      </a:solidFill>
                      <a:prstDash val="solid"/>
                      <a:round/>
                      <a:headEnd type="none" w="med" len="med"/>
                      <a:tailEnd type="none" w="med" len="med"/>
                    </a:lnT>
                    <a:lnB>
                      <a:noFill/>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219" name="AutoShape 318"/>
          <p:cNvSpPr>
            <a:spLocks noChangeArrowheads="1"/>
          </p:cNvSpPr>
          <p:nvPr/>
        </p:nvSpPr>
        <p:spPr bwMode="auto">
          <a:xfrm>
            <a:off x="568325" y="5124450"/>
            <a:ext cx="1071563"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220" name="AutoShape 318"/>
          <p:cNvSpPr>
            <a:spLocks noChangeArrowheads="1"/>
          </p:cNvSpPr>
          <p:nvPr/>
        </p:nvSpPr>
        <p:spPr bwMode="auto">
          <a:xfrm>
            <a:off x="1958975" y="5124450"/>
            <a:ext cx="1071563"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221" name="AutoShape 318"/>
          <p:cNvSpPr>
            <a:spLocks noChangeArrowheads="1"/>
          </p:cNvSpPr>
          <p:nvPr/>
        </p:nvSpPr>
        <p:spPr bwMode="auto">
          <a:xfrm>
            <a:off x="3363913" y="5124450"/>
            <a:ext cx="1069975"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222" name="AutoShape 318"/>
          <p:cNvSpPr>
            <a:spLocks noChangeArrowheads="1"/>
          </p:cNvSpPr>
          <p:nvPr/>
        </p:nvSpPr>
        <p:spPr bwMode="auto">
          <a:xfrm>
            <a:off x="4756150" y="5124450"/>
            <a:ext cx="1069975"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223" name="AutoShape 318"/>
          <p:cNvSpPr>
            <a:spLocks noChangeArrowheads="1"/>
          </p:cNvSpPr>
          <p:nvPr/>
        </p:nvSpPr>
        <p:spPr bwMode="auto">
          <a:xfrm>
            <a:off x="6194425" y="5124450"/>
            <a:ext cx="1071563"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grpSp>
        <p:nvGrpSpPr>
          <p:cNvPr id="62537" name="그룹 276"/>
          <p:cNvGrpSpPr>
            <a:grpSpLocks/>
          </p:cNvGrpSpPr>
          <p:nvPr/>
        </p:nvGrpSpPr>
        <p:grpSpPr bwMode="auto">
          <a:xfrm>
            <a:off x="0" y="1790700"/>
            <a:ext cx="271463" cy="4265613"/>
            <a:chOff x="9007" y="2570276"/>
            <a:chExt cx="271973" cy="3439998"/>
          </a:xfrm>
        </p:grpSpPr>
        <p:grpSp>
          <p:nvGrpSpPr>
            <p:cNvPr id="62562" name="그룹 77"/>
            <p:cNvGrpSpPr>
              <a:grpSpLocks/>
            </p:cNvGrpSpPr>
            <p:nvPr/>
          </p:nvGrpSpPr>
          <p:grpSpPr bwMode="auto">
            <a:xfrm>
              <a:off x="28092" y="2570276"/>
              <a:ext cx="252888" cy="3439998"/>
              <a:chOff x="7326139" y="2570276"/>
              <a:chExt cx="252888" cy="3439998"/>
            </a:xfrm>
          </p:grpSpPr>
          <p:sp>
            <p:nvSpPr>
              <p:cNvPr id="227" name="Line 12"/>
              <p:cNvSpPr>
                <a:spLocks noChangeShapeType="1"/>
              </p:cNvSpPr>
              <p:nvPr/>
            </p:nvSpPr>
            <p:spPr bwMode="auto">
              <a:xfrm>
                <a:off x="7448608" y="2584359"/>
                <a:ext cx="0" cy="3397750"/>
              </a:xfrm>
              <a:prstGeom prst="line">
                <a:avLst/>
              </a:prstGeom>
              <a:noFill/>
              <a:ln w="9525">
                <a:solidFill>
                  <a:srgbClr val="FFFFFF">
                    <a:lumMod val="50000"/>
                  </a:srgbClr>
                </a:solidFill>
                <a:round/>
                <a:headEnd type="triangle" w="sm" len="sm"/>
                <a:tailEnd type="triangle" w="sm" len="sm"/>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sp>
            <p:nvSpPr>
              <p:cNvPr id="228" name="Line 9"/>
              <p:cNvSpPr>
                <a:spLocks noChangeShapeType="1"/>
              </p:cNvSpPr>
              <p:nvPr/>
            </p:nvSpPr>
            <p:spPr bwMode="auto">
              <a:xfrm>
                <a:off x="7326140" y="6010274"/>
                <a:ext cx="252887" cy="0"/>
              </a:xfrm>
              <a:prstGeom prst="line">
                <a:avLst/>
              </a:prstGeom>
              <a:noFill/>
              <a:ln w="9525">
                <a:solidFill>
                  <a:schemeClr val="bg1">
                    <a:lumMod val="75000"/>
                  </a:schemeClr>
                </a:solidFill>
                <a:round/>
                <a:headEnd/>
                <a:tailEnd/>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sp>
            <p:nvSpPr>
              <p:cNvPr id="229" name="Line 9"/>
              <p:cNvSpPr>
                <a:spLocks noChangeShapeType="1"/>
              </p:cNvSpPr>
              <p:nvPr/>
            </p:nvSpPr>
            <p:spPr bwMode="auto">
              <a:xfrm>
                <a:off x="7326140" y="2570276"/>
                <a:ext cx="252887" cy="0"/>
              </a:xfrm>
              <a:prstGeom prst="line">
                <a:avLst/>
              </a:prstGeom>
              <a:noFill/>
              <a:ln w="9525">
                <a:solidFill>
                  <a:schemeClr val="bg1">
                    <a:lumMod val="75000"/>
                  </a:schemeClr>
                </a:solidFill>
                <a:round/>
                <a:headEnd/>
                <a:tailEnd/>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grpSp>
        <p:sp>
          <p:nvSpPr>
            <p:cNvPr id="62563" name="Text Box 14"/>
            <p:cNvSpPr txBox="1">
              <a:spLocks noChangeArrowheads="1"/>
            </p:cNvSpPr>
            <p:nvPr/>
          </p:nvSpPr>
          <p:spPr bwMode="auto">
            <a:xfrm>
              <a:off x="9007" y="4190243"/>
              <a:ext cx="271973" cy="198588"/>
            </a:xfrm>
            <a:prstGeom prst="rect">
              <a:avLst/>
            </a:prstGeom>
            <a:solidFill>
              <a:schemeClr val="bg1"/>
            </a:solidFill>
            <a:ln w="9525" algn="ctr">
              <a:noFill/>
              <a:miter lim="800000"/>
              <a:headEnd/>
              <a:tailEnd/>
            </a:ln>
          </p:spPr>
          <p:txBody>
            <a:bodyPr lIns="0" tIns="0" rIns="0" bIns="0">
              <a:spAutoFit/>
            </a:bodyPr>
            <a:lstStyle/>
            <a:p>
              <a:r>
                <a:rPr kumimoji="0" lang="en-US" altLang="ko-KR" sz="800">
                  <a:latin typeface="Trebuchet MS" pitchFamily="34" charset="0"/>
                  <a:ea typeface="맑은 고딕" pitchFamily="50" charset="-127"/>
                </a:rPr>
                <a:t>Scroll</a:t>
              </a:r>
            </a:p>
            <a:p>
              <a:r>
                <a:rPr kumimoji="0" lang="en-US" altLang="ko-KR" sz="800">
                  <a:latin typeface="Trebuchet MS" pitchFamily="34" charset="0"/>
                  <a:ea typeface="맑은 고딕" pitchFamily="50" charset="-127"/>
                </a:rPr>
                <a:t>able</a:t>
              </a:r>
              <a:endParaRPr kumimoji="0" lang="en-US" altLang="ko-KR" sz="800">
                <a:latin typeface="맑은 고딕" pitchFamily="50" charset="-127"/>
                <a:ea typeface="맑은 고딕" pitchFamily="50" charset="-127"/>
              </a:endParaRPr>
            </a:p>
          </p:txBody>
        </p:sp>
      </p:grpSp>
      <p:sp>
        <p:nvSpPr>
          <p:cNvPr id="62538" name="직사각형 270"/>
          <p:cNvSpPr>
            <a:spLocks noChangeArrowheads="1"/>
          </p:cNvSpPr>
          <p:nvPr/>
        </p:nvSpPr>
        <p:spPr bwMode="auto">
          <a:xfrm>
            <a:off x="4333875" y="5457825"/>
            <a:ext cx="431800" cy="193675"/>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Yes</a:t>
            </a:r>
            <a:endParaRPr kumimoji="0" lang="ko-KR" altLang="en-US" sz="800">
              <a:solidFill>
                <a:srgbClr val="FF0000"/>
              </a:solidFill>
              <a:latin typeface="맑은 고딕" pitchFamily="50" charset="-127"/>
              <a:ea typeface="맑은 고딕" pitchFamily="50" charset="-127"/>
            </a:endParaRPr>
          </a:p>
        </p:txBody>
      </p:sp>
      <p:pic>
        <p:nvPicPr>
          <p:cNvPr id="62539" name="그림 114" descr="radioBtn.png"/>
          <p:cNvPicPr>
            <a:picLocks noChangeAspect="1"/>
          </p:cNvPicPr>
          <p:nvPr/>
        </p:nvPicPr>
        <p:blipFill>
          <a:blip r:embed="rId4" cstate="print"/>
          <a:srcRect/>
          <a:stretch>
            <a:fillRect/>
          </a:stretch>
        </p:blipFill>
        <p:spPr bwMode="auto">
          <a:xfrm>
            <a:off x="4841875" y="5473700"/>
            <a:ext cx="152400" cy="152400"/>
          </a:xfrm>
          <a:prstGeom prst="rect">
            <a:avLst/>
          </a:prstGeom>
          <a:noFill/>
          <a:ln w="9525">
            <a:noFill/>
            <a:miter lim="800000"/>
            <a:headEnd/>
            <a:tailEnd/>
          </a:ln>
        </p:spPr>
      </p:pic>
      <p:sp>
        <p:nvSpPr>
          <p:cNvPr id="62540" name="직사각형 270"/>
          <p:cNvSpPr>
            <a:spLocks noChangeArrowheads="1"/>
          </p:cNvSpPr>
          <p:nvPr/>
        </p:nvSpPr>
        <p:spPr bwMode="auto">
          <a:xfrm>
            <a:off x="4965700" y="5457825"/>
            <a:ext cx="323850"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No</a:t>
            </a:r>
            <a:endParaRPr kumimoji="0" lang="ko-KR" altLang="en-US" sz="800">
              <a:solidFill>
                <a:srgbClr val="FF0000"/>
              </a:solidFill>
              <a:latin typeface="맑은 고딕" pitchFamily="50" charset="-127"/>
              <a:ea typeface="맑은 고딕" pitchFamily="50" charset="-127"/>
            </a:endParaRPr>
          </a:p>
        </p:txBody>
      </p:sp>
      <p:sp>
        <p:nvSpPr>
          <p:cNvPr id="234" name="AutoShape 318"/>
          <p:cNvSpPr>
            <a:spLocks noChangeArrowheads="1"/>
          </p:cNvSpPr>
          <p:nvPr/>
        </p:nvSpPr>
        <p:spPr bwMode="auto">
          <a:xfrm>
            <a:off x="1330325" y="5764213"/>
            <a:ext cx="5935663"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62543" name="직사각형 270"/>
          <p:cNvSpPr>
            <a:spLocks noChangeArrowheads="1"/>
          </p:cNvSpPr>
          <p:nvPr/>
        </p:nvSpPr>
        <p:spPr bwMode="auto">
          <a:xfrm>
            <a:off x="398463" y="4068763"/>
            <a:ext cx="1263650" cy="296862"/>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Projected Lump Sum At Maturity(RM)</a:t>
            </a:r>
            <a:endParaRPr kumimoji="0" lang="ko-KR" altLang="en-US" sz="800">
              <a:solidFill>
                <a:srgbClr val="FF0000"/>
              </a:solidFill>
              <a:latin typeface="맑은 고딕" pitchFamily="50" charset="-127"/>
              <a:ea typeface="맑은 고딕" pitchFamily="50" charset="-127"/>
            </a:endParaRPr>
          </a:p>
        </p:txBody>
      </p:sp>
      <p:sp>
        <p:nvSpPr>
          <p:cNvPr id="247" name="AutoShape 318"/>
          <p:cNvSpPr>
            <a:spLocks noChangeArrowheads="1"/>
          </p:cNvSpPr>
          <p:nvPr/>
        </p:nvSpPr>
        <p:spPr bwMode="auto">
          <a:xfrm>
            <a:off x="1646238" y="4110038"/>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62545" name="직사각형 270"/>
          <p:cNvSpPr>
            <a:spLocks noChangeArrowheads="1"/>
          </p:cNvSpPr>
          <p:nvPr/>
        </p:nvSpPr>
        <p:spPr bwMode="auto">
          <a:xfrm>
            <a:off x="3927474" y="4127500"/>
            <a:ext cx="904875"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Affordability(%)</a:t>
            </a:r>
            <a:endParaRPr kumimoji="0" lang="ko-KR" altLang="en-US" sz="800">
              <a:solidFill>
                <a:srgbClr val="FF0000"/>
              </a:solidFill>
              <a:latin typeface="맑은 고딕" pitchFamily="50" charset="-127"/>
              <a:ea typeface="맑은 고딕" pitchFamily="50" charset="-127"/>
            </a:endParaRPr>
          </a:p>
        </p:txBody>
      </p:sp>
      <p:sp>
        <p:nvSpPr>
          <p:cNvPr id="249" name="AutoShape 318"/>
          <p:cNvSpPr>
            <a:spLocks noChangeArrowheads="1"/>
          </p:cNvSpPr>
          <p:nvPr/>
        </p:nvSpPr>
        <p:spPr bwMode="auto">
          <a:xfrm>
            <a:off x="5175249" y="4110038"/>
            <a:ext cx="2012950"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endParaRPr kumimoji="0" lang="en-US" altLang="ko-KR" sz="700">
              <a:solidFill>
                <a:srgbClr val="7F7F7F"/>
              </a:solidFill>
              <a:latin typeface="Trebuchet MS" pitchFamily="34" charset="0"/>
              <a:ea typeface="맑은 고딕" pitchFamily="50" charset="-127"/>
            </a:endParaRPr>
          </a:p>
        </p:txBody>
      </p:sp>
      <p:sp>
        <p:nvSpPr>
          <p:cNvPr id="85" name="직사각형 84"/>
          <p:cNvSpPr/>
          <p:nvPr/>
        </p:nvSpPr>
        <p:spPr bwMode="auto">
          <a:xfrm>
            <a:off x="2901950" y="1536700"/>
            <a:ext cx="1343025"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Record of Advice</a:t>
            </a:r>
            <a:endParaRPr lang="ko-KR" altLang="en-US" sz="800" dirty="0">
              <a:ea typeface="맑은 고딕" pitchFamily="50" charset="-127"/>
            </a:endParaRPr>
          </a:p>
        </p:txBody>
      </p:sp>
      <p:sp>
        <p:nvSpPr>
          <p:cNvPr id="86" name="직사각형 85"/>
          <p:cNvSpPr/>
          <p:nvPr/>
        </p:nvSpPr>
        <p:spPr bwMode="auto">
          <a:xfrm>
            <a:off x="4324350" y="1536700"/>
            <a:ext cx="1544638"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Declaration And Acknowledgement</a:t>
            </a:r>
            <a:endParaRPr lang="ko-KR" altLang="en-US" sz="800" dirty="0">
              <a:ea typeface="맑은 고딕" pitchFamily="50" charset="-127"/>
            </a:endParaRPr>
          </a:p>
        </p:txBody>
      </p:sp>
      <p:sp>
        <p:nvSpPr>
          <p:cNvPr id="87" name="직사각형 86"/>
          <p:cNvSpPr/>
          <p:nvPr/>
        </p:nvSpPr>
        <p:spPr bwMode="auto">
          <a:xfrm>
            <a:off x="5942013" y="1536700"/>
            <a:ext cx="1360487"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Confirmation of Advice</a:t>
            </a:r>
            <a:endParaRPr lang="ko-KR" altLang="en-US" sz="800" dirty="0">
              <a:ea typeface="맑은 고딕" pitchFamily="50" charset="-127"/>
            </a:endParaRPr>
          </a:p>
        </p:txBody>
      </p:sp>
      <p:sp>
        <p:nvSpPr>
          <p:cNvPr id="88" name="직사각형 87"/>
          <p:cNvSpPr/>
          <p:nvPr/>
        </p:nvSpPr>
        <p:spPr bwMode="auto">
          <a:xfrm>
            <a:off x="1603375" y="1536700"/>
            <a:ext cx="1212850"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Family Details</a:t>
            </a:r>
            <a:endParaRPr lang="ko-KR" altLang="en-US" sz="800" dirty="0">
              <a:ea typeface="맑은 고딕" pitchFamily="50" charset="-127"/>
            </a:endParaRPr>
          </a:p>
        </p:txBody>
      </p:sp>
      <p:cxnSp>
        <p:nvCxnSpPr>
          <p:cNvPr id="90" name="직선 연결선 89"/>
          <p:cNvCxnSpPr/>
          <p:nvPr/>
        </p:nvCxnSpPr>
        <p:spPr bwMode="auto">
          <a:xfrm>
            <a:off x="307975" y="1790700"/>
            <a:ext cx="7038975" cy="0"/>
          </a:xfrm>
          <a:prstGeom prst="line">
            <a:avLst/>
          </a:prstGeom>
          <a:noFill/>
          <a:ln w="12700" cap="flat" cmpd="sng" algn="ctr">
            <a:solidFill>
              <a:schemeClr val="bg1">
                <a:lumMod val="50000"/>
              </a:schemeClr>
            </a:solidFill>
            <a:prstDash val="solid"/>
            <a:round/>
            <a:headEnd type="none" w="med" len="med"/>
            <a:tailEnd type="none"/>
          </a:ln>
          <a:effectLst/>
        </p:spPr>
      </p:cxnSp>
      <p:pic>
        <p:nvPicPr>
          <p:cNvPr id="62555" name="그림 89"/>
          <p:cNvPicPr>
            <a:picLocks noChangeAspect="1"/>
          </p:cNvPicPr>
          <p:nvPr/>
        </p:nvPicPr>
        <p:blipFill>
          <a:blip r:embed="rId5" cstate="print"/>
          <a:srcRect/>
          <a:stretch>
            <a:fillRect/>
          </a:stretch>
        </p:blipFill>
        <p:spPr bwMode="auto">
          <a:xfrm>
            <a:off x="3992563" y="1573213"/>
            <a:ext cx="215900" cy="215900"/>
          </a:xfrm>
          <a:prstGeom prst="rect">
            <a:avLst/>
          </a:prstGeom>
          <a:noFill/>
          <a:ln w="9525">
            <a:noFill/>
            <a:miter lim="800000"/>
            <a:headEnd/>
            <a:tailEnd/>
          </a:ln>
        </p:spPr>
      </p:pic>
      <p:pic>
        <p:nvPicPr>
          <p:cNvPr id="62556" name="그림 89"/>
          <p:cNvPicPr>
            <a:picLocks noChangeAspect="1"/>
          </p:cNvPicPr>
          <p:nvPr/>
        </p:nvPicPr>
        <p:blipFill>
          <a:blip r:embed="rId5" cstate="print"/>
          <a:srcRect/>
          <a:stretch>
            <a:fillRect/>
          </a:stretch>
        </p:blipFill>
        <p:spPr bwMode="auto">
          <a:xfrm>
            <a:off x="5597525" y="1573213"/>
            <a:ext cx="215900" cy="215900"/>
          </a:xfrm>
          <a:prstGeom prst="rect">
            <a:avLst/>
          </a:prstGeom>
          <a:noFill/>
          <a:ln w="9525">
            <a:noFill/>
            <a:miter lim="800000"/>
            <a:headEnd/>
            <a:tailEnd/>
          </a:ln>
        </p:spPr>
      </p:pic>
      <p:pic>
        <p:nvPicPr>
          <p:cNvPr id="62557" name="그림 89"/>
          <p:cNvPicPr>
            <a:picLocks noChangeAspect="1"/>
          </p:cNvPicPr>
          <p:nvPr/>
        </p:nvPicPr>
        <p:blipFill>
          <a:blip r:embed="rId5" cstate="print"/>
          <a:srcRect/>
          <a:stretch>
            <a:fillRect/>
          </a:stretch>
        </p:blipFill>
        <p:spPr bwMode="auto">
          <a:xfrm>
            <a:off x="7018338" y="1573213"/>
            <a:ext cx="215900" cy="215900"/>
          </a:xfrm>
          <a:prstGeom prst="rect">
            <a:avLst/>
          </a:prstGeom>
          <a:noFill/>
          <a:ln w="9525">
            <a:noFill/>
            <a:miter lim="800000"/>
            <a:headEnd/>
            <a:tailEnd/>
          </a:ln>
        </p:spPr>
      </p:pic>
      <p:sp>
        <p:nvSpPr>
          <p:cNvPr id="95" name="직사각형 94"/>
          <p:cNvSpPr/>
          <p:nvPr/>
        </p:nvSpPr>
        <p:spPr bwMode="auto">
          <a:xfrm>
            <a:off x="344488" y="1536700"/>
            <a:ext cx="1177925" cy="252413"/>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Financial Needs Analysis</a:t>
            </a:r>
            <a:endParaRPr lang="ko-KR" altLang="en-US" sz="800" dirty="0">
              <a:ea typeface="맑은 고딕" pitchFamily="50" charset="-127"/>
            </a:endParaRPr>
          </a:p>
        </p:txBody>
      </p:sp>
      <p:pic>
        <p:nvPicPr>
          <p:cNvPr id="62559" name="그림 5"/>
          <p:cNvPicPr>
            <a:picLocks noChangeAspect="1"/>
          </p:cNvPicPr>
          <p:nvPr/>
        </p:nvPicPr>
        <p:blipFill>
          <a:blip r:embed="rId6" cstate="print"/>
          <a:srcRect/>
          <a:stretch>
            <a:fillRect/>
          </a:stretch>
        </p:blipFill>
        <p:spPr bwMode="auto">
          <a:xfrm>
            <a:off x="1296988" y="1584325"/>
            <a:ext cx="193675" cy="193675"/>
          </a:xfrm>
          <a:prstGeom prst="rect">
            <a:avLst/>
          </a:prstGeom>
          <a:noFill/>
          <a:ln w="9525">
            <a:noFill/>
            <a:miter lim="800000"/>
            <a:headEnd/>
            <a:tailEnd/>
          </a:ln>
        </p:spPr>
      </p:pic>
      <p:pic>
        <p:nvPicPr>
          <p:cNvPr id="62560" name="그림 89"/>
          <p:cNvPicPr>
            <a:picLocks noChangeAspect="1"/>
          </p:cNvPicPr>
          <p:nvPr/>
        </p:nvPicPr>
        <p:blipFill>
          <a:blip r:embed="rId5" cstate="print"/>
          <a:srcRect/>
          <a:stretch>
            <a:fillRect/>
          </a:stretch>
        </p:blipFill>
        <p:spPr bwMode="auto">
          <a:xfrm>
            <a:off x="2544763" y="1573213"/>
            <a:ext cx="215900" cy="215900"/>
          </a:xfrm>
          <a:prstGeom prst="rect">
            <a:avLst/>
          </a:prstGeom>
          <a:noFill/>
          <a:ln w="9525">
            <a:noFill/>
            <a:miter lim="800000"/>
            <a:headEnd/>
            <a:tailEnd/>
          </a:ln>
        </p:spPr>
      </p:pic>
      <p:sp>
        <p:nvSpPr>
          <p:cNvPr id="62561" name="타원 726"/>
          <p:cNvSpPr>
            <a:spLocks noChangeArrowheads="1"/>
          </p:cNvSpPr>
          <p:nvPr/>
        </p:nvSpPr>
        <p:spPr bwMode="auto">
          <a:xfrm>
            <a:off x="1257300" y="5651500"/>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2</a:t>
            </a:r>
            <a:endParaRPr kumimoji="0" lang="en-US" altLang="ko-KR" sz="800" b="1" dirty="0">
              <a:solidFill>
                <a:srgbClr val="FFFFFF"/>
              </a:solidFill>
              <a:latin typeface="Calibri" pitchFamily="34" charset="0"/>
              <a:ea typeface="맑은 고딕" pitchFamily="50" charset="-127"/>
            </a:endParaRPr>
          </a:p>
        </p:txBody>
      </p:sp>
      <p:sp>
        <p:nvSpPr>
          <p:cNvPr id="91" name="직사각형 270"/>
          <p:cNvSpPr>
            <a:spLocks noChangeArrowheads="1"/>
          </p:cNvSpPr>
          <p:nvPr/>
        </p:nvSpPr>
        <p:spPr bwMode="auto">
          <a:xfrm>
            <a:off x="3919538" y="1947863"/>
            <a:ext cx="796925"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Life Assured</a:t>
            </a:r>
            <a:r>
              <a:rPr kumimoji="0" lang="en-US" altLang="ko-KR" sz="800">
                <a:solidFill>
                  <a:srgbClr val="FF0000"/>
                </a:solidFill>
                <a:latin typeface="맑은 고딕" pitchFamily="50" charset="-127"/>
                <a:ea typeface="맑은 고딕" pitchFamily="50" charset="-127"/>
              </a:rPr>
              <a:t>*</a:t>
            </a:r>
            <a:endParaRPr kumimoji="0" lang="en-US" altLang="ko-KR" sz="800">
              <a:latin typeface="맑은 고딕" pitchFamily="50" charset="-127"/>
              <a:ea typeface="맑은 고딕" pitchFamily="50" charset="-127"/>
            </a:endParaRPr>
          </a:p>
        </p:txBody>
      </p:sp>
      <p:sp>
        <p:nvSpPr>
          <p:cNvPr id="92" name="AutoShape 318"/>
          <p:cNvSpPr>
            <a:spLocks noChangeArrowheads="1"/>
          </p:cNvSpPr>
          <p:nvPr/>
        </p:nvSpPr>
        <p:spPr bwMode="auto">
          <a:xfrm>
            <a:off x="5159375" y="1938338"/>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93" name="직사각형 270"/>
          <p:cNvSpPr>
            <a:spLocks noChangeArrowheads="1"/>
          </p:cNvSpPr>
          <p:nvPr/>
        </p:nvSpPr>
        <p:spPr bwMode="auto">
          <a:xfrm>
            <a:off x="398463" y="1955800"/>
            <a:ext cx="798512"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Policy Owner</a:t>
            </a:r>
            <a:endParaRPr kumimoji="0" lang="ko-KR" altLang="en-US" sz="800">
              <a:solidFill>
                <a:srgbClr val="FF0000"/>
              </a:solidFill>
              <a:latin typeface="맑은 고딕" pitchFamily="50" charset="-127"/>
              <a:ea typeface="맑은 고딕" pitchFamily="50" charset="-127"/>
            </a:endParaRPr>
          </a:p>
        </p:txBody>
      </p:sp>
      <p:sp>
        <p:nvSpPr>
          <p:cNvPr id="94" name="AutoShape 318"/>
          <p:cNvSpPr>
            <a:spLocks noChangeArrowheads="1"/>
          </p:cNvSpPr>
          <p:nvPr/>
        </p:nvSpPr>
        <p:spPr bwMode="auto">
          <a:xfrm>
            <a:off x="1646238" y="1938338"/>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89" name="모서리가 둥근 직사각형 89"/>
          <p:cNvSpPr>
            <a:spLocks noChangeArrowheads="1"/>
          </p:cNvSpPr>
          <p:nvPr/>
        </p:nvSpPr>
        <p:spPr bwMode="auto">
          <a:xfrm>
            <a:off x="6003296" y="6078538"/>
            <a:ext cx="5159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dirty="0" smtClean="0">
                <a:latin typeface="맑은 고딕" pitchFamily="50" charset="-127"/>
                <a:ea typeface="맑은 고딕" pitchFamily="50" charset="-127"/>
              </a:rPr>
              <a:t>Save</a:t>
            </a:r>
            <a:endParaRPr kumimoji="0" lang="ko-KR" altLang="en-US" sz="800" b="1" dirty="0">
              <a:latin typeface="맑은 고딕" pitchFamily="50" charset="-127"/>
              <a:ea typeface="맑은 고딕" pitchFamily="50" charset="-127"/>
            </a:endParaRPr>
          </a:p>
        </p:txBody>
      </p:sp>
      <p:pic>
        <p:nvPicPr>
          <p:cNvPr id="96" name="그림 114" descr="radioBtn.png"/>
          <p:cNvPicPr>
            <a:picLocks noChangeAspect="1"/>
          </p:cNvPicPr>
          <p:nvPr/>
        </p:nvPicPr>
        <p:blipFill>
          <a:blip r:embed="rId4" cstate="print"/>
          <a:srcRect/>
          <a:stretch>
            <a:fillRect/>
          </a:stretch>
        </p:blipFill>
        <p:spPr bwMode="auto">
          <a:xfrm>
            <a:off x="4202113" y="5473700"/>
            <a:ext cx="152400" cy="152400"/>
          </a:xfrm>
          <a:prstGeom prst="rect">
            <a:avLst/>
          </a:prstGeom>
          <a:noFill/>
          <a:ln w="9525">
            <a:noFill/>
            <a:miter lim="800000"/>
            <a:headEnd/>
            <a:tailEnd/>
          </a:ln>
        </p:spPr>
      </p:pic>
      <p:sp>
        <p:nvSpPr>
          <p:cNvPr id="97" name="타원 726"/>
          <p:cNvSpPr>
            <a:spLocks noChangeArrowheads="1"/>
          </p:cNvSpPr>
          <p:nvPr/>
        </p:nvSpPr>
        <p:spPr bwMode="auto">
          <a:xfrm>
            <a:off x="3976688" y="5384800"/>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1</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제목 1"/>
          <p:cNvSpPr>
            <a:spLocks noGrp="1"/>
          </p:cNvSpPr>
          <p:nvPr>
            <p:ph type="title"/>
          </p:nvPr>
        </p:nvSpPr>
        <p:spPr/>
        <p:txBody>
          <a:bodyPr/>
          <a:lstStyle/>
          <a:p>
            <a:r>
              <a:rPr lang="en-US" altLang="ko-KR" sz="1800" smtClean="0"/>
              <a:t>4. Customer Fact Finding</a:t>
            </a:r>
            <a:endParaRPr sz="1800" smtClean="0"/>
          </a:p>
        </p:txBody>
      </p:sp>
      <p:sp>
        <p:nvSpPr>
          <p:cNvPr id="63491" name="내용 개체 틀 2"/>
          <p:cNvSpPr>
            <a:spLocks noGrp="1"/>
          </p:cNvSpPr>
          <p:nvPr>
            <p:ph idx="5"/>
          </p:nvPr>
        </p:nvSpPr>
        <p:spPr>
          <a:xfrm>
            <a:off x="223838" y="728663"/>
            <a:ext cx="6910387" cy="280987"/>
          </a:xfrm>
          <a:noFill/>
        </p:spPr>
        <p:txBody>
          <a:bodyPr/>
          <a:lstStyle/>
          <a:p>
            <a:pPr>
              <a:buFont typeface="Wingdings" pitchFamily="2" charset="2"/>
              <a:buNone/>
            </a:pPr>
            <a:r>
              <a:rPr lang="en-US" altLang="ko-KR" smtClean="0"/>
              <a:t>4.6 Family Details</a:t>
            </a:r>
            <a:endParaRPr kumimoji="0" lang="ko-KR" altLang="en-US" smtClean="0"/>
          </a:p>
          <a:p>
            <a:pPr>
              <a:buFont typeface="Wingdings" pitchFamily="2" charset="2"/>
              <a:buNone/>
            </a:pPr>
            <a:endParaRPr lang="ko-KR" altLang="en-US" smtClean="0"/>
          </a:p>
        </p:txBody>
      </p:sp>
      <p:graphicFrame>
        <p:nvGraphicFramePr>
          <p:cNvPr id="26710" name="Group 86"/>
          <p:cNvGraphicFramePr>
            <a:graphicFrameLocks noGrp="1"/>
          </p:cNvGraphicFramePr>
          <p:nvPr>
            <p:extLst>
              <p:ext uri="{D42A27DB-BD31-4B8C-83A1-F6EECF244321}">
                <p14:modId xmlns="" xmlns:p14="http://schemas.microsoft.com/office/powerpoint/2010/main" val="3191124771"/>
              </p:ext>
            </p:extLst>
          </p:nvPr>
        </p:nvGraphicFramePr>
        <p:xfrm>
          <a:off x="7534275" y="915988"/>
          <a:ext cx="2371725" cy="1830960"/>
        </p:xfrm>
        <a:graphic>
          <a:graphicData uri="http://schemas.openxmlformats.org/drawingml/2006/table">
            <a:tbl>
              <a:tblPr/>
              <a:tblGrid>
                <a:gridCol w="255588"/>
                <a:gridCol w="2116137"/>
              </a:tblGrid>
              <a:tr h="212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
                      </a:r>
                    </a:p>
                  </a:txBody>
                  <a:tcPr marL="0" marR="0" marT="45404" marB="45404"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5725" marR="0" lvl="0" indent="-85725" algn="l" defTabSz="914400" rtl="0" eaLnBrk="0" fontAlgn="base" latinLnBrk="1" hangingPunct="0">
                        <a:lnSpc>
                          <a:spcPct val="110000"/>
                        </a:lnSpc>
                        <a:spcBef>
                          <a:spcPct val="0"/>
                        </a:spcBef>
                        <a:spcAft>
                          <a:spcPct val="0"/>
                        </a:spcAft>
                        <a:buClrTx/>
                        <a:buSzTx/>
                        <a:buFont typeface="Wingdings" pitchFamily="2" charset="2"/>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Max 10 family information can be entered.</a:t>
                      </a:r>
                    </a:p>
                  </a:txBody>
                  <a:tcPr marL="36000" marR="36000" marT="35750" marB="3575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212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1</a:t>
                      </a:r>
                    </a:p>
                  </a:txBody>
                  <a:tcPr marL="0" marR="0" marT="45404" marB="45404"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[Number of Family] Dropdown:</a:t>
                      </a: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Default: 0</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0, 1, 2, 3, 4, 5, 6, 7, 8, 9, 10</a:t>
                      </a:r>
                    </a:p>
                  </a:txBody>
                  <a:tcPr marL="36000" marR="36000" marT="35750" marB="3575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212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2</a:t>
                      </a:r>
                    </a:p>
                  </a:txBody>
                  <a:tcPr marL="0" marR="0" marT="45404" marB="45404"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[Family] Tabs:</a:t>
                      </a: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1" i="0" u="none" strike="noStrike" cap="none" normalizeH="0" baseline="0" dirty="0" smtClean="0">
                          <a:ln>
                            <a:noFill/>
                          </a:ln>
                          <a:solidFill>
                            <a:srgbClr val="FF0000"/>
                          </a:solidFill>
                          <a:effectLst/>
                          <a:latin typeface="Trebuchet MS" pitchFamily="34" charset="0"/>
                          <a:ea typeface="맑은 고딕" pitchFamily="50" charset="-127"/>
                          <a:sym typeface="Wingdings 2" pitchFamily="18" charset="2"/>
                        </a:rPr>
                        <a:t> User can scroll to enter more families</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1" i="0" u="none" strike="noStrike" cap="none" normalizeH="0" baseline="0" dirty="0" smtClean="0">
                          <a:ln>
                            <a:noFill/>
                          </a:ln>
                          <a:solidFill>
                            <a:srgbClr val="FF0000"/>
                          </a:solidFill>
                          <a:effectLst/>
                          <a:latin typeface="Trebuchet MS" pitchFamily="34" charset="0"/>
                          <a:ea typeface="맑은 고딕" pitchFamily="50" charset="-127"/>
                          <a:sym typeface="Wingdings 2" pitchFamily="18" charset="2"/>
                        </a:rPr>
                        <a:t> PDF will display up to 4 rows as default.  (i.e. even if 1 family, will still show 4 rows)  And if more families are added, they will be added in extra row. (i.e. 5 families will display 5 rows, 7 families will display 7 rows)</a:t>
                      </a:r>
                    </a:p>
                  </a:txBody>
                  <a:tcPr marL="36000" marR="36000" marT="35750" marB="3575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63499"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63500"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dirty="0" smtClean="0">
                <a:latin typeface="Trebuchet MS" pitchFamily="34" charset="0"/>
                <a:ea typeface="맑은 고딕" pitchFamily="50" charset="-127"/>
              </a:rPr>
              <a:t>Status info</a:t>
            </a:r>
            <a:endParaRPr kumimoji="0" lang="ko-KR" altLang="en-US" sz="800" dirty="0">
              <a:latin typeface="Trebuchet MS" pitchFamily="34" charset="0"/>
              <a:ea typeface="맑은 고딕" pitchFamily="50" charset="-127"/>
            </a:endParaRPr>
          </a:p>
        </p:txBody>
      </p:sp>
      <p:sp>
        <p:nvSpPr>
          <p:cNvPr id="63501"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63502" name="그룹 170"/>
          <p:cNvGrpSpPr>
            <a:grpSpLocks/>
          </p:cNvGrpSpPr>
          <p:nvPr/>
        </p:nvGrpSpPr>
        <p:grpSpPr bwMode="auto">
          <a:xfrm rot="-8100000">
            <a:off x="597694" y="1234281"/>
            <a:ext cx="212725" cy="214313"/>
            <a:chOff x="3740150" y="525463"/>
            <a:chExt cx="349250" cy="350837"/>
          </a:xfrm>
        </p:grpSpPr>
        <p:cxnSp>
          <p:nvCxnSpPr>
            <p:cNvPr id="117" name="직선 연결선 116"/>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18" name="직선 연결선 117"/>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63503" name="직사각형 21"/>
          <p:cNvSpPr>
            <a:spLocks noChangeArrowheads="1"/>
          </p:cNvSpPr>
          <p:nvPr/>
        </p:nvSpPr>
        <p:spPr bwMode="auto">
          <a:xfrm>
            <a:off x="844550" y="1216025"/>
            <a:ext cx="1476375"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Customer Fact Find</a:t>
            </a:r>
            <a:endParaRPr lang="ko-KR" altLang="en-US" sz="1100">
              <a:latin typeface="Trebuchet MS" pitchFamily="34" charset="0"/>
              <a:ea typeface="맑은 고딕" pitchFamily="50" charset="-127"/>
            </a:endParaRPr>
          </a:p>
        </p:txBody>
      </p:sp>
      <p:sp>
        <p:nvSpPr>
          <p:cNvPr id="120"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pic>
        <p:nvPicPr>
          <p:cNvPr id="63505" name="Picture 28" descr="C:\Users\08539\Downloads\1403786430_45_Menu.png"/>
          <p:cNvPicPr>
            <a:picLocks noChangeAspect="1" noChangeArrowheads="1"/>
          </p:cNvPicPr>
          <p:nvPr/>
        </p:nvPicPr>
        <p:blipFill>
          <a:blip r:embed="rId3" cstate="print"/>
          <a:srcRect/>
          <a:stretch>
            <a:fillRect/>
          </a:stretch>
        </p:blipFill>
        <p:spPr bwMode="auto">
          <a:xfrm>
            <a:off x="393700" y="1227138"/>
            <a:ext cx="234950" cy="234950"/>
          </a:xfrm>
          <a:prstGeom prst="rect">
            <a:avLst/>
          </a:prstGeom>
          <a:noFill/>
          <a:ln w="9525">
            <a:noFill/>
            <a:miter lim="800000"/>
            <a:headEnd/>
            <a:tailEnd/>
          </a:ln>
        </p:spPr>
      </p:pic>
      <p:sp>
        <p:nvSpPr>
          <p:cNvPr id="122" name="직사각형 2"/>
          <p:cNvSpPr>
            <a:spLocks noChangeArrowheads="1"/>
          </p:cNvSpPr>
          <p:nvPr/>
        </p:nvSpPr>
        <p:spPr bwMode="auto">
          <a:xfrm>
            <a:off x="600710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123" name="순서도: 병합 122"/>
          <p:cNvSpPr/>
          <p:nvPr/>
        </p:nvSpPr>
        <p:spPr bwMode="auto">
          <a:xfrm>
            <a:off x="6761163" y="1298575"/>
            <a:ext cx="122237"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grpSp>
        <p:nvGrpSpPr>
          <p:cNvPr id="63508" name="그룹 170"/>
          <p:cNvGrpSpPr>
            <a:grpSpLocks/>
          </p:cNvGrpSpPr>
          <p:nvPr/>
        </p:nvGrpSpPr>
        <p:grpSpPr bwMode="auto">
          <a:xfrm rot="-8100000">
            <a:off x="2366169" y="1234281"/>
            <a:ext cx="212725" cy="214313"/>
            <a:chOff x="3740150" y="525463"/>
            <a:chExt cx="349250" cy="350837"/>
          </a:xfrm>
        </p:grpSpPr>
        <p:cxnSp>
          <p:nvCxnSpPr>
            <p:cNvPr id="147" name="직선 연결선 146"/>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48" name="직선 연결선 147"/>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149" name="직사각형 21"/>
          <p:cNvSpPr>
            <a:spLocks noChangeArrowheads="1"/>
          </p:cNvSpPr>
          <p:nvPr/>
        </p:nvSpPr>
        <p:spPr bwMode="auto">
          <a:xfrm>
            <a:off x="2703513" y="1216025"/>
            <a:ext cx="1114425"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kumimoji="0" lang="en-US" altLang="ko-KR" sz="1100" b="1" kern="0" dirty="0">
                <a:solidFill>
                  <a:srgbClr val="FFFFFF"/>
                </a:solidFill>
                <a:latin typeface="Trebuchet MS"/>
                <a:ea typeface="맑은 고딕"/>
              </a:rPr>
              <a:t>Family Details</a:t>
            </a:r>
          </a:p>
        </p:txBody>
      </p:sp>
      <p:sp>
        <p:nvSpPr>
          <p:cNvPr id="124"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63511" name="모서리가 둥근 직사각형 89"/>
          <p:cNvSpPr>
            <a:spLocks noChangeArrowheads="1"/>
          </p:cNvSpPr>
          <p:nvPr/>
        </p:nvSpPr>
        <p:spPr bwMode="auto">
          <a:xfrm>
            <a:off x="6696075" y="6078538"/>
            <a:ext cx="5159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Next</a:t>
            </a:r>
            <a:endParaRPr kumimoji="0" lang="ko-KR" altLang="en-US" sz="800" b="1">
              <a:latin typeface="맑은 고딕" pitchFamily="50" charset="-127"/>
              <a:ea typeface="맑은 고딕" pitchFamily="50" charset="-127"/>
            </a:endParaRPr>
          </a:p>
        </p:txBody>
      </p:sp>
      <p:sp>
        <p:nvSpPr>
          <p:cNvPr id="63512" name="모서리가 둥근 직사각형 89"/>
          <p:cNvSpPr>
            <a:spLocks noChangeArrowheads="1"/>
          </p:cNvSpPr>
          <p:nvPr/>
        </p:nvSpPr>
        <p:spPr bwMode="auto">
          <a:xfrm>
            <a:off x="393700" y="6078538"/>
            <a:ext cx="5143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sp>
        <p:nvSpPr>
          <p:cNvPr id="63513" name="직사각형 270"/>
          <p:cNvSpPr>
            <a:spLocks noChangeArrowheads="1"/>
          </p:cNvSpPr>
          <p:nvPr/>
        </p:nvSpPr>
        <p:spPr bwMode="auto">
          <a:xfrm>
            <a:off x="404813" y="1941513"/>
            <a:ext cx="1027112"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Number of Family</a:t>
            </a:r>
            <a:endParaRPr kumimoji="0" lang="ko-KR" altLang="en-US" sz="800">
              <a:solidFill>
                <a:srgbClr val="FF0000"/>
              </a:solidFill>
              <a:latin typeface="맑은 고딕" pitchFamily="50" charset="-127"/>
              <a:ea typeface="맑은 고딕" pitchFamily="50" charset="-127"/>
            </a:endParaRPr>
          </a:p>
        </p:txBody>
      </p:sp>
      <p:grpSp>
        <p:nvGrpSpPr>
          <p:cNvPr id="63514" name="그룹 300"/>
          <p:cNvGrpSpPr>
            <a:grpSpLocks/>
          </p:cNvGrpSpPr>
          <p:nvPr/>
        </p:nvGrpSpPr>
        <p:grpSpPr bwMode="auto">
          <a:xfrm>
            <a:off x="1800225" y="1919288"/>
            <a:ext cx="701675" cy="215900"/>
            <a:chOff x="9520010" y="4307555"/>
            <a:chExt cx="702078" cy="217261"/>
          </a:xfrm>
        </p:grpSpPr>
        <p:sp>
          <p:nvSpPr>
            <p:cNvPr id="63553" name="모서리가 둥근 직사각형 258"/>
            <p:cNvSpPr>
              <a:spLocks noChangeArrowheads="1"/>
            </p:cNvSpPr>
            <p:nvPr/>
          </p:nvSpPr>
          <p:spPr bwMode="auto">
            <a:xfrm>
              <a:off x="9520010" y="4307555"/>
              <a:ext cx="702078"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a:r>
                <a:rPr lang="en-US" altLang="ko-KR" sz="700">
                  <a:latin typeface="맑은 고딕" pitchFamily="50" charset="-127"/>
                  <a:ea typeface="맑은 고딕" pitchFamily="50" charset="-127"/>
                </a:rPr>
                <a:t>1</a:t>
              </a:r>
              <a:endParaRPr lang="ko-KR" altLang="en-US" sz="700">
                <a:latin typeface="맑은 고딕" pitchFamily="50" charset="-127"/>
                <a:ea typeface="맑은 고딕" pitchFamily="50" charset="-127"/>
              </a:endParaRPr>
            </a:p>
          </p:txBody>
        </p:sp>
        <p:grpSp>
          <p:nvGrpSpPr>
            <p:cNvPr id="63554" name="그룹 104"/>
            <p:cNvGrpSpPr>
              <a:grpSpLocks/>
            </p:cNvGrpSpPr>
            <p:nvPr/>
          </p:nvGrpSpPr>
          <p:grpSpPr bwMode="auto">
            <a:xfrm rot="2487701">
              <a:off x="10042149" y="4362854"/>
              <a:ext cx="98570" cy="105387"/>
              <a:chOff x="6960098" y="-916947"/>
              <a:chExt cx="191385" cy="204619"/>
            </a:xfrm>
          </p:grpSpPr>
          <p:sp>
            <p:nvSpPr>
              <p:cNvPr id="89" name="타원 88"/>
              <p:cNvSpPr/>
              <p:nvPr/>
            </p:nvSpPr>
            <p:spPr bwMode="auto">
              <a:xfrm>
                <a:off x="6961587" y="-916591"/>
                <a:ext cx="191214" cy="204713"/>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800">
                  <a:latin typeface="맑은 고딕" pitchFamily="50" charset="-127"/>
                  <a:ea typeface="맑은 고딕" pitchFamily="50" charset="-127"/>
                </a:endParaRPr>
              </a:p>
            </p:txBody>
          </p:sp>
          <p:sp>
            <p:nvSpPr>
              <p:cNvPr id="90" name="1/2 액자 89"/>
              <p:cNvSpPr/>
              <p:nvPr/>
            </p:nvSpPr>
            <p:spPr bwMode="auto">
              <a:xfrm rot="11089016">
                <a:off x="7005448" y="-854730"/>
                <a:ext cx="77103"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91" name="직사각형 90"/>
          <p:cNvSpPr/>
          <p:nvPr/>
        </p:nvSpPr>
        <p:spPr bwMode="auto">
          <a:xfrm>
            <a:off x="455613" y="2238375"/>
            <a:ext cx="1562100" cy="244475"/>
          </a:xfrm>
          <a:prstGeom prst="rect">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b="1">
                <a:solidFill>
                  <a:schemeClr val="tx1"/>
                </a:solidFill>
                <a:latin typeface="Trebuchet MS" pitchFamily="34" charset="0"/>
                <a:ea typeface="맑은 고딕" pitchFamily="50" charset="-127"/>
              </a:rPr>
              <a:t>Family #1</a:t>
            </a:r>
            <a:endParaRPr lang="ko-KR" altLang="en-US" sz="800" b="1">
              <a:solidFill>
                <a:schemeClr val="tx1"/>
              </a:solidFill>
              <a:latin typeface="Trebuchet MS" pitchFamily="34" charset="0"/>
              <a:ea typeface="맑은 고딕" pitchFamily="50" charset="-127"/>
            </a:endParaRPr>
          </a:p>
        </p:txBody>
      </p:sp>
      <p:sp>
        <p:nvSpPr>
          <p:cNvPr id="92" name="직사각형 91"/>
          <p:cNvSpPr/>
          <p:nvPr/>
        </p:nvSpPr>
        <p:spPr bwMode="auto">
          <a:xfrm>
            <a:off x="2146300" y="2238375"/>
            <a:ext cx="1562100" cy="244475"/>
          </a:xfrm>
          <a:prstGeom prst="rect">
            <a:avLst/>
          </a:prstGeom>
          <a:solidFill>
            <a:schemeClr val="bg1">
              <a:lumMod val="9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b="1">
                <a:solidFill>
                  <a:srgbClr val="7F7F7F"/>
                </a:solidFill>
                <a:latin typeface="Trebuchet MS" pitchFamily="34" charset="0"/>
                <a:ea typeface="맑은 고딕" pitchFamily="50" charset="-127"/>
              </a:rPr>
              <a:t>Family #2</a:t>
            </a:r>
            <a:endParaRPr lang="ko-KR" altLang="en-US" sz="800" b="1">
              <a:solidFill>
                <a:srgbClr val="7F7F7F"/>
              </a:solidFill>
              <a:latin typeface="Trebuchet MS" pitchFamily="34" charset="0"/>
              <a:ea typeface="맑은 고딕" pitchFamily="50" charset="-127"/>
            </a:endParaRPr>
          </a:p>
        </p:txBody>
      </p:sp>
      <p:sp>
        <p:nvSpPr>
          <p:cNvPr id="93" name="직사각형 92"/>
          <p:cNvSpPr/>
          <p:nvPr/>
        </p:nvSpPr>
        <p:spPr bwMode="auto">
          <a:xfrm>
            <a:off x="3854450" y="2238375"/>
            <a:ext cx="1562100" cy="244475"/>
          </a:xfrm>
          <a:prstGeom prst="rect">
            <a:avLst/>
          </a:prstGeom>
          <a:solidFill>
            <a:schemeClr val="bg1">
              <a:lumMod val="9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b="1">
                <a:solidFill>
                  <a:srgbClr val="7F7F7F"/>
                </a:solidFill>
                <a:latin typeface="Trebuchet MS" pitchFamily="34" charset="0"/>
                <a:ea typeface="맑은 고딕" pitchFamily="50" charset="-127"/>
              </a:rPr>
              <a:t>Family #3</a:t>
            </a:r>
            <a:endParaRPr lang="ko-KR" altLang="en-US" sz="800">
              <a:solidFill>
                <a:srgbClr val="7F7F7F"/>
              </a:solidFill>
              <a:latin typeface="Trebuchet MS" pitchFamily="34" charset="0"/>
              <a:ea typeface="맑은 고딕" pitchFamily="50" charset="-127"/>
            </a:endParaRPr>
          </a:p>
        </p:txBody>
      </p:sp>
      <p:sp>
        <p:nvSpPr>
          <p:cNvPr id="94" name="직사각형 93"/>
          <p:cNvSpPr/>
          <p:nvPr/>
        </p:nvSpPr>
        <p:spPr bwMode="auto">
          <a:xfrm>
            <a:off x="5613400" y="2238375"/>
            <a:ext cx="1562100" cy="244475"/>
          </a:xfrm>
          <a:prstGeom prst="rect">
            <a:avLst/>
          </a:prstGeom>
          <a:solidFill>
            <a:schemeClr val="bg1">
              <a:lumMod val="9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b="1">
                <a:solidFill>
                  <a:srgbClr val="7F7F7F"/>
                </a:solidFill>
                <a:latin typeface="Trebuchet MS" pitchFamily="34" charset="0"/>
                <a:ea typeface="맑은 고딕" pitchFamily="50" charset="-127"/>
              </a:rPr>
              <a:t>Family #4</a:t>
            </a:r>
            <a:endParaRPr lang="ko-KR" altLang="en-US" sz="800">
              <a:solidFill>
                <a:srgbClr val="7F7F7F"/>
              </a:solidFill>
              <a:latin typeface="Trebuchet MS" pitchFamily="34" charset="0"/>
              <a:ea typeface="맑은 고딕" pitchFamily="50" charset="-127"/>
            </a:endParaRPr>
          </a:p>
        </p:txBody>
      </p:sp>
      <p:cxnSp>
        <p:nvCxnSpPr>
          <p:cNvPr id="95" name="직선 연결선 94"/>
          <p:cNvCxnSpPr/>
          <p:nvPr/>
        </p:nvCxnSpPr>
        <p:spPr bwMode="auto">
          <a:xfrm>
            <a:off x="303213" y="2482850"/>
            <a:ext cx="7048500" cy="0"/>
          </a:xfrm>
          <a:prstGeom prst="line">
            <a:avLst/>
          </a:prstGeom>
          <a:solidFill>
            <a:schemeClr val="bg1"/>
          </a:solidFill>
          <a:ln w="6350" algn="ctr">
            <a:solidFill>
              <a:schemeClr val="bg1">
                <a:lumMod val="50000"/>
              </a:schemeClr>
            </a:solidFill>
            <a:miter lim="800000"/>
            <a:headEnd/>
            <a:tailEnd/>
          </a:ln>
        </p:spPr>
      </p:cxnSp>
      <p:sp>
        <p:nvSpPr>
          <p:cNvPr id="63520" name="직사각형 70"/>
          <p:cNvSpPr>
            <a:spLocks noChangeArrowheads="1"/>
          </p:cNvSpPr>
          <p:nvPr/>
        </p:nvSpPr>
        <p:spPr bwMode="auto">
          <a:xfrm>
            <a:off x="463550" y="2449513"/>
            <a:ext cx="1550988" cy="53975"/>
          </a:xfrm>
          <a:prstGeom prst="rect">
            <a:avLst/>
          </a:prstGeom>
          <a:solidFill>
            <a:schemeClr val="bg1"/>
          </a:solidFill>
          <a:ln w="6350" algn="ctr">
            <a:noFill/>
            <a:miter lim="800000"/>
            <a:headEnd/>
            <a:tailEnd/>
          </a:ln>
        </p:spPr>
        <p:txBody>
          <a:bodyPr wrap="none" lIns="90000" tIns="46800" rIns="90000" bIns="46800" anchor="ctr"/>
          <a:lstStyle/>
          <a:p>
            <a:pPr marL="92075" indent="-92075" algn="ctr"/>
            <a:endParaRPr lang="ko-KR" altLang="en-US" sz="800">
              <a:solidFill>
                <a:srgbClr val="FFFFFF"/>
              </a:solidFill>
              <a:latin typeface="Trebuchet MS" pitchFamily="34" charset="0"/>
              <a:ea typeface="맑은 고딕" pitchFamily="50" charset="-127"/>
            </a:endParaRPr>
          </a:p>
        </p:txBody>
      </p:sp>
      <p:sp>
        <p:nvSpPr>
          <p:cNvPr id="63521" name="직사각형 270"/>
          <p:cNvSpPr>
            <a:spLocks noChangeArrowheads="1"/>
          </p:cNvSpPr>
          <p:nvPr/>
        </p:nvSpPr>
        <p:spPr bwMode="auto">
          <a:xfrm>
            <a:off x="3919538" y="2679700"/>
            <a:ext cx="752475"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Relationship</a:t>
            </a:r>
            <a:endParaRPr kumimoji="0" lang="ko-KR" altLang="en-US" sz="800">
              <a:solidFill>
                <a:srgbClr val="FF0000"/>
              </a:solidFill>
              <a:latin typeface="맑은 고딕" pitchFamily="50" charset="-127"/>
              <a:ea typeface="맑은 고딕" pitchFamily="50" charset="-127"/>
            </a:endParaRPr>
          </a:p>
        </p:txBody>
      </p:sp>
      <p:sp>
        <p:nvSpPr>
          <p:cNvPr id="63522" name="직사각형 270"/>
          <p:cNvSpPr>
            <a:spLocks noChangeArrowheads="1"/>
          </p:cNvSpPr>
          <p:nvPr/>
        </p:nvSpPr>
        <p:spPr bwMode="auto">
          <a:xfrm>
            <a:off x="398463" y="2687638"/>
            <a:ext cx="460375"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Name</a:t>
            </a:r>
            <a:endParaRPr kumimoji="0" lang="ko-KR" altLang="en-US" sz="800">
              <a:solidFill>
                <a:srgbClr val="FF0000"/>
              </a:solidFill>
              <a:latin typeface="맑은 고딕" pitchFamily="50" charset="-127"/>
              <a:ea typeface="맑은 고딕" pitchFamily="50" charset="-127"/>
            </a:endParaRPr>
          </a:p>
        </p:txBody>
      </p:sp>
      <p:sp>
        <p:nvSpPr>
          <p:cNvPr id="105" name="AutoShape 318"/>
          <p:cNvSpPr>
            <a:spLocks noChangeArrowheads="1"/>
          </p:cNvSpPr>
          <p:nvPr/>
        </p:nvSpPr>
        <p:spPr bwMode="auto">
          <a:xfrm>
            <a:off x="1646238" y="2670175"/>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grpSp>
        <p:nvGrpSpPr>
          <p:cNvPr id="63524" name="그룹 300"/>
          <p:cNvGrpSpPr>
            <a:grpSpLocks/>
          </p:cNvGrpSpPr>
          <p:nvPr/>
        </p:nvGrpSpPr>
        <p:grpSpPr bwMode="auto">
          <a:xfrm>
            <a:off x="5159375" y="2655888"/>
            <a:ext cx="2012950" cy="215900"/>
            <a:chOff x="8182632" y="4307555"/>
            <a:chExt cx="2016558" cy="217261"/>
          </a:xfrm>
        </p:grpSpPr>
        <p:sp>
          <p:nvSpPr>
            <p:cNvPr id="63549" name="모서리가 둥근 직사각형 258"/>
            <p:cNvSpPr>
              <a:spLocks noChangeArrowheads="1"/>
            </p:cNvSpPr>
            <p:nvPr/>
          </p:nvSpPr>
          <p:spPr bwMode="auto">
            <a:xfrm>
              <a:off x="8182632" y="4307555"/>
              <a:ext cx="2016558"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63550" name="그룹 104"/>
            <p:cNvGrpSpPr>
              <a:grpSpLocks/>
            </p:cNvGrpSpPr>
            <p:nvPr/>
          </p:nvGrpSpPr>
          <p:grpSpPr bwMode="auto">
            <a:xfrm rot="2487701">
              <a:off x="10042149" y="4362854"/>
              <a:ext cx="98570" cy="105387"/>
              <a:chOff x="6960098" y="-916947"/>
              <a:chExt cx="191385" cy="204619"/>
            </a:xfrm>
          </p:grpSpPr>
          <p:sp>
            <p:nvSpPr>
              <p:cNvPr id="111" name="타원 110"/>
              <p:cNvSpPr/>
              <p:nvPr/>
            </p:nvSpPr>
            <p:spPr bwMode="auto">
              <a:xfrm>
                <a:off x="6960320" y="-915567"/>
                <a:ext cx="191445" cy="204713"/>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800">
                  <a:latin typeface="맑은 고딕" pitchFamily="50" charset="-127"/>
                  <a:ea typeface="맑은 고딕" pitchFamily="50" charset="-127"/>
                </a:endParaRPr>
              </a:p>
            </p:txBody>
          </p:sp>
          <p:sp>
            <p:nvSpPr>
              <p:cNvPr id="112" name="1/2 액자 111"/>
              <p:cNvSpPr/>
              <p:nvPr/>
            </p:nvSpPr>
            <p:spPr bwMode="auto">
              <a:xfrm rot="11089016">
                <a:off x="6969255" y="-818521"/>
                <a:ext cx="77195"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63525" name="직사각형 270"/>
          <p:cNvSpPr>
            <a:spLocks noChangeArrowheads="1"/>
          </p:cNvSpPr>
          <p:nvPr/>
        </p:nvSpPr>
        <p:spPr bwMode="auto">
          <a:xfrm>
            <a:off x="398463" y="3065463"/>
            <a:ext cx="525462"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Gender</a:t>
            </a:r>
            <a:endParaRPr kumimoji="0" lang="ko-KR" altLang="en-US" sz="800">
              <a:solidFill>
                <a:srgbClr val="FF0000"/>
              </a:solidFill>
              <a:latin typeface="맑은 고딕" pitchFamily="50" charset="-127"/>
              <a:ea typeface="맑은 고딕" pitchFamily="50" charset="-127"/>
            </a:endParaRPr>
          </a:p>
        </p:txBody>
      </p:sp>
      <p:sp>
        <p:nvSpPr>
          <p:cNvPr id="63526" name="직사각형 270"/>
          <p:cNvSpPr>
            <a:spLocks noChangeArrowheads="1"/>
          </p:cNvSpPr>
          <p:nvPr/>
        </p:nvSpPr>
        <p:spPr bwMode="auto">
          <a:xfrm>
            <a:off x="3919538" y="3448050"/>
            <a:ext cx="741362"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Contact No.</a:t>
            </a:r>
            <a:endParaRPr kumimoji="0" lang="ko-KR" altLang="en-US" sz="800">
              <a:solidFill>
                <a:srgbClr val="FF0000"/>
              </a:solidFill>
              <a:latin typeface="맑은 고딕" pitchFamily="50" charset="-127"/>
              <a:ea typeface="맑은 고딕" pitchFamily="50" charset="-127"/>
            </a:endParaRPr>
          </a:p>
        </p:txBody>
      </p:sp>
      <p:pic>
        <p:nvPicPr>
          <p:cNvPr id="63528" name="그림 82" descr="radioBtn_on.png"/>
          <p:cNvPicPr>
            <a:picLocks noChangeAspect="1"/>
          </p:cNvPicPr>
          <p:nvPr/>
        </p:nvPicPr>
        <p:blipFill>
          <a:blip r:embed="rId4" cstate="print"/>
          <a:srcRect/>
          <a:stretch>
            <a:fillRect/>
          </a:stretch>
        </p:blipFill>
        <p:spPr bwMode="auto">
          <a:xfrm>
            <a:off x="1631950" y="3082925"/>
            <a:ext cx="152400" cy="152400"/>
          </a:xfrm>
          <a:prstGeom prst="rect">
            <a:avLst/>
          </a:prstGeom>
          <a:noFill/>
          <a:ln w="9525">
            <a:noFill/>
            <a:miter lim="800000"/>
            <a:headEnd/>
            <a:tailEnd/>
          </a:ln>
        </p:spPr>
      </p:pic>
      <p:sp>
        <p:nvSpPr>
          <p:cNvPr id="63529" name="직사각형 270"/>
          <p:cNvSpPr>
            <a:spLocks noChangeArrowheads="1"/>
          </p:cNvSpPr>
          <p:nvPr/>
        </p:nvSpPr>
        <p:spPr bwMode="auto">
          <a:xfrm>
            <a:off x="1758950" y="3073400"/>
            <a:ext cx="431800" cy="193675"/>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Male</a:t>
            </a:r>
            <a:endParaRPr kumimoji="0" lang="ko-KR" altLang="en-US" sz="800">
              <a:solidFill>
                <a:srgbClr val="FF0000"/>
              </a:solidFill>
              <a:latin typeface="맑은 고딕" pitchFamily="50" charset="-127"/>
              <a:ea typeface="맑은 고딕" pitchFamily="50" charset="-127"/>
            </a:endParaRPr>
          </a:p>
        </p:txBody>
      </p:sp>
      <p:pic>
        <p:nvPicPr>
          <p:cNvPr id="63530" name="그림 84" descr="radioBtn.png"/>
          <p:cNvPicPr>
            <a:picLocks noChangeAspect="1"/>
          </p:cNvPicPr>
          <p:nvPr/>
        </p:nvPicPr>
        <p:blipFill>
          <a:blip r:embed="rId5" cstate="print"/>
          <a:srcRect/>
          <a:stretch>
            <a:fillRect/>
          </a:stretch>
        </p:blipFill>
        <p:spPr bwMode="auto">
          <a:xfrm>
            <a:off x="2363788" y="3090863"/>
            <a:ext cx="152400" cy="152400"/>
          </a:xfrm>
          <a:prstGeom prst="rect">
            <a:avLst/>
          </a:prstGeom>
          <a:noFill/>
          <a:ln w="9525">
            <a:noFill/>
            <a:miter lim="800000"/>
            <a:headEnd/>
            <a:tailEnd/>
          </a:ln>
        </p:spPr>
      </p:pic>
      <p:sp>
        <p:nvSpPr>
          <p:cNvPr id="63531" name="직사각형 270"/>
          <p:cNvSpPr>
            <a:spLocks noChangeArrowheads="1"/>
          </p:cNvSpPr>
          <p:nvPr/>
        </p:nvSpPr>
        <p:spPr bwMode="auto">
          <a:xfrm>
            <a:off x="2486025" y="3073400"/>
            <a:ext cx="514350"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Female</a:t>
            </a:r>
            <a:endParaRPr kumimoji="0" lang="ko-KR" altLang="en-US" sz="800">
              <a:solidFill>
                <a:srgbClr val="FF0000"/>
              </a:solidFill>
              <a:latin typeface="맑은 고딕" pitchFamily="50" charset="-127"/>
              <a:ea typeface="맑은 고딕" pitchFamily="50" charset="-127"/>
            </a:endParaRPr>
          </a:p>
        </p:txBody>
      </p:sp>
      <p:sp>
        <p:nvSpPr>
          <p:cNvPr id="132" name="AutoShape 318"/>
          <p:cNvSpPr>
            <a:spLocks noChangeArrowheads="1"/>
          </p:cNvSpPr>
          <p:nvPr/>
        </p:nvSpPr>
        <p:spPr bwMode="auto">
          <a:xfrm>
            <a:off x="5165725" y="3055938"/>
            <a:ext cx="2014538" cy="215900"/>
          </a:xfrm>
          <a:prstGeom prst="flowChartAlternateProcess">
            <a:avLst/>
          </a:prstGeom>
          <a:solidFill>
            <a:srgbClr val="D9D9D9"/>
          </a:solidFill>
          <a:ln w="9525" algn="ctr">
            <a:solidFill>
              <a:schemeClr val="bg1">
                <a:lumMod val="50000"/>
              </a:schemeClr>
            </a:solidFill>
            <a:miter lim="800000"/>
            <a:headEnd/>
            <a:tailEnd/>
          </a:ln>
        </p:spPr>
        <p:txBody>
          <a:bodyPr wrap="none" anchor="ctr"/>
          <a:lstStyle/>
          <a:p>
            <a:pPr algn="ctr">
              <a:defRPr/>
            </a:pPr>
            <a:r>
              <a:rPr kumimoji="0" lang="en-US" altLang="ko-KR" sz="700" dirty="0">
                <a:solidFill>
                  <a:schemeClr val="tx1"/>
                </a:solidFill>
                <a:latin typeface="Trebuchet MS"/>
                <a:ea typeface="맑은 고딕" pitchFamily="50" charset="-127"/>
              </a:rPr>
              <a:t>DD-MM-YYYY</a:t>
            </a:r>
          </a:p>
        </p:txBody>
      </p:sp>
      <p:sp>
        <p:nvSpPr>
          <p:cNvPr id="63533" name="직사각형 270"/>
          <p:cNvSpPr>
            <a:spLocks noChangeArrowheads="1"/>
          </p:cNvSpPr>
          <p:nvPr/>
        </p:nvSpPr>
        <p:spPr bwMode="auto">
          <a:xfrm>
            <a:off x="3919538" y="3067050"/>
            <a:ext cx="784225"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Date of Birth</a:t>
            </a:r>
            <a:endParaRPr kumimoji="0" lang="ko-KR" altLang="en-US" sz="800">
              <a:solidFill>
                <a:srgbClr val="FF0000"/>
              </a:solidFill>
              <a:latin typeface="맑은 고딕" pitchFamily="50" charset="-127"/>
              <a:ea typeface="맑은 고딕" pitchFamily="50" charset="-127"/>
            </a:endParaRPr>
          </a:p>
        </p:txBody>
      </p:sp>
      <p:sp>
        <p:nvSpPr>
          <p:cNvPr id="63534" name="직사각형 270"/>
          <p:cNvSpPr>
            <a:spLocks noChangeArrowheads="1"/>
          </p:cNvSpPr>
          <p:nvPr/>
        </p:nvSpPr>
        <p:spPr bwMode="auto">
          <a:xfrm>
            <a:off x="398463" y="3444875"/>
            <a:ext cx="715962"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Occupation</a:t>
            </a:r>
            <a:endParaRPr kumimoji="0" lang="ko-KR" altLang="en-US" sz="800">
              <a:solidFill>
                <a:srgbClr val="FF0000"/>
              </a:solidFill>
              <a:latin typeface="맑은 고딕" pitchFamily="50" charset="-127"/>
              <a:ea typeface="맑은 고딕" pitchFamily="50" charset="-127"/>
            </a:endParaRPr>
          </a:p>
        </p:txBody>
      </p:sp>
      <p:sp>
        <p:nvSpPr>
          <p:cNvPr id="140" name="직사각형 139"/>
          <p:cNvSpPr/>
          <p:nvPr/>
        </p:nvSpPr>
        <p:spPr bwMode="auto">
          <a:xfrm>
            <a:off x="2901950" y="1536700"/>
            <a:ext cx="1343025"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Record of Advice</a:t>
            </a:r>
            <a:endParaRPr lang="ko-KR" altLang="en-US" sz="800" dirty="0">
              <a:ea typeface="맑은 고딕" pitchFamily="50" charset="-127"/>
            </a:endParaRPr>
          </a:p>
        </p:txBody>
      </p:sp>
      <p:sp>
        <p:nvSpPr>
          <p:cNvPr id="141" name="직사각형 140"/>
          <p:cNvSpPr/>
          <p:nvPr/>
        </p:nvSpPr>
        <p:spPr bwMode="auto">
          <a:xfrm>
            <a:off x="4324350" y="1536700"/>
            <a:ext cx="1544638"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Declaration And Acknowledgement</a:t>
            </a:r>
            <a:endParaRPr lang="ko-KR" altLang="en-US" sz="800" dirty="0">
              <a:ea typeface="맑은 고딕" pitchFamily="50" charset="-127"/>
            </a:endParaRPr>
          </a:p>
        </p:txBody>
      </p:sp>
      <p:sp>
        <p:nvSpPr>
          <p:cNvPr id="142" name="직사각형 141"/>
          <p:cNvSpPr/>
          <p:nvPr/>
        </p:nvSpPr>
        <p:spPr bwMode="auto">
          <a:xfrm>
            <a:off x="5942013" y="1536700"/>
            <a:ext cx="1360487"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Confirmation of Advice</a:t>
            </a:r>
            <a:endParaRPr lang="ko-KR" altLang="en-US" sz="800" dirty="0">
              <a:ea typeface="맑은 고딕" pitchFamily="50" charset="-127"/>
            </a:endParaRPr>
          </a:p>
        </p:txBody>
      </p:sp>
      <p:sp>
        <p:nvSpPr>
          <p:cNvPr id="143" name="직사각형 142"/>
          <p:cNvSpPr/>
          <p:nvPr/>
        </p:nvSpPr>
        <p:spPr bwMode="auto">
          <a:xfrm>
            <a:off x="1603375" y="1536700"/>
            <a:ext cx="1212850" cy="252413"/>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Family Details</a:t>
            </a:r>
            <a:endParaRPr lang="ko-KR" altLang="en-US" sz="800" dirty="0">
              <a:ea typeface="맑은 고딕" pitchFamily="50" charset="-127"/>
            </a:endParaRPr>
          </a:p>
        </p:txBody>
      </p:sp>
      <p:cxnSp>
        <p:nvCxnSpPr>
          <p:cNvPr id="144" name="직선 연결선 143"/>
          <p:cNvCxnSpPr/>
          <p:nvPr/>
        </p:nvCxnSpPr>
        <p:spPr bwMode="auto">
          <a:xfrm>
            <a:off x="307975" y="1790700"/>
            <a:ext cx="7038975" cy="0"/>
          </a:xfrm>
          <a:prstGeom prst="line">
            <a:avLst/>
          </a:prstGeom>
          <a:noFill/>
          <a:ln w="12700" cap="flat" cmpd="sng" algn="ctr">
            <a:solidFill>
              <a:schemeClr val="bg1">
                <a:lumMod val="50000"/>
              </a:schemeClr>
            </a:solidFill>
            <a:prstDash val="solid"/>
            <a:round/>
            <a:headEnd type="none" w="med" len="med"/>
            <a:tailEnd type="none"/>
          </a:ln>
          <a:effectLst/>
        </p:spPr>
      </p:cxnSp>
      <p:cxnSp>
        <p:nvCxnSpPr>
          <p:cNvPr id="145" name="직선 연결선 144"/>
          <p:cNvCxnSpPr/>
          <p:nvPr/>
        </p:nvCxnSpPr>
        <p:spPr bwMode="auto">
          <a:xfrm>
            <a:off x="307975" y="1790700"/>
            <a:ext cx="7038975" cy="0"/>
          </a:xfrm>
          <a:prstGeom prst="line">
            <a:avLst/>
          </a:prstGeom>
          <a:noFill/>
          <a:ln w="12700" cap="flat" cmpd="sng" algn="ctr">
            <a:solidFill>
              <a:schemeClr val="bg1">
                <a:lumMod val="50000"/>
              </a:schemeClr>
            </a:solidFill>
            <a:prstDash val="solid"/>
            <a:round/>
            <a:headEnd type="none" w="med" len="med"/>
            <a:tailEnd type="none"/>
          </a:ln>
          <a:effectLst/>
        </p:spPr>
      </p:cxnSp>
      <p:pic>
        <p:nvPicPr>
          <p:cNvPr id="63541" name="그림 5"/>
          <p:cNvPicPr>
            <a:picLocks noChangeAspect="1"/>
          </p:cNvPicPr>
          <p:nvPr/>
        </p:nvPicPr>
        <p:blipFill>
          <a:blip r:embed="rId6" cstate="print"/>
          <a:srcRect/>
          <a:stretch>
            <a:fillRect/>
          </a:stretch>
        </p:blipFill>
        <p:spPr bwMode="auto">
          <a:xfrm>
            <a:off x="2573338" y="1584325"/>
            <a:ext cx="193675" cy="193675"/>
          </a:xfrm>
          <a:prstGeom prst="rect">
            <a:avLst/>
          </a:prstGeom>
          <a:noFill/>
          <a:ln w="9525">
            <a:noFill/>
            <a:miter lim="800000"/>
            <a:headEnd/>
            <a:tailEnd/>
          </a:ln>
        </p:spPr>
      </p:pic>
      <p:pic>
        <p:nvPicPr>
          <p:cNvPr id="63542" name="그림 89"/>
          <p:cNvPicPr>
            <a:picLocks noChangeAspect="1"/>
          </p:cNvPicPr>
          <p:nvPr/>
        </p:nvPicPr>
        <p:blipFill>
          <a:blip r:embed="rId7" cstate="print"/>
          <a:srcRect/>
          <a:stretch>
            <a:fillRect/>
          </a:stretch>
        </p:blipFill>
        <p:spPr bwMode="auto">
          <a:xfrm>
            <a:off x="3992563" y="1573213"/>
            <a:ext cx="215900" cy="215900"/>
          </a:xfrm>
          <a:prstGeom prst="rect">
            <a:avLst/>
          </a:prstGeom>
          <a:noFill/>
          <a:ln w="9525">
            <a:noFill/>
            <a:miter lim="800000"/>
            <a:headEnd/>
            <a:tailEnd/>
          </a:ln>
        </p:spPr>
      </p:pic>
      <p:pic>
        <p:nvPicPr>
          <p:cNvPr id="63543" name="그림 89"/>
          <p:cNvPicPr>
            <a:picLocks noChangeAspect="1"/>
          </p:cNvPicPr>
          <p:nvPr/>
        </p:nvPicPr>
        <p:blipFill>
          <a:blip r:embed="rId7" cstate="print"/>
          <a:srcRect/>
          <a:stretch>
            <a:fillRect/>
          </a:stretch>
        </p:blipFill>
        <p:spPr bwMode="auto">
          <a:xfrm>
            <a:off x="5597525" y="1573213"/>
            <a:ext cx="215900" cy="215900"/>
          </a:xfrm>
          <a:prstGeom prst="rect">
            <a:avLst/>
          </a:prstGeom>
          <a:noFill/>
          <a:ln w="9525">
            <a:noFill/>
            <a:miter lim="800000"/>
            <a:headEnd/>
            <a:tailEnd/>
          </a:ln>
        </p:spPr>
      </p:pic>
      <p:pic>
        <p:nvPicPr>
          <p:cNvPr id="63544" name="그림 89"/>
          <p:cNvPicPr>
            <a:picLocks noChangeAspect="1"/>
          </p:cNvPicPr>
          <p:nvPr/>
        </p:nvPicPr>
        <p:blipFill>
          <a:blip r:embed="rId7" cstate="print"/>
          <a:srcRect/>
          <a:stretch>
            <a:fillRect/>
          </a:stretch>
        </p:blipFill>
        <p:spPr bwMode="auto">
          <a:xfrm>
            <a:off x="7018338" y="1573213"/>
            <a:ext cx="215900" cy="215900"/>
          </a:xfrm>
          <a:prstGeom prst="rect">
            <a:avLst/>
          </a:prstGeom>
          <a:noFill/>
          <a:ln w="9525">
            <a:noFill/>
            <a:miter lim="800000"/>
            <a:headEnd/>
            <a:tailEnd/>
          </a:ln>
        </p:spPr>
      </p:pic>
      <p:sp>
        <p:nvSpPr>
          <p:cNvPr id="154" name="직사각형 153"/>
          <p:cNvSpPr/>
          <p:nvPr/>
        </p:nvSpPr>
        <p:spPr bwMode="auto">
          <a:xfrm>
            <a:off x="344488" y="1536700"/>
            <a:ext cx="1177925"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Financial Needs Analysis</a:t>
            </a:r>
            <a:endParaRPr lang="ko-KR" altLang="en-US" sz="800" dirty="0">
              <a:ea typeface="맑은 고딕" pitchFamily="50" charset="-127"/>
            </a:endParaRPr>
          </a:p>
        </p:txBody>
      </p:sp>
      <p:pic>
        <p:nvPicPr>
          <p:cNvPr id="63546" name="그림 8"/>
          <p:cNvPicPr>
            <a:picLocks noChangeAspect="1"/>
          </p:cNvPicPr>
          <p:nvPr/>
        </p:nvPicPr>
        <p:blipFill>
          <a:blip r:embed="rId8" cstate="print"/>
          <a:srcRect/>
          <a:stretch>
            <a:fillRect/>
          </a:stretch>
        </p:blipFill>
        <p:spPr bwMode="auto">
          <a:xfrm>
            <a:off x="1252538" y="1565275"/>
            <a:ext cx="193675" cy="193675"/>
          </a:xfrm>
          <a:prstGeom prst="rect">
            <a:avLst/>
          </a:prstGeom>
          <a:noFill/>
          <a:ln w="9525">
            <a:noFill/>
            <a:miter lim="800000"/>
            <a:headEnd/>
            <a:tailEnd/>
          </a:ln>
        </p:spPr>
      </p:pic>
      <p:sp>
        <p:nvSpPr>
          <p:cNvPr id="70" name="AutoShape 318"/>
          <p:cNvSpPr>
            <a:spLocks noChangeArrowheads="1"/>
          </p:cNvSpPr>
          <p:nvPr/>
        </p:nvSpPr>
        <p:spPr bwMode="auto">
          <a:xfrm>
            <a:off x="1936750" y="3452813"/>
            <a:ext cx="1708150"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endParaRPr kumimoji="0" lang="en-US" altLang="ko-KR" sz="700" dirty="0">
              <a:solidFill>
                <a:srgbClr val="7F7F7F"/>
              </a:solidFill>
              <a:latin typeface="Trebuchet MS" pitchFamily="34" charset="0"/>
              <a:ea typeface="맑은 고딕" pitchFamily="50" charset="-127"/>
            </a:endParaRPr>
          </a:p>
        </p:txBody>
      </p:sp>
      <p:pic>
        <p:nvPicPr>
          <p:cNvPr id="63548" name="그림 70" descr="ico_search.png"/>
          <p:cNvPicPr>
            <a:picLocks noChangeAspect="1"/>
          </p:cNvPicPr>
          <p:nvPr/>
        </p:nvPicPr>
        <p:blipFill>
          <a:blip r:embed="rId9" cstate="print"/>
          <a:srcRect/>
          <a:stretch>
            <a:fillRect/>
          </a:stretch>
        </p:blipFill>
        <p:spPr bwMode="auto">
          <a:xfrm>
            <a:off x="1665288" y="3462338"/>
            <a:ext cx="182562" cy="173037"/>
          </a:xfrm>
          <a:prstGeom prst="rect">
            <a:avLst/>
          </a:prstGeom>
          <a:noFill/>
          <a:ln w="9525">
            <a:noFill/>
            <a:miter lim="800000"/>
            <a:headEnd/>
            <a:tailEnd/>
          </a:ln>
        </p:spPr>
      </p:pic>
      <p:sp>
        <p:nvSpPr>
          <p:cNvPr id="68" name="TextBox 79"/>
          <p:cNvSpPr txBox="1">
            <a:spLocks noChangeArrowheads="1"/>
          </p:cNvSpPr>
          <p:nvPr/>
        </p:nvSpPr>
        <p:spPr bwMode="auto">
          <a:xfrm>
            <a:off x="5648334" y="3424405"/>
            <a:ext cx="190500" cy="246063"/>
          </a:xfrm>
          <a:prstGeom prst="rect">
            <a:avLst/>
          </a:prstGeom>
          <a:noFill/>
          <a:ln w="9525">
            <a:noFill/>
            <a:miter lim="800000"/>
            <a:headEnd/>
            <a:tailEnd/>
          </a:ln>
        </p:spPr>
        <p:txBody>
          <a:bodyPr>
            <a:spAutoFit/>
          </a:bodyPr>
          <a:lstStyle/>
          <a:p>
            <a:pPr algn="ctr"/>
            <a:r>
              <a:rPr lang="en-US" altLang="ko-KR" dirty="0"/>
              <a:t>+</a:t>
            </a:r>
            <a:endParaRPr lang="ko-KR" altLang="en-US" dirty="0"/>
          </a:p>
        </p:txBody>
      </p:sp>
      <p:sp>
        <p:nvSpPr>
          <p:cNvPr id="69" name="AutoShape 318"/>
          <p:cNvSpPr>
            <a:spLocks noChangeArrowheads="1"/>
          </p:cNvSpPr>
          <p:nvPr/>
        </p:nvSpPr>
        <p:spPr bwMode="auto">
          <a:xfrm>
            <a:off x="6589404" y="3447514"/>
            <a:ext cx="587692"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71" name="AutoShape 318"/>
          <p:cNvSpPr>
            <a:spLocks noChangeArrowheads="1"/>
          </p:cNvSpPr>
          <p:nvPr/>
        </p:nvSpPr>
        <p:spPr bwMode="auto">
          <a:xfrm>
            <a:off x="5819784" y="3445926"/>
            <a:ext cx="328613" cy="215900"/>
          </a:xfrm>
          <a:prstGeom prst="flowChartAlternateProcess">
            <a:avLst/>
          </a:prstGeom>
          <a:solidFill>
            <a:schemeClr val="bg1"/>
          </a:solidFill>
          <a:ln w="9525" algn="ctr">
            <a:solidFill>
              <a:schemeClr val="bg1">
                <a:lumMod val="50000"/>
              </a:schemeClr>
            </a:solidFill>
            <a:miter lim="800000"/>
            <a:headEnd/>
            <a:tailEnd/>
          </a:ln>
        </p:spPr>
        <p:txBody>
          <a:bodyPr wrap="none" lIns="0" rIns="0" anchor="ctr"/>
          <a:lstStyle/>
          <a:p>
            <a:pPr algn="ctr">
              <a:defRPr/>
            </a:pPr>
            <a:r>
              <a:rPr kumimoji="0" lang="en-US" altLang="ko-KR" sz="700" dirty="0">
                <a:solidFill>
                  <a:schemeClr val="bg1">
                    <a:lumMod val="50000"/>
                  </a:schemeClr>
                </a:solidFill>
                <a:latin typeface="Trebuchet MS"/>
                <a:ea typeface="맑은 고딕" pitchFamily="50" charset="-127"/>
              </a:rPr>
              <a:t>Input</a:t>
            </a:r>
          </a:p>
        </p:txBody>
      </p:sp>
      <p:sp>
        <p:nvSpPr>
          <p:cNvPr id="72" name="AutoShape 318"/>
          <p:cNvSpPr>
            <a:spLocks noChangeArrowheads="1"/>
          </p:cNvSpPr>
          <p:nvPr/>
        </p:nvSpPr>
        <p:spPr bwMode="auto">
          <a:xfrm>
            <a:off x="6210785" y="3445926"/>
            <a:ext cx="328613" cy="215900"/>
          </a:xfrm>
          <a:prstGeom prst="flowChartAlternateProcess">
            <a:avLst/>
          </a:prstGeom>
          <a:solidFill>
            <a:schemeClr val="bg1"/>
          </a:solidFill>
          <a:ln w="9525" algn="ctr">
            <a:solidFill>
              <a:schemeClr val="bg1">
                <a:lumMod val="50000"/>
              </a:schemeClr>
            </a:solidFill>
            <a:miter lim="800000"/>
            <a:headEnd/>
            <a:tailEnd/>
          </a:ln>
        </p:spPr>
        <p:txBody>
          <a:bodyPr wrap="none" lIns="0" rIns="0" anchor="ctr"/>
          <a:lstStyle/>
          <a:p>
            <a:pPr algn="ctr">
              <a:defRPr/>
            </a:pPr>
            <a:r>
              <a:rPr kumimoji="0" lang="en-US" altLang="ko-KR" sz="700" dirty="0">
                <a:solidFill>
                  <a:schemeClr val="bg1">
                    <a:lumMod val="50000"/>
                  </a:schemeClr>
                </a:solidFill>
                <a:latin typeface="Trebuchet MS"/>
                <a:ea typeface="맑은 고딕" pitchFamily="50" charset="-127"/>
              </a:rPr>
              <a:t>Input</a:t>
            </a:r>
          </a:p>
        </p:txBody>
      </p:sp>
      <p:grpSp>
        <p:nvGrpSpPr>
          <p:cNvPr id="73" name="그룹 300"/>
          <p:cNvGrpSpPr>
            <a:grpSpLocks/>
          </p:cNvGrpSpPr>
          <p:nvPr/>
        </p:nvGrpSpPr>
        <p:grpSpPr bwMode="auto">
          <a:xfrm>
            <a:off x="5159375" y="3443456"/>
            <a:ext cx="469900" cy="215900"/>
            <a:chOff x="8678346" y="4307555"/>
            <a:chExt cx="470594" cy="217261"/>
          </a:xfrm>
        </p:grpSpPr>
        <p:sp>
          <p:nvSpPr>
            <p:cNvPr id="74" name="모서리가 둥근 직사각형 258"/>
            <p:cNvSpPr>
              <a:spLocks noChangeArrowheads="1"/>
            </p:cNvSpPr>
            <p:nvPr/>
          </p:nvSpPr>
          <p:spPr bwMode="auto">
            <a:xfrm>
              <a:off x="8678346" y="4307555"/>
              <a:ext cx="470594"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lIns="36000" anchor="ctr"/>
            <a:lstStyle/>
            <a:p>
              <a:pPr marL="92075" indent="-92075" latinLnBrk="0"/>
              <a:r>
                <a:rPr lang="en-US" altLang="ko-KR" sz="700" dirty="0" smtClean="0">
                  <a:latin typeface="맑은 고딕" pitchFamily="50" charset="-127"/>
                  <a:ea typeface="맑은 고딕" pitchFamily="50" charset="-127"/>
                </a:rPr>
                <a:t>Home</a:t>
              </a:r>
              <a:endParaRPr lang="ko-KR" altLang="en-US" sz="700" dirty="0">
                <a:latin typeface="맑은 고딕" pitchFamily="50" charset="-127"/>
                <a:ea typeface="맑은 고딕" pitchFamily="50" charset="-127"/>
              </a:endParaRPr>
            </a:p>
          </p:txBody>
        </p:sp>
        <p:grpSp>
          <p:nvGrpSpPr>
            <p:cNvPr id="75" name="그룹 104"/>
            <p:cNvGrpSpPr>
              <a:grpSpLocks/>
            </p:cNvGrpSpPr>
            <p:nvPr/>
          </p:nvGrpSpPr>
          <p:grpSpPr bwMode="auto">
            <a:xfrm rot="2487701">
              <a:off x="9006775" y="4365089"/>
              <a:ext cx="98570" cy="105387"/>
              <a:chOff x="5456484" y="417348"/>
              <a:chExt cx="191386" cy="204618"/>
            </a:xfrm>
          </p:grpSpPr>
          <p:sp>
            <p:nvSpPr>
              <p:cNvPr id="76" name="타원 75"/>
              <p:cNvSpPr/>
              <p:nvPr/>
            </p:nvSpPr>
            <p:spPr bwMode="auto">
              <a:xfrm>
                <a:off x="5457456" y="416438"/>
                <a:ext cx="19138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77" name="1/2 액자 76"/>
              <p:cNvSpPr/>
              <p:nvPr/>
            </p:nvSpPr>
            <p:spPr bwMode="auto">
              <a:xfrm rot="11089016">
                <a:off x="5501626" y="473920"/>
                <a:ext cx="77173"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78" name="모서리가 둥근 직사각형 89"/>
          <p:cNvSpPr>
            <a:spLocks noChangeArrowheads="1"/>
          </p:cNvSpPr>
          <p:nvPr/>
        </p:nvSpPr>
        <p:spPr bwMode="auto">
          <a:xfrm>
            <a:off x="6003296" y="6078538"/>
            <a:ext cx="5159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dirty="0" smtClean="0">
                <a:latin typeface="맑은 고딕" pitchFamily="50" charset="-127"/>
                <a:ea typeface="맑은 고딕" pitchFamily="50" charset="-127"/>
              </a:rPr>
              <a:t>Save</a:t>
            </a:r>
            <a:endParaRPr kumimoji="0" lang="ko-KR" altLang="en-US" sz="800" b="1" dirty="0">
              <a:latin typeface="맑은 고딕" pitchFamily="50" charset="-127"/>
              <a:ea typeface="맑은 고딕" pitchFamily="50" charset="-127"/>
            </a:endParaRPr>
          </a:p>
        </p:txBody>
      </p:sp>
      <p:grpSp>
        <p:nvGrpSpPr>
          <p:cNvPr id="79" name="그룹 276"/>
          <p:cNvGrpSpPr>
            <a:grpSpLocks/>
          </p:cNvGrpSpPr>
          <p:nvPr/>
        </p:nvGrpSpPr>
        <p:grpSpPr bwMode="auto">
          <a:xfrm rot="5400000">
            <a:off x="3682276" y="-1025137"/>
            <a:ext cx="302282" cy="7060406"/>
            <a:chOff x="28093" y="2570276"/>
            <a:chExt cx="299759" cy="3439998"/>
          </a:xfrm>
        </p:grpSpPr>
        <p:grpSp>
          <p:nvGrpSpPr>
            <p:cNvPr id="80" name="그룹 77"/>
            <p:cNvGrpSpPr>
              <a:grpSpLocks/>
            </p:cNvGrpSpPr>
            <p:nvPr/>
          </p:nvGrpSpPr>
          <p:grpSpPr bwMode="auto">
            <a:xfrm>
              <a:off x="28093" y="2570276"/>
              <a:ext cx="252887" cy="3439998"/>
              <a:chOff x="7326140" y="2570276"/>
              <a:chExt cx="252887" cy="3439998"/>
            </a:xfrm>
          </p:grpSpPr>
          <p:sp>
            <p:nvSpPr>
              <p:cNvPr id="82" name="Line 12"/>
              <p:cNvSpPr>
                <a:spLocks noChangeShapeType="1"/>
              </p:cNvSpPr>
              <p:nvPr/>
            </p:nvSpPr>
            <p:spPr bwMode="auto">
              <a:xfrm>
                <a:off x="7524948" y="2584359"/>
                <a:ext cx="0" cy="3397750"/>
              </a:xfrm>
              <a:prstGeom prst="line">
                <a:avLst/>
              </a:prstGeom>
              <a:noFill/>
              <a:ln w="9525">
                <a:solidFill>
                  <a:srgbClr val="FFFFFF">
                    <a:lumMod val="50000"/>
                  </a:srgbClr>
                </a:solidFill>
                <a:round/>
                <a:headEnd type="triangle" w="sm" len="sm"/>
                <a:tailEnd type="triangle" w="sm" len="sm"/>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sp>
            <p:nvSpPr>
              <p:cNvPr id="83" name="Line 9"/>
              <p:cNvSpPr>
                <a:spLocks noChangeShapeType="1"/>
              </p:cNvSpPr>
              <p:nvPr/>
            </p:nvSpPr>
            <p:spPr bwMode="auto">
              <a:xfrm>
                <a:off x="7326140" y="6010274"/>
                <a:ext cx="252887" cy="0"/>
              </a:xfrm>
              <a:prstGeom prst="line">
                <a:avLst/>
              </a:prstGeom>
              <a:noFill/>
              <a:ln w="9525">
                <a:solidFill>
                  <a:schemeClr val="bg1">
                    <a:lumMod val="75000"/>
                  </a:schemeClr>
                </a:solidFill>
                <a:round/>
                <a:headEnd/>
                <a:tailEnd/>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sp>
            <p:nvSpPr>
              <p:cNvPr id="84" name="Line 9"/>
              <p:cNvSpPr>
                <a:spLocks noChangeShapeType="1"/>
              </p:cNvSpPr>
              <p:nvPr/>
            </p:nvSpPr>
            <p:spPr bwMode="auto">
              <a:xfrm>
                <a:off x="7326140" y="2570276"/>
                <a:ext cx="252887" cy="0"/>
              </a:xfrm>
              <a:prstGeom prst="line">
                <a:avLst/>
              </a:prstGeom>
              <a:noFill/>
              <a:ln w="9525">
                <a:solidFill>
                  <a:schemeClr val="bg1">
                    <a:lumMod val="75000"/>
                  </a:schemeClr>
                </a:solidFill>
                <a:round/>
                <a:headEnd/>
                <a:tailEnd/>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grpSp>
        <p:sp>
          <p:nvSpPr>
            <p:cNvPr id="81" name="Text Box 14"/>
            <p:cNvSpPr txBox="1">
              <a:spLocks noChangeArrowheads="1"/>
            </p:cNvSpPr>
            <p:nvPr/>
          </p:nvSpPr>
          <p:spPr bwMode="auto">
            <a:xfrm rot="16200000">
              <a:off x="138378" y="4166195"/>
              <a:ext cx="132263" cy="246684"/>
            </a:xfrm>
            <a:prstGeom prst="rect">
              <a:avLst/>
            </a:prstGeom>
            <a:solidFill>
              <a:schemeClr val="bg1"/>
            </a:solidFill>
            <a:ln w="9525" algn="ctr">
              <a:noFill/>
              <a:miter lim="800000"/>
              <a:headEnd/>
              <a:tailEnd/>
            </a:ln>
          </p:spPr>
          <p:txBody>
            <a:bodyPr lIns="0" tIns="0" rIns="0" bIns="0">
              <a:spAutoFit/>
            </a:bodyPr>
            <a:lstStyle/>
            <a:p>
              <a:r>
                <a:rPr kumimoji="0" lang="en-US" altLang="ko-KR" sz="800" dirty="0">
                  <a:latin typeface="Trebuchet MS" pitchFamily="34" charset="0"/>
                  <a:ea typeface="맑은 고딕" pitchFamily="50" charset="-127"/>
                </a:rPr>
                <a:t>Scroll</a:t>
              </a:r>
            </a:p>
            <a:p>
              <a:r>
                <a:rPr kumimoji="0" lang="en-US" altLang="ko-KR" sz="800" dirty="0" smtClean="0">
                  <a:latin typeface="Trebuchet MS" pitchFamily="34" charset="0"/>
                  <a:ea typeface="맑은 고딕" pitchFamily="50" charset="-127"/>
                </a:rPr>
                <a:t>Abl</a:t>
              </a:r>
              <a:r>
                <a:rPr kumimoji="0" lang="en-US" altLang="ko-KR" sz="800" dirty="0">
                  <a:latin typeface="Trebuchet MS" pitchFamily="34" charset="0"/>
                  <a:ea typeface="맑은 고딕" pitchFamily="50" charset="-127"/>
                </a:rPr>
                <a:t>e</a:t>
              </a:r>
              <a:endParaRPr kumimoji="0" lang="en-US" altLang="ko-KR" sz="800" dirty="0">
                <a:latin typeface="맑은 고딕" pitchFamily="50" charset="-127"/>
                <a:ea typeface="맑은 고딕" pitchFamily="50" charset="-127"/>
              </a:endParaRPr>
            </a:p>
          </p:txBody>
        </p:sp>
      </p:grpSp>
      <p:sp>
        <p:nvSpPr>
          <p:cNvPr id="85" name="타원 726"/>
          <p:cNvSpPr>
            <a:spLocks noChangeArrowheads="1"/>
          </p:cNvSpPr>
          <p:nvPr/>
        </p:nvSpPr>
        <p:spPr bwMode="auto">
          <a:xfrm>
            <a:off x="1665288" y="188436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1</a:t>
            </a:r>
          </a:p>
        </p:txBody>
      </p:sp>
      <p:sp>
        <p:nvSpPr>
          <p:cNvPr id="86" name="타원 726"/>
          <p:cNvSpPr>
            <a:spLocks noChangeArrowheads="1"/>
          </p:cNvSpPr>
          <p:nvPr/>
        </p:nvSpPr>
        <p:spPr bwMode="auto">
          <a:xfrm>
            <a:off x="3532188" y="2325688"/>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2</a:t>
            </a:r>
            <a:endParaRPr kumimoji="0" lang="en-US" altLang="ko-KR" sz="800" b="1" dirty="0">
              <a:solidFill>
                <a:srgbClr val="FFFFFF"/>
              </a:solidFill>
              <a:latin typeface="Calibri" pitchFamily="34" charset="0"/>
              <a:ea typeface="맑은 고딕" pitchFamily="50" charset="-127"/>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제목 1"/>
          <p:cNvSpPr>
            <a:spLocks noGrp="1"/>
          </p:cNvSpPr>
          <p:nvPr>
            <p:ph type="title"/>
          </p:nvPr>
        </p:nvSpPr>
        <p:spPr/>
        <p:txBody>
          <a:bodyPr/>
          <a:lstStyle/>
          <a:p>
            <a:r>
              <a:rPr lang="en-US" altLang="ko-KR" sz="1800" smtClean="0"/>
              <a:t>4. Customer Fact Finding</a:t>
            </a:r>
            <a:endParaRPr sz="1800" smtClean="0"/>
          </a:p>
        </p:txBody>
      </p:sp>
      <p:sp>
        <p:nvSpPr>
          <p:cNvPr id="64515" name="내용 개체 틀 2"/>
          <p:cNvSpPr>
            <a:spLocks noGrp="1"/>
          </p:cNvSpPr>
          <p:nvPr>
            <p:ph idx="5"/>
          </p:nvPr>
        </p:nvSpPr>
        <p:spPr>
          <a:xfrm>
            <a:off x="223838" y="728663"/>
            <a:ext cx="6910387" cy="280987"/>
          </a:xfrm>
          <a:noFill/>
        </p:spPr>
        <p:txBody>
          <a:bodyPr/>
          <a:lstStyle/>
          <a:p>
            <a:pPr>
              <a:buFont typeface="Wingdings" pitchFamily="2" charset="2"/>
              <a:buNone/>
            </a:pPr>
            <a:r>
              <a:rPr lang="en-US" altLang="ko-KR" smtClean="0"/>
              <a:t>4.7 Record of Advice</a:t>
            </a:r>
            <a:endParaRPr lang="ko-KR" altLang="en-US" smtClean="0"/>
          </a:p>
        </p:txBody>
      </p:sp>
      <p:graphicFrame>
        <p:nvGraphicFramePr>
          <p:cNvPr id="26710" name="Group 86"/>
          <p:cNvGraphicFramePr>
            <a:graphicFrameLocks noGrp="1"/>
          </p:cNvGraphicFramePr>
          <p:nvPr>
            <p:extLst>
              <p:ext uri="{D42A27DB-BD31-4B8C-83A1-F6EECF244321}">
                <p14:modId xmlns="" xmlns:p14="http://schemas.microsoft.com/office/powerpoint/2010/main" val="864396878"/>
              </p:ext>
            </p:extLst>
          </p:nvPr>
        </p:nvGraphicFramePr>
        <p:xfrm>
          <a:off x="7534275" y="915988"/>
          <a:ext cx="2371725" cy="5423212"/>
        </p:xfrm>
        <a:graphic>
          <a:graphicData uri="http://schemas.openxmlformats.org/drawingml/2006/table">
            <a:tbl>
              <a:tblPr/>
              <a:tblGrid>
                <a:gridCol w="255588"/>
                <a:gridCol w="2116137"/>
              </a:tblGrid>
              <a:tr h="212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
                      </a:r>
                    </a:p>
                  </a:txBody>
                  <a:tcPr marL="0" marR="0" marT="45407" marB="45407"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5725" marR="0" lvl="0" indent="-85725" algn="l" defTabSz="914400" rtl="0" eaLnBrk="0" fontAlgn="base" latinLnBrk="1" hangingPunct="0">
                        <a:lnSpc>
                          <a:spcPct val="110000"/>
                        </a:lnSpc>
                        <a:spcBef>
                          <a:spcPct val="0"/>
                        </a:spcBef>
                        <a:spcAft>
                          <a:spcPct val="0"/>
                        </a:spcAft>
                        <a:buClrTx/>
                        <a:buSzTx/>
                        <a:buFont typeface="Wingdings" pitchFamily="2" charset="2"/>
                        <a:buNone/>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pitchFamily="2" charset="2"/>
                        </a:rPr>
                        <a:t>Max 3 Recommendation can be entered.</a:t>
                      </a:r>
                    </a:p>
                  </a:txBody>
                  <a:tcPr marL="36000" marR="36000" marT="35753" marB="3575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39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1</a:t>
                      </a:r>
                    </a:p>
                  </a:txBody>
                  <a:tcPr marL="0" marR="0" marT="45407" marB="45407"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pitchFamily="2" charset="2"/>
                        </a:rPr>
                        <a:t>[</a:t>
                      </a: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Number of Recommendation</a:t>
                      </a: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pitchFamily="2" charset="2"/>
                        </a:rPr>
                        <a:t>] Dropdown:</a:t>
                      </a:r>
                      <a:endPar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1/2/3</a:t>
                      </a:r>
                    </a:p>
                  </a:txBody>
                  <a:tcPr marL="36000" marR="36000" marT="35753" marB="3575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212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2</a:t>
                      </a:r>
                    </a:p>
                  </a:txBody>
                  <a:tcPr marL="0" marR="0" marT="45407" marB="45407"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kern="1200" cap="none" normalizeH="0" baseline="0" smtClean="0">
                          <a:ln>
                            <a:noFill/>
                          </a:ln>
                          <a:solidFill>
                            <a:schemeClr val="tx1"/>
                          </a:solidFill>
                          <a:effectLst/>
                          <a:latin typeface="Trebuchet MS" pitchFamily="34" charset="0"/>
                          <a:ea typeface="맑은 고딕" pitchFamily="50" charset="-127"/>
                          <a:cs typeface="+mn-cs"/>
                          <a:sym typeface="Wingdings 2" pitchFamily="18" charset="2"/>
                        </a:rPr>
                        <a:t>Completed SIS info is auto populated.</a:t>
                      </a:r>
                    </a:p>
                  </a:txBody>
                  <a:tcPr marL="36000" marR="36000" marT="35753" marB="3575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39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3</a:t>
                      </a:r>
                    </a:p>
                  </a:txBody>
                  <a:tcPr marL="0" marR="0" marT="45407" marB="45407"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kern="1200" cap="none" normalizeH="0" baseline="0" smtClean="0">
                          <a:ln>
                            <a:noFill/>
                          </a:ln>
                          <a:solidFill>
                            <a:schemeClr val="tx1"/>
                          </a:solidFill>
                          <a:effectLst/>
                          <a:latin typeface="Trebuchet MS" pitchFamily="34" charset="0"/>
                          <a:ea typeface="맑은 고딕" pitchFamily="50" charset="-127"/>
                          <a:cs typeface="+mn-cs"/>
                          <a:sym typeface="Wingdings 2" pitchFamily="18" charset="2"/>
                        </a:rPr>
                        <a:t>[Name of Policy Owner] Dropdown:</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kern="1200" cap="none" normalizeH="0" baseline="0" smtClean="0">
                          <a:ln>
                            <a:noFill/>
                          </a:ln>
                          <a:solidFill>
                            <a:schemeClr val="tx1"/>
                          </a:solidFill>
                          <a:effectLst/>
                          <a:latin typeface="Trebuchet MS" pitchFamily="34" charset="0"/>
                          <a:ea typeface="맑은 고딕" pitchFamily="50" charset="-127"/>
                          <a:cs typeface="+mn-cs"/>
                          <a:sym typeface="Wingdings 2" pitchFamily="18" charset="2"/>
                        </a:rPr>
                        <a:t>Dropdown list are Default: Yes</a:t>
                      </a:r>
                    </a:p>
                  </a:txBody>
                  <a:tcPr marL="36000" marR="36000" marT="35753" marB="3575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39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4</a:t>
                      </a:r>
                    </a:p>
                  </a:txBody>
                  <a:tcPr marL="0" marR="0" marT="45407" marB="45407"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kern="1200" cap="none" normalizeH="0" baseline="0" smtClean="0">
                          <a:ln>
                            <a:noFill/>
                          </a:ln>
                          <a:solidFill>
                            <a:schemeClr val="tx1"/>
                          </a:solidFill>
                          <a:effectLst/>
                          <a:latin typeface="Trebuchet MS" pitchFamily="34" charset="0"/>
                          <a:ea typeface="맑은 고딕" pitchFamily="50" charset="-127"/>
                          <a:cs typeface="+mn-cs"/>
                          <a:sym typeface="Wingdings 2" pitchFamily="18" charset="2"/>
                        </a:rPr>
                        <a:t>[Bought] Radio Box:</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kern="1200" cap="none" normalizeH="0" baseline="0" smtClean="0">
                          <a:ln>
                            <a:noFill/>
                          </a:ln>
                          <a:solidFill>
                            <a:schemeClr val="tx1"/>
                          </a:solidFill>
                          <a:effectLst/>
                          <a:latin typeface="Trebuchet MS" pitchFamily="34" charset="0"/>
                          <a:ea typeface="맑은 고딕" pitchFamily="50" charset="-127"/>
                          <a:cs typeface="+mn-cs"/>
                          <a:sym typeface="Wingdings 2" pitchFamily="18" charset="2"/>
                        </a:rPr>
                        <a:t>Default: Yes</a:t>
                      </a:r>
                    </a:p>
                  </a:txBody>
                  <a:tcPr marL="36000" marR="36000" marT="35753" marB="3575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734994">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5</a:t>
                      </a:r>
                    </a:p>
                  </a:txBody>
                  <a:tcPr marL="0" marR="0" marT="45407" marB="45407"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[Reason for recommending] Dropdown:</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Protection, Supplement retirement income, Child education, Saving for specific need, Lump Sum investment, Others</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If select others, show free text input.</a:t>
                      </a:r>
                    </a:p>
                  </a:txBody>
                  <a:tcPr marL="36000" marR="36000" marT="35753" marB="3575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39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6</a:t>
                      </a:r>
                    </a:p>
                  </a:txBody>
                  <a:tcPr marL="0" marR="0" marT="45407" marB="45407"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kern="1200" cap="none" normalizeH="0" baseline="0" smtClean="0">
                          <a:ln>
                            <a:noFill/>
                          </a:ln>
                          <a:solidFill>
                            <a:schemeClr val="tx1"/>
                          </a:solidFill>
                          <a:effectLst/>
                          <a:latin typeface="Trebuchet MS" pitchFamily="34" charset="0"/>
                          <a:ea typeface="맑은 고딕" pitchFamily="50" charset="-127"/>
                          <a:cs typeface="+mn-cs"/>
                          <a:sym typeface="Wingdings 2" pitchFamily="18" charset="2"/>
                        </a:rPr>
                        <a:t>[Actions taken by customer if different from recommendations] Text Input:</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kern="1200" cap="none" normalizeH="0" baseline="0" smtClean="0">
                          <a:ln>
                            <a:noFill/>
                          </a:ln>
                          <a:solidFill>
                            <a:schemeClr val="tx1"/>
                          </a:solidFill>
                          <a:effectLst/>
                          <a:latin typeface="Trebuchet MS" pitchFamily="34" charset="0"/>
                          <a:ea typeface="맑은 고딕" pitchFamily="50" charset="-127"/>
                          <a:cs typeface="+mn-cs"/>
                          <a:sym typeface="Wingdings 2" pitchFamily="18" charset="2"/>
                        </a:rPr>
                        <a:t>If risk appetite is not match, this field must be filled in.</a:t>
                      </a:r>
                    </a:p>
                  </a:txBody>
                  <a:tcPr marL="36000" marR="36000" marT="35753" marB="3575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39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7</a:t>
                      </a:r>
                    </a:p>
                  </a:txBody>
                  <a:tcPr marL="0" marR="0" marT="45407" marB="45407"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[Financial Analysis] Button:</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Go to ‘Financial Analysis’ page</a:t>
                      </a:r>
                    </a:p>
                  </a:txBody>
                  <a:tcPr marL="36000" marR="36000" marT="35753" marB="3575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39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8</a:t>
                      </a:r>
                    </a:p>
                  </a:txBody>
                  <a:tcPr marL="0" marR="0" marT="45407" marB="45407"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[Sales Illustration] Button:</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Go to ‘Sales Illustration’ page</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When back to this page, SIS info is auto populated in Recommendation fields.</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 In case no illustration is linked, go to create new illustration screen.</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 In case illustration is linked, display popup list.</a:t>
                      </a:r>
                    </a:p>
                  </a:txBody>
                  <a:tcPr marL="36000" marR="36000" marT="35753" marB="3575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39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9</a:t>
                      </a:r>
                    </a:p>
                  </a:txBody>
                  <a:tcPr marL="0" marR="0" marT="45407" marB="45407"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[Next] Button:</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Before go to next page, check on reason for recommending and top priority.</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rPr>
                        <a:t>If reason for recommending and top priority not tally. Replace it by pop out message “Do you want to proceed with current recommendation? If yes please put in remark.”</a:t>
                      </a: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endParaRPr>
                    </a:p>
                  </a:txBody>
                  <a:tcPr marL="36000" marR="36000" marT="35753" marB="3575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64550"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64551"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64552"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64553" name="그룹 170"/>
          <p:cNvGrpSpPr>
            <a:grpSpLocks/>
          </p:cNvGrpSpPr>
          <p:nvPr/>
        </p:nvGrpSpPr>
        <p:grpSpPr bwMode="auto">
          <a:xfrm rot="-8100000">
            <a:off x="597694" y="1234281"/>
            <a:ext cx="212725" cy="214313"/>
            <a:chOff x="3740150" y="525463"/>
            <a:chExt cx="349250" cy="350837"/>
          </a:xfrm>
        </p:grpSpPr>
        <p:cxnSp>
          <p:nvCxnSpPr>
            <p:cNvPr id="117" name="직선 연결선 116"/>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18" name="직선 연결선 117"/>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64554" name="직사각형 21"/>
          <p:cNvSpPr>
            <a:spLocks noChangeArrowheads="1"/>
          </p:cNvSpPr>
          <p:nvPr/>
        </p:nvSpPr>
        <p:spPr bwMode="auto">
          <a:xfrm>
            <a:off x="844550" y="1216025"/>
            <a:ext cx="1476375"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Customer Fact Find</a:t>
            </a:r>
            <a:endParaRPr lang="ko-KR" altLang="en-US" sz="1100">
              <a:latin typeface="Trebuchet MS" pitchFamily="34" charset="0"/>
              <a:ea typeface="맑은 고딕" pitchFamily="50" charset="-127"/>
            </a:endParaRPr>
          </a:p>
        </p:txBody>
      </p:sp>
      <p:sp>
        <p:nvSpPr>
          <p:cNvPr id="120"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pic>
        <p:nvPicPr>
          <p:cNvPr id="64556" name="Picture 28" descr="C:\Users\08539\Downloads\1403786430_45_Menu.png"/>
          <p:cNvPicPr>
            <a:picLocks noChangeAspect="1" noChangeArrowheads="1"/>
          </p:cNvPicPr>
          <p:nvPr/>
        </p:nvPicPr>
        <p:blipFill>
          <a:blip r:embed="rId3" cstate="print"/>
          <a:srcRect/>
          <a:stretch>
            <a:fillRect/>
          </a:stretch>
        </p:blipFill>
        <p:spPr bwMode="auto">
          <a:xfrm>
            <a:off x="393700" y="1227138"/>
            <a:ext cx="234950" cy="234950"/>
          </a:xfrm>
          <a:prstGeom prst="rect">
            <a:avLst/>
          </a:prstGeom>
          <a:noFill/>
          <a:ln w="9525">
            <a:noFill/>
            <a:miter lim="800000"/>
            <a:headEnd/>
            <a:tailEnd/>
          </a:ln>
        </p:spPr>
      </p:pic>
      <p:sp>
        <p:nvSpPr>
          <p:cNvPr id="122" name="직사각형 2"/>
          <p:cNvSpPr>
            <a:spLocks noChangeArrowheads="1"/>
          </p:cNvSpPr>
          <p:nvPr/>
        </p:nvSpPr>
        <p:spPr bwMode="auto">
          <a:xfrm>
            <a:off x="600710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123" name="순서도: 병합 122"/>
          <p:cNvSpPr/>
          <p:nvPr/>
        </p:nvSpPr>
        <p:spPr bwMode="auto">
          <a:xfrm>
            <a:off x="6761163" y="1298575"/>
            <a:ext cx="122237"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grpSp>
        <p:nvGrpSpPr>
          <p:cNvPr id="64559" name="그룹 170"/>
          <p:cNvGrpSpPr>
            <a:grpSpLocks/>
          </p:cNvGrpSpPr>
          <p:nvPr/>
        </p:nvGrpSpPr>
        <p:grpSpPr bwMode="auto">
          <a:xfrm rot="-8100000">
            <a:off x="2366169" y="1234281"/>
            <a:ext cx="212725" cy="214313"/>
            <a:chOff x="3740150" y="525463"/>
            <a:chExt cx="349250" cy="350837"/>
          </a:xfrm>
        </p:grpSpPr>
        <p:cxnSp>
          <p:nvCxnSpPr>
            <p:cNvPr id="147" name="직선 연결선 146"/>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48" name="직선 연결선 147"/>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149" name="직사각형 21"/>
          <p:cNvSpPr>
            <a:spLocks noChangeArrowheads="1"/>
          </p:cNvSpPr>
          <p:nvPr/>
        </p:nvSpPr>
        <p:spPr bwMode="auto">
          <a:xfrm>
            <a:off x="2703513" y="1216025"/>
            <a:ext cx="130810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kumimoji="0" lang="en-US" altLang="ko-KR" sz="1100" b="1" kern="0" dirty="0">
                <a:solidFill>
                  <a:srgbClr val="FFFFFF"/>
                </a:solidFill>
                <a:latin typeface="Trebuchet MS"/>
                <a:ea typeface="맑은 고딕"/>
              </a:rPr>
              <a:t>Record of Advice</a:t>
            </a:r>
          </a:p>
        </p:txBody>
      </p:sp>
      <p:sp>
        <p:nvSpPr>
          <p:cNvPr id="124"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64562" name="모서리가 둥근 직사각형 89"/>
          <p:cNvSpPr>
            <a:spLocks noChangeArrowheads="1"/>
          </p:cNvSpPr>
          <p:nvPr/>
        </p:nvSpPr>
        <p:spPr bwMode="auto">
          <a:xfrm>
            <a:off x="6696075" y="6078538"/>
            <a:ext cx="5159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dirty="0">
                <a:latin typeface="맑은 고딕" pitchFamily="50" charset="-127"/>
                <a:ea typeface="맑은 고딕" pitchFamily="50" charset="-127"/>
              </a:rPr>
              <a:t>Next</a:t>
            </a:r>
            <a:endParaRPr kumimoji="0" lang="ko-KR" altLang="en-US" sz="800" b="1" dirty="0">
              <a:latin typeface="맑은 고딕" pitchFamily="50" charset="-127"/>
              <a:ea typeface="맑은 고딕" pitchFamily="50" charset="-127"/>
            </a:endParaRPr>
          </a:p>
        </p:txBody>
      </p:sp>
      <p:sp>
        <p:nvSpPr>
          <p:cNvPr id="64563" name="모서리가 둥근 직사각형 89"/>
          <p:cNvSpPr>
            <a:spLocks noChangeArrowheads="1"/>
          </p:cNvSpPr>
          <p:nvPr/>
        </p:nvSpPr>
        <p:spPr bwMode="auto">
          <a:xfrm>
            <a:off x="393700" y="6078538"/>
            <a:ext cx="5143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sp>
        <p:nvSpPr>
          <p:cNvPr id="64564" name="직사각형 270"/>
          <p:cNvSpPr>
            <a:spLocks noChangeArrowheads="1"/>
          </p:cNvSpPr>
          <p:nvPr/>
        </p:nvSpPr>
        <p:spPr bwMode="auto">
          <a:xfrm>
            <a:off x="404813" y="1930400"/>
            <a:ext cx="1547812"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Number of Recommendation</a:t>
            </a:r>
            <a:endParaRPr kumimoji="0" lang="ko-KR" altLang="en-US" sz="800">
              <a:solidFill>
                <a:srgbClr val="FF0000"/>
              </a:solidFill>
              <a:latin typeface="맑은 고딕" pitchFamily="50" charset="-127"/>
              <a:ea typeface="맑은 고딕" pitchFamily="50" charset="-127"/>
            </a:endParaRPr>
          </a:p>
        </p:txBody>
      </p:sp>
      <p:grpSp>
        <p:nvGrpSpPr>
          <p:cNvPr id="64565" name="그룹 300"/>
          <p:cNvGrpSpPr>
            <a:grpSpLocks/>
          </p:cNvGrpSpPr>
          <p:nvPr/>
        </p:nvGrpSpPr>
        <p:grpSpPr bwMode="auto">
          <a:xfrm>
            <a:off x="2092325" y="1908175"/>
            <a:ext cx="700088" cy="215900"/>
            <a:chOff x="9520010" y="4307555"/>
            <a:chExt cx="702078" cy="217261"/>
          </a:xfrm>
        </p:grpSpPr>
        <p:sp>
          <p:nvSpPr>
            <p:cNvPr id="64634" name="모서리가 둥근 직사각형 258"/>
            <p:cNvSpPr>
              <a:spLocks noChangeArrowheads="1"/>
            </p:cNvSpPr>
            <p:nvPr/>
          </p:nvSpPr>
          <p:spPr bwMode="auto">
            <a:xfrm>
              <a:off x="9520010" y="4307555"/>
              <a:ext cx="702078"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a:r>
                <a:rPr lang="en-US" altLang="ko-KR" sz="700">
                  <a:latin typeface="맑은 고딕" pitchFamily="50" charset="-127"/>
                  <a:ea typeface="맑은 고딕" pitchFamily="50" charset="-127"/>
                </a:rPr>
                <a:t>1</a:t>
              </a:r>
              <a:endParaRPr lang="ko-KR" altLang="en-US" sz="700">
                <a:latin typeface="맑은 고딕" pitchFamily="50" charset="-127"/>
                <a:ea typeface="맑은 고딕" pitchFamily="50" charset="-127"/>
              </a:endParaRPr>
            </a:p>
          </p:txBody>
        </p:sp>
        <p:grpSp>
          <p:nvGrpSpPr>
            <p:cNvPr id="64635" name="그룹 104"/>
            <p:cNvGrpSpPr>
              <a:grpSpLocks/>
            </p:cNvGrpSpPr>
            <p:nvPr/>
          </p:nvGrpSpPr>
          <p:grpSpPr bwMode="auto">
            <a:xfrm rot="2487701">
              <a:off x="10042149" y="4362854"/>
              <a:ext cx="98570" cy="105387"/>
              <a:chOff x="6960098" y="-916947"/>
              <a:chExt cx="191385" cy="204619"/>
            </a:xfrm>
          </p:grpSpPr>
          <p:sp>
            <p:nvSpPr>
              <p:cNvPr id="74" name="타원 73"/>
              <p:cNvSpPr/>
              <p:nvPr/>
            </p:nvSpPr>
            <p:spPr bwMode="auto">
              <a:xfrm>
                <a:off x="6960943" y="-916205"/>
                <a:ext cx="191646" cy="204713"/>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800">
                  <a:latin typeface="맑은 고딕" pitchFamily="50" charset="-127"/>
                  <a:ea typeface="맑은 고딕" pitchFamily="50" charset="-127"/>
                </a:endParaRPr>
              </a:p>
            </p:txBody>
          </p:sp>
          <p:sp>
            <p:nvSpPr>
              <p:cNvPr id="75" name="1/2 액자 74"/>
              <p:cNvSpPr/>
              <p:nvPr/>
            </p:nvSpPr>
            <p:spPr bwMode="auto">
              <a:xfrm rot="11089016">
                <a:off x="7004904" y="-854346"/>
                <a:ext cx="77276" cy="83747"/>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76" name="직사각형 75"/>
          <p:cNvSpPr/>
          <p:nvPr/>
        </p:nvSpPr>
        <p:spPr bwMode="auto">
          <a:xfrm>
            <a:off x="427038" y="2236788"/>
            <a:ext cx="2185987" cy="244475"/>
          </a:xfrm>
          <a:prstGeom prst="rect">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b="1">
                <a:solidFill>
                  <a:schemeClr val="tx1"/>
                </a:solidFill>
                <a:latin typeface="Trebuchet MS" pitchFamily="34" charset="0"/>
                <a:ea typeface="맑은 고딕" pitchFamily="50" charset="-127"/>
              </a:rPr>
              <a:t>Recommendation #1</a:t>
            </a:r>
            <a:endParaRPr lang="ko-KR" altLang="en-US" sz="800" b="1">
              <a:solidFill>
                <a:schemeClr val="tx1"/>
              </a:solidFill>
              <a:latin typeface="Trebuchet MS" pitchFamily="34" charset="0"/>
              <a:ea typeface="맑은 고딕" pitchFamily="50" charset="-127"/>
            </a:endParaRPr>
          </a:p>
        </p:txBody>
      </p:sp>
      <p:sp>
        <p:nvSpPr>
          <p:cNvPr id="77" name="직사각형 76"/>
          <p:cNvSpPr/>
          <p:nvPr/>
        </p:nvSpPr>
        <p:spPr bwMode="auto">
          <a:xfrm>
            <a:off x="2735263" y="2236788"/>
            <a:ext cx="2185987" cy="244475"/>
          </a:xfrm>
          <a:prstGeom prst="rect">
            <a:avLst/>
          </a:prstGeom>
          <a:solidFill>
            <a:schemeClr val="bg1">
              <a:lumMod val="9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b="1">
                <a:solidFill>
                  <a:srgbClr val="7F7F7F"/>
                </a:solidFill>
                <a:latin typeface="Trebuchet MS" pitchFamily="34" charset="0"/>
                <a:ea typeface="맑은 고딕" pitchFamily="50" charset="-127"/>
              </a:rPr>
              <a:t>Recommendation #2</a:t>
            </a:r>
            <a:endParaRPr lang="ko-KR" altLang="en-US" sz="800" b="1">
              <a:solidFill>
                <a:srgbClr val="7F7F7F"/>
              </a:solidFill>
              <a:latin typeface="Trebuchet MS" pitchFamily="34" charset="0"/>
              <a:ea typeface="맑은 고딕" pitchFamily="50" charset="-127"/>
            </a:endParaRPr>
          </a:p>
        </p:txBody>
      </p:sp>
      <p:sp>
        <p:nvSpPr>
          <p:cNvPr id="78" name="직사각형 77"/>
          <p:cNvSpPr/>
          <p:nvPr/>
        </p:nvSpPr>
        <p:spPr bwMode="auto">
          <a:xfrm>
            <a:off x="5043488" y="2236788"/>
            <a:ext cx="2185987" cy="244475"/>
          </a:xfrm>
          <a:prstGeom prst="rect">
            <a:avLst/>
          </a:prstGeom>
          <a:solidFill>
            <a:schemeClr val="bg1">
              <a:lumMod val="9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b="1">
                <a:solidFill>
                  <a:srgbClr val="7F7F7F"/>
                </a:solidFill>
                <a:latin typeface="Trebuchet MS" pitchFamily="34" charset="0"/>
                <a:ea typeface="맑은 고딕" pitchFamily="50" charset="-127"/>
              </a:rPr>
              <a:t>Recommendation #3</a:t>
            </a:r>
            <a:endParaRPr lang="ko-KR" altLang="en-US" sz="800">
              <a:solidFill>
                <a:srgbClr val="7F7F7F"/>
              </a:solidFill>
              <a:latin typeface="Trebuchet MS" pitchFamily="34" charset="0"/>
              <a:ea typeface="맑은 고딕" pitchFamily="50" charset="-127"/>
            </a:endParaRPr>
          </a:p>
        </p:txBody>
      </p:sp>
      <p:cxnSp>
        <p:nvCxnSpPr>
          <p:cNvPr id="79" name="직선 연결선 78"/>
          <p:cNvCxnSpPr/>
          <p:nvPr/>
        </p:nvCxnSpPr>
        <p:spPr bwMode="auto">
          <a:xfrm>
            <a:off x="303213" y="2481263"/>
            <a:ext cx="7048500" cy="0"/>
          </a:xfrm>
          <a:prstGeom prst="line">
            <a:avLst/>
          </a:prstGeom>
          <a:solidFill>
            <a:schemeClr val="bg1"/>
          </a:solidFill>
          <a:ln w="6350" algn="ctr">
            <a:solidFill>
              <a:schemeClr val="bg1">
                <a:lumMod val="50000"/>
              </a:schemeClr>
            </a:solidFill>
            <a:miter lim="800000"/>
            <a:headEnd/>
            <a:tailEnd/>
          </a:ln>
        </p:spPr>
      </p:cxnSp>
      <p:sp>
        <p:nvSpPr>
          <p:cNvPr id="64570" name="직사각형 49"/>
          <p:cNvSpPr>
            <a:spLocks noChangeArrowheads="1"/>
          </p:cNvSpPr>
          <p:nvPr/>
        </p:nvSpPr>
        <p:spPr bwMode="auto">
          <a:xfrm>
            <a:off x="436563" y="2433638"/>
            <a:ext cx="2171700" cy="68262"/>
          </a:xfrm>
          <a:prstGeom prst="rect">
            <a:avLst/>
          </a:prstGeom>
          <a:solidFill>
            <a:schemeClr val="bg1"/>
          </a:solidFill>
          <a:ln w="6350" algn="ctr">
            <a:noFill/>
            <a:miter lim="800000"/>
            <a:headEnd/>
            <a:tailEnd/>
          </a:ln>
        </p:spPr>
        <p:txBody>
          <a:bodyPr wrap="none" lIns="90000" tIns="46800" rIns="90000" bIns="46800" anchor="ctr"/>
          <a:lstStyle/>
          <a:p>
            <a:pPr marL="92075" indent="-92075" algn="ctr"/>
            <a:endParaRPr lang="ko-KR" altLang="en-US" sz="800">
              <a:solidFill>
                <a:srgbClr val="FFFFFF"/>
              </a:solidFill>
              <a:latin typeface="Trebuchet MS" pitchFamily="34" charset="0"/>
              <a:ea typeface="맑은 고딕" pitchFamily="50" charset="-127"/>
            </a:endParaRPr>
          </a:p>
        </p:txBody>
      </p:sp>
      <p:sp>
        <p:nvSpPr>
          <p:cNvPr id="64571" name="직사각형 270"/>
          <p:cNvSpPr>
            <a:spLocks noChangeArrowheads="1"/>
          </p:cNvSpPr>
          <p:nvPr/>
        </p:nvSpPr>
        <p:spPr bwMode="auto">
          <a:xfrm>
            <a:off x="3919538" y="2663825"/>
            <a:ext cx="420687"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Term</a:t>
            </a:r>
            <a:endParaRPr kumimoji="0" lang="ko-KR" altLang="en-US" sz="800">
              <a:solidFill>
                <a:srgbClr val="FF0000"/>
              </a:solidFill>
              <a:latin typeface="맑은 고딕" pitchFamily="50" charset="-127"/>
              <a:ea typeface="맑은 고딕" pitchFamily="50" charset="-127"/>
            </a:endParaRPr>
          </a:p>
        </p:txBody>
      </p:sp>
      <p:sp>
        <p:nvSpPr>
          <p:cNvPr id="82" name="AutoShape 318"/>
          <p:cNvSpPr>
            <a:spLocks noChangeArrowheads="1"/>
          </p:cNvSpPr>
          <p:nvPr/>
        </p:nvSpPr>
        <p:spPr bwMode="auto">
          <a:xfrm>
            <a:off x="5159375" y="2652713"/>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64573" name="직사각형 270"/>
          <p:cNvSpPr>
            <a:spLocks noChangeArrowheads="1"/>
          </p:cNvSpPr>
          <p:nvPr/>
        </p:nvSpPr>
        <p:spPr bwMode="auto">
          <a:xfrm>
            <a:off x="398463" y="2671763"/>
            <a:ext cx="769937"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Type of Plan</a:t>
            </a:r>
            <a:endParaRPr kumimoji="0" lang="ko-KR" altLang="en-US" sz="800">
              <a:solidFill>
                <a:srgbClr val="FF0000"/>
              </a:solidFill>
              <a:latin typeface="맑은 고딕" pitchFamily="50" charset="-127"/>
              <a:ea typeface="맑은 고딕" pitchFamily="50" charset="-127"/>
            </a:endParaRPr>
          </a:p>
        </p:txBody>
      </p:sp>
      <p:sp>
        <p:nvSpPr>
          <p:cNvPr id="64574" name="직사각형 270"/>
          <p:cNvSpPr>
            <a:spLocks noChangeArrowheads="1"/>
          </p:cNvSpPr>
          <p:nvPr/>
        </p:nvSpPr>
        <p:spPr bwMode="auto">
          <a:xfrm>
            <a:off x="3919538" y="3025775"/>
            <a:ext cx="1065212"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Additional Benefits</a:t>
            </a:r>
            <a:endParaRPr kumimoji="0" lang="ko-KR" altLang="en-US" sz="800" dirty="0">
              <a:solidFill>
                <a:srgbClr val="FF0000"/>
              </a:solidFill>
              <a:latin typeface="맑은 고딕" pitchFamily="50" charset="-127"/>
              <a:ea typeface="맑은 고딕" pitchFamily="50" charset="-127"/>
            </a:endParaRPr>
          </a:p>
        </p:txBody>
      </p:sp>
      <p:sp>
        <p:nvSpPr>
          <p:cNvPr id="98" name="AutoShape 318"/>
          <p:cNvSpPr>
            <a:spLocks noChangeArrowheads="1"/>
          </p:cNvSpPr>
          <p:nvPr/>
        </p:nvSpPr>
        <p:spPr bwMode="auto">
          <a:xfrm>
            <a:off x="5159375" y="3014663"/>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64576" name="직사각형 270"/>
          <p:cNvSpPr>
            <a:spLocks noChangeArrowheads="1"/>
          </p:cNvSpPr>
          <p:nvPr/>
        </p:nvSpPr>
        <p:spPr bwMode="auto">
          <a:xfrm>
            <a:off x="398463" y="3033713"/>
            <a:ext cx="1033462"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Sum Covered(RM)</a:t>
            </a:r>
            <a:endParaRPr kumimoji="0" lang="ko-KR" altLang="en-US" sz="800">
              <a:solidFill>
                <a:srgbClr val="FF0000"/>
              </a:solidFill>
              <a:latin typeface="맑은 고딕" pitchFamily="50" charset="-127"/>
              <a:ea typeface="맑은 고딕" pitchFamily="50" charset="-127"/>
            </a:endParaRPr>
          </a:p>
        </p:txBody>
      </p:sp>
      <p:sp>
        <p:nvSpPr>
          <p:cNvPr id="100" name="AutoShape 318"/>
          <p:cNvSpPr>
            <a:spLocks noChangeArrowheads="1"/>
          </p:cNvSpPr>
          <p:nvPr/>
        </p:nvSpPr>
        <p:spPr bwMode="auto">
          <a:xfrm>
            <a:off x="1646238" y="3014663"/>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64578" name="직사각형 270"/>
          <p:cNvSpPr>
            <a:spLocks noChangeArrowheads="1"/>
          </p:cNvSpPr>
          <p:nvPr/>
        </p:nvSpPr>
        <p:spPr bwMode="auto">
          <a:xfrm>
            <a:off x="3919538" y="3397250"/>
            <a:ext cx="820737"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Premium(RM)</a:t>
            </a:r>
            <a:endParaRPr kumimoji="0" lang="ko-KR" altLang="en-US" sz="800">
              <a:solidFill>
                <a:srgbClr val="FF0000"/>
              </a:solidFill>
              <a:latin typeface="맑은 고딕" pitchFamily="50" charset="-127"/>
              <a:ea typeface="맑은 고딕" pitchFamily="50" charset="-127"/>
            </a:endParaRPr>
          </a:p>
        </p:txBody>
      </p:sp>
      <p:sp>
        <p:nvSpPr>
          <p:cNvPr id="102" name="AutoShape 318"/>
          <p:cNvSpPr>
            <a:spLocks noChangeArrowheads="1"/>
          </p:cNvSpPr>
          <p:nvPr/>
        </p:nvSpPr>
        <p:spPr bwMode="auto">
          <a:xfrm>
            <a:off x="5159375" y="3387725"/>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64580" name="직사각형 270"/>
          <p:cNvSpPr>
            <a:spLocks noChangeArrowheads="1"/>
          </p:cNvSpPr>
          <p:nvPr/>
        </p:nvSpPr>
        <p:spPr bwMode="auto">
          <a:xfrm>
            <a:off x="398463" y="3405188"/>
            <a:ext cx="1241425"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Name of Policy Owner</a:t>
            </a:r>
            <a:endParaRPr kumimoji="0" lang="ko-KR" altLang="en-US" sz="800">
              <a:solidFill>
                <a:srgbClr val="FF0000"/>
              </a:solidFill>
              <a:latin typeface="맑은 고딕" pitchFamily="50" charset="-127"/>
              <a:ea typeface="맑은 고딕" pitchFamily="50" charset="-127"/>
            </a:endParaRPr>
          </a:p>
        </p:txBody>
      </p:sp>
      <p:sp>
        <p:nvSpPr>
          <p:cNvPr id="64581" name="직사각형 270"/>
          <p:cNvSpPr>
            <a:spLocks noChangeArrowheads="1"/>
          </p:cNvSpPr>
          <p:nvPr/>
        </p:nvSpPr>
        <p:spPr bwMode="auto">
          <a:xfrm>
            <a:off x="3919538" y="3759200"/>
            <a:ext cx="520700"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Bought</a:t>
            </a:r>
            <a:endParaRPr kumimoji="0" lang="ko-KR" altLang="en-US" sz="800">
              <a:solidFill>
                <a:srgbClr val="FF0000"/>
              </a:solidFill>
              <a:latin typeface="맑은 고딕" pitchFamily="50" charset="-127"/>
              <a:ea typeface="맑은 고딕" pitchFamily="50" charset="-127"/>
            </a:endParaRPr>
          </a:p>
        </p:txBody>
      </p:sp>
      <p:sp>
        <p:nvSpPr>
          <p:cNvPr id="64582" name="직사각형 270"/>
          <p:cNvSpPr>
            <a:spLocks noChangeArrowheads="1"/>
          </p:cNvSpPr>
          <p:nvPr/>
        </p:nvSpPr>
        <p:spPr bwMode="auto">
          <a:xfrm>
            <a:off x="398463" y="3757613"/>
            <a:ext cx="1247775" cy="193675"/>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Frequency</a:t>
            </a:r>
            <a:endParaRPr kumimoji="0" lang="ko-KR" altLang="en-US" sz="800">
              <a:solidFill>
                <a:srgbClr val="FF0000"/>
              </a:solidFill>
              <a:latin typeface="맑은 고딕" pitchFamily="50" charset="-127"/>
              <a:ea typeface="맑은 고딕" pitchFamily="50" charset="-127"/>
            </a:endParaRPr>
          </a:p>
        </p:txBody>
      </p:sp>
      <p:sp>
        <p:nvSpPr>
          <p:cNvPr id="64583" name="직사각형 270"/>
          <p:cNvSpPr>
            <a:spLocks noChangeArrowheads="1"/>
          </p:cNvSpPr>
          <p:nvPr/>
        </p:nvSpPr>
        <p:spPr bwMode="auto">
          <a:xfrm>
            <a:off x="398463" y="4083050"/>
            <a:ext cx="889000" cy="322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Reason for </a:t>
            </a:r>
          </a:p>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recommending</a:t>
            </a:r>
            <a:endParaRPr kumimoji="0" lang="ko-KR" altLang="en-US" sz="800">
              <a:solidFill>
                <a:srgbClr val="FF0000"/>
              </a:solidFill>
              <a:latin typeface="맑은 고딕" pitchFamily="50" charset="-127"/>
              <a:ea typeface="맑은 고딕" pitchFamily="50" charset="-127"/>
            </a:endParaRPr>
          </a:p>
        </p:txBody>
      </p:sp>
      <p:grpSp>
        <p:nvGrpSpPr>
          <p:cNvPr id="64584" name="그룹 300"/>
          <p:cNvGrpSpPr>
            <a:grpSpLocks/>
          </p:cNvGrpSpPr>
          <p:nvPr/>
        </p:nvGrpSpPr>
        <p:grpSpPr bwMode="auto">
          <a:xfrm>
            <a:off x="1646238" y="2649538"/>
            <a:ext cx="2012950" cy="215900"/>
            <a:chOff x="8182632" y="4307555"/>
            <a:chExt cx="2016558" cy="217261"/>
          </a:xfrm>
        </p:grpSpPr>
        <p:sp>
          <p:nvSpPr>
            <p:cNvPr id="64630" name="모서리가 둥근 직사각형 258"/>
            <p:cNvSpPr>
              <a:spLocks noChangeArrowheads="1"/>
            </p:cNvSpPr>
            <p:nvPr/>
          </p:nvSpPr>
          <p:spPr bwMode="auto">
            <a:xfrm>
              <a:off x="8182632" y="4307555"/>
              <a:ext cx="2016558"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64631" name="그룹 104"/>
            <p:cNvGrpSpPr>
              <a:grpSpLocks/>
            </p:cNvGrpSpPr>
            <p:nvPr/>
          </p:nvGrpSpPr>
          <p:grpSpPr bwMode="auto">
            <a:xfrm rot="2487701">
              <a:off x="10041745" y="4363470"/>
              <a:ext cx="98601" cy="105435"/>
              <a:chOff x="6960318" y="-915566"/>
              <a:chExt cx="191445" cy="204713"/>
            </a:xfrm>
          </p:grpSpPr>
          <p:sp>
            <p:nvSpPr>
              <p:cNvPr id="163" name="타원 162"/>
              <p:cNvSpPr/>
              <p:nvPr/>
            </p:nvSpPr>
            <p:spPr bwMode="auto">
              <a:xfrm>
                <a:off x="6960314" y="-915570"/>
                <a:ext cx="191445" cy="204713"/>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800">
                  <a:latin typeface="맑은 고딕" pitchFamily="50" charset="-127"/>
                  <a:ea typeface="맑은 고딕" pitchFamily="50" charset="-127"/>
                </a:endParaRPr>
              </a:p>
            </p:txBody>
          </p:sp>
          <p:sp>
            <p:nvSpPr>
              <p:cNvPr id="164" name="1/2 액자 163"/>
              <p:cNvSpPr/>
              <p:nvPr/>
            </p:nvSpPr>
            <p:spPr bwMode="auto">
              <a:xfrm rot="11089016">
                <a:off x="6997287" y="-847548"/>
                <a:ext cx="77197"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grpSp>
        <p:nvGrpSpPr>
          <p:cNvPr id="64585" name="그룹 300"/>
          <p:cNvGrpSpPr>
            <a:grpSpLocks/>
          </p:cNvGrpSpPr>
          <p:nvPr/>
        </p:nvGrpSpPr>
        <p:grpSpPr bwMode="auto">
          <a:xfrm>
            <a:off x="1646238" y="3759200"/>
            <a:ext cx="2012950" cy="215900"/>
            <a:chOff x="8182632" y="4307555"/>
            <a:chExt cx="2016558" cy="217261"/>
          </a:xfrm>
        </p:grpSpPr>
        <p:sp>
          <p:nvSpPr>
            <p:cNvPr id="64626" name="모서리가 둥근 직사각형 258"/>
            <p:cNvSpPr>
              <a:spLocks noChangeArrowheads="1"/>
            </p:cNvSpPr>
            <p:nvPr/>
          </p:nvSpPr>
          <p:spPr bwMode="auto">
            <a:xfrm>
              <a:off x="8182632" y="4307555"/>
              <a:ext cx="2016558"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64627" name="그룹 104"/>
            <p:cNvGrpSpPr>
              <a:grpSpLocks/>
            </p:cNvGrpSpPr>
            <p:nvPr/>
          </p:nvGrpSpPr>
          <p:grpSpPr bwMode="auto">
            <a:xfrm rot="2487701">
              <a:off x="10041745" y="4363471"/>
              <a:ext cx="98601" cy="105435"/>
              <a:chOff x="6960320" y="-915564"/>
              <a:chExt cx="191445" cy="204713"/>
            </a:xfrm>
          </p:grpSpPr>
          <p:sp>
            <p:nvSpPr>
              <p:cNvPr id="168" name="타원 167"/>
              <p:cNvSpPr/>
              <p:nvPr/>
            </p:nvSpPr>
            <p:spPr bwMode="auto">
              <a:xfrm>
                <a:off x="6960316" y="-915568"/>
                <a:ext cx="191445" cy="204713"/>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800">
                  <a:latin typeface="맑은 고딕" pitchFamily="50" charset="-127"/>
                  <a:ea typeface="맑은 고딕" pitchFamily="50" charset="-127"/>
                </a:endParaRPr>
              </a:p>
            </p:txBody>
          </p:sp>
          <p:sp>
            <p:nvSpPr>
              <p:cNvPr id="169" name="1/2 액자 168"/>
              <p:cNvSpPr/>
              <p:nvPr/>
            </p:nvSpPr>
            <p:spPr bwMode="auto">
              <a:xfrm rot="11089016">
                <a:off x="6997289" y="-847546"/>
                <a:ext cx="77195"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pic>
        <p:nvPicPr>
          <p:cNvPr id="64586" name="그림 98" descr="radioBtn_on.png"/>
          <p:cNvPicPr>
            <a:picLocks noChangeAspect="1"/>
          </p:cNvPicPr>
          <p:nvPr/>
        </p:nvPicPr>
        <p:blipFill>
          <a:blip r:embed="rId4" cstate="print"/>
          <a:srcRect/>
          <a:stretch>
            <a:fillRect/>
          </a:stretch>
        </p:blipFill>
        <p:spPr bwMode="auto">
          <a:xfrm>
            <a:off x="5164138" y="3779838"/>
            <a:ext cx="152400" cy="152400"/>
          </a:xfrm>
          <a:prstGeom prst="rect">
            <a:avLst/>
          </a:prstGeom>
          <a:noFill/>
          <a:ln w="9525">
            <a:noFill/>
            <a:miter lim="800000"/>
            <a:headEnd/>
            <a:tailEnd/>
          </a:ln>
        </p:spPr>
      </p:pic>
      <p:sp>
        <p:nvSpPr>
          <p:cNvPr id="64587" name="직사각형 270"/>
          <p:cNvSpPr>
            <a:spLocks noChangeArrowheads="1"/>
          </p:cNvSpPr>
          <p:nvPr/>
        </p:nvSpPr>
        <p:spPr bwMode="auto">
          <a:xfrm>
            <a:off x="5289550" y="3770313"/>
            <a:ext cx="433388" cy="195262"/>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Yes</a:t>
            </a:r>
            <a:endParaRPr kumimoji="0" lang="ko-KR" altLang="en-US" sz="800">
              <a:solidFill>
                <a:srgbClr val="FF0000"/>
              </a:solidFill>
              <a:latin typeface="맑은 고딕" pitchFamily="50" charset="-127"/>
              <a:ea typeface="맑은 고딕" pitchFamily="50" charset="-127"/>
            </a:endParaRPr>
          </a:p>
        </p:txBody>
      </p:sp>
      <p:pic>
        <p:nvPicPr>
          <p:cNvPr id="64588" name="그림 100" descr="radioBtn.png"/>
          <p:cNvPicPr>
            <a:picLocks noChangeAspect="1"/>
          </p:cNvPicPr>
          <p:nvPr/>
        </p:nvPicPr>
        <p:blipFill>
          <a:blip r:embed="rId5" cstate="print"/>
          <a:srcRect/>
          <a:stretch>
            <a:fillRect/>
          </a:stretch>
        </p:blipFill>
        <p:spPr bwMode="auto">
          <a:xfrm>
            <a:off x="5895975" y="3787775"/>
            <a:ext cx="152400" cy="152400"/>
          </a:xfrm>
          <a:prstGeom prst="rect">
            <a:avLst/>
          </a:prstGeom>
          <a:noFill/>
          <a:ln w="9525">
            <a:noFill/>
            <a:miter lim="800000"/>
            <a:headEnd/>
            <a:tailEnd/>
          </a:ln>
        </p:spPr>
      </p:pic>
      <p:sp>
        <p:nvSpPr>
          <p:cNvPr id="64589" name="직사각형 270"/>
          <p:cNvSpPr>
            <a:spLocks noChangeArrowheads="1"/>
          </p:cNvSpPr>
          <p:nvPr/>
        </p:nvSpPr>
        <p:spPr bwMode="auto">
          <a:xfrm>
            <a:off x="6018213" y="3770313"/>
            <a:ext cx="323850"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No</a:t>
            </a:r>
            <a:endParaRPr kumimoji="0" lang="ko-KR" altLang="en-US" sz="800">
              <a:solidFill>
                <a:srgbClr val="FF0000"/>
              </a:solidFill>
              <a:latin typeface="맑은 고딕" pitchFamily="50" charset="-127"/>
              <a:ea typeface="맑은 고딕" pitchFamily="50" charset="-127"/>
            </a:endParaRPr>
          </a:p>
        </p:txBody>
      </p:sp>
      <p:sp>
        <p:nvSpPr>
          <p:cNvPr id="64590" name="TextBox 3"/>
          <p:cNvSpPr txBox="1">
            <a:spLocks noChangeArrowheads="1"/>
          </p:cNvSpPr>
          <p:nvPr/>
        </p:nvSpPr>
        <p:spPr bwMode="auto">
          <a:xfrm>
            <a:off x="476250" y="4722813"/>
            <a:ext cx="6653213" cy="862012"/>
          </a:xfrm>
          <a:prstGeom prst="rect">
            <a:avLst/>
          </a:prstGeom>
          <a:noFill/>
          <a:ln w="9525">
            <a:solidFill>
              <a:schemeClr val="bg2"/>
            </a:solidFill>
            <a:miter lim="800000"/>
            <a:headEnd/>
            <a:tailEnd/>
          </a:ln>
        </p:spPr>
        <p:txBody>
          <a:bodyPr>
            <a:spAutoFit/>
          </a:bodyPr>
          <a:lstStyle/>
          <a:p>
            <a:pPr latinLnBrk="0"/>
            <a:endParaRPr lang="en-US" altLang="ko-KR">
              <a:ea typeface="맑은 고딕" pitchFamily="50" charset="-127"/>
            </a:endParaRPr>
          </a:p>
          <a:p>
            <a:pPr latinLnBrk="0"/>
            <a:endParaRPr lang="en-US" altLang="ko-KR">
              <a:ea typeface="맑은 고딕" pitchFamily="50" charset="-127"/>
            </a:endParaRPr>
          </a:p>
          <a:p>
            <a:pPr latinLnBrk="0"/>
            <a:endParaRPr lang="en-US" altLang="ko-KR">
              <a:ea typeface="맑은 고딕" pitchFamily="50" charset="-127"/>
            </a:endParaRPr>
          </a:p>
          <a:p>
            <a:pPr latinLnBrk="0"/>
            <a:endParaRPr lang="en-US" altLang="ko-KR">
              <a:ea typeface="맑은 고딕" pitchFamily="50" charset="-127"/>
            </a:endParaRPr>
          </a:p>
          <a:p>
            <a:pPr latinLnBrk="0"/>
            <a:endParaRPr lang="en-US" altLang="ko-KR">
              <a:ea typeface="맑은 고딕" pitchFamily="50" charset="-127"/>
            </a:endParaRPr>
          </a:p>
        </p:txBody>
      </p:sp>
      <p:sp>
        <p:nvSpPr>
          <p:cNvPr id="64591" name="직사각형 270"/>
          <p:cNvSpPr>
            <a:spLocks noChangeArrowheads="1"/>
          </p:cNvSpPr>
          <p:nvPr/>
        </p:nvSpPr>
        <p:spPr bwMode="auto">
          <a:xfrm>
            <a:off x="385763" y="4476750"/>
            <a:ext cx="6545262" cy="195263"/>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Actions taken by customer if different from recommendations</a:t>
            </a:r>
          </a:p>
        </p:txBody>
      </p:sp>
      <p:sp>
        <p:nvSpPr>
          <p:cNvPr id="177" name="직사각형 176"/>
          <p:cNvSpPr/>
          <p:nvPr/>
        </p:nvSpPr>
        <p:spPr bwMode="auto">
          <a:xfrm>
            <a:off x="2901950" y="1536700"/>
            <a:ext cx="1343025" cy="252413"/>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Record of Advice</a:t>
            </a:r>
            <a:endParaRPr lang="ko-KR" altLang="en-US" sz="800" dirty="0">
              <a:ea typeface="맑은 고딕" pitchFamily="50" charset="-127"/>
            </a:endParaRPr>
          </a:p>
        </p:txBody>
      </p:sp>
      <p:sp>
        <p:nvSpPr>
          <p:cNvPr id="178" name="직사각형 177"/>
          <p:cNvSpPr/>
          <p:nvPr/>
        </p:nvSpPr>
        <p:spPr bwMode="auto">
          <a:xfrm>
            <a:off x="4324350" y="1536700"/>
            <a:ext cx="1544638"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Declaration And Acknowledgement</a:t>
            </a:r>
            <a:endParaRPr lang="ko-KR" altLang="en-US" sz="800" dirty="0">
              <a:ea typeface="맑은 고딕" pitchFamily="50" charset="-127"/>
            </a:endParaRPr>
          </a:p>
        </p:txBody>
      </p:sp>
      <p:sp>
        <p:nvSpPr>
          <p:cNvPr id="179" name="직사각형 178"/>
          <p:cNvSpPr/>
          <p:nvPr/>
        </p:nvSpPr>
        <p:spPr bwMode="auto">
          <a:xfrm>
            <a:off x="5942013" y="1536700"/>
            <a:ext cx="1360487"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Confirmation of Advice</a:t>
            </a:r>
            <a:endParaRPr lang="ko-KR" altLang="en-US" sz="800" dirty="0">
              <a:ea typeface="맑은 고딕" pitchFamily="50" charset="-127"/>
            </a:endParaRPr>
          </a:p>
        </p:txBody>
      </p:sp>
      <p:sp>
        <p:nvSpPr>
          <p:cNvPr id="180" name="직사각형 179"/>
          <p:cNvSpPr/>
          <p:nvPr/>
        </p:nvSpPr>
        <p:spPr bwMode="auto">
          <a:xfrm>
            <a:off x="1603375" y="1536700"/>
            <a:ext cx="1212850"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Family Details</a:t>
            </a:r>
            <a:endParaRPr lang="ko-KR" altLang="en-US" sz="800" dirty="0">
              <a:ea typeface="맑은 고딕" pitchFamily="50" charset="-127"/>
            </a:endParaRPr>
          </a:p>
        </p:txBody>
      </p:sp>
      <p:cxnSp>
        <p:nvCxnSpPr>
          <p:cNvPr id="181" name="직선 연결선 180"/>
          <p:cNvCxnSpPr/>
          <p:nvPr/>
        </p:nvCxnSpPr>
        <p:spPr bwMode="auto">
          <a:xfrm>
            <a:off x="307975" y="1790700"/>
            <a:ext cx="7038975" cy="0"/>
          </a:xfrm>
          <a:prstGeom prst="line">
            <a:avLst/>
          </a:prstGeom>
          <a:noFill/>
          <a:ln w="12700" cap="flat" cmpd="sng" algn="ctr">
            <a:solidFill>
              <a:schemeClr val="bg1">
                <a:lumMod val="50000"/>
              </a:schemeClr>
            </a:solidFill>
            <a:prstDash val="solid"/>
            <a:round/>
            <a:headEnd type="none" w="med" len="med"/>
            <a:tailEnd type="none"/>
          </a:ln>
          <a:effectLst/>
        </p:spPr>
      </p:cxnSp>
      <p:cxnSp>
        <p:nvCxnSpPr>
          <p:cNvPr id="182" name="직선 연결선 181"/>
          <p:cNvCxnSpPr/>
          <p:nvPr/>
        </p:nvCxnSpPr>
        <p:spPr bwMode="auto">
          <a:xfrm>
            <a:off x="307975" y="1790700"/>
            <a:ext cx="7038975" cy="0"/>
          </a:xfrm>
          <a:prstGeom prst="line">
            <a:avLst/>
          </a:prstGeom>
          <a:noFill/>
          <a:ln w="12700" cap="flat" cmpd="sng" algn="ctr">
            <a:solidFill>
              <a:schemeClr val="bg1">
                <a:lumMod val="50000"/>
              </a:schemeClr>
            </a:solidFill>
            <a:prstDash val="solid"/>
            <a:round/>
            <a:headEnd type="none" w="med" len="med"/>
            <a:tailEnd type="none"/>
          </a:ln>
          <a:effectLst/>
        </p:spPr>
      </p:cxnSp>
      <p:pic>
        <p:nvPicPr>
          <p:cNvPr id="64598" name="그림 5"/>
          <p:cNvPicPr>
            <a:picLocks noChangeAspect="1"/>
          </p:cNvPicPr>
          <p:nvPr/>
        </p:nvPicPr>
        <p:blipFill>
          <a:blip r:embed="rId6" cstate="print"/>
          <a:srcRect/>
          <a:stretch>
            <a:fillRect/>
          </a:stretch>
        </p:blipFill>
        <p:spPr bwMode="auto">
          <a:xfrm>
            <a:off x="3998913" y="1584325"/>
            <a:ext cx="193675" cy="193675"/>
          </a:xfrm>
          <a:prstGeom prst="rect">
            <a:avLst/>
          </a:prstGeom>
          <a:noFill/>
          <a:ln w="9525">
            <a:noFill/>
            <a:miter lim="800000"/>
            <a:headEnd/>
            <a:tailEnd/>
          </a:ln>
        </p:spPr>
      </p:pic>
      <p:pic>
        <p:nvPicPr>
          <p:cNvPr id="64599" name="그림 89"/>
          <p:cNvPicPr>
            <a:picLocks noChangeAspect="1"/>
          </p:cNvPicPr>
          <p:nvPr/>
        </p:nvPicPr>
        <p:blipFill>
          <a:blip r:embed="rId7" cstate="print"/>
          <a:srcRect/>
          <a:stretch>
            <a:fillRect/>
          </a:stretch>
        </p:blipFill>
        <p:spPr bwMode="auto">
          <a:xfrm>
            <a:off x="5597525" y="1573213"/>
            <a:ext cx="215900" cy="215900"/>
          </a:xfrm>
          <a:prstGeom prst="rect">
            <a:avLst/>
          </a:prstGeom>
          <a:noFill/>
          <a:ln w="9525">
            <a:noFill/>
            <a:miter lim="800000"/>
            <a:headEnd/>
            <a:tailEnd/>
          </a:ln>
        </p:spPr>
      </p:pic>
      <p:pic>
        <p:nvPicPr>
          <p:cNvPr id="64600" name="그림 89"/>
          <p:cNvPicPr>
            <a:picLocks noChangeAspect="1"/>
          </p:cNvPicPr>
          <p:nvPr/>
        </p:nvPicPr>
        <p:blipFill>
          <a:blip r:embed="rId7" cstate="print"/>
          <a:srcRect/>
          <a:stretch>
            <a:fillRect/>
          </a:stretch>
        </p:blipFill>
        <p:spPr bwMode="auto">
          <a:xfrm>
            <a:off x="7018338" y="1573213"/>
            <a:ext cx="215900" cy="215900"/>
          </a:xfrm>
          <a:prstGeom prst="rect">
            <a:avLst/>
          </a:prstGeom>
          <a:noFill/>
          <a:ln w="9525">
            <a:noFill/>
            <a:miter lim="800000"/>
            <a:headEnd/>
            <a:tailEnd/>
          </a:ln>
        </p:spPr>
      </p:pic>
      <p:sp>
        <p:nvSpPr>
          <p:cNvPr id="186" name="직사각형 185"/>
          <p:cNvSpPr/>
          <p:nvPr/>
        </p:nvSpPr>
        <p:spPr bwMode="auto">
          <a:xfrm>
            <a:off x="344488" y="1536700"/>
            <a:ext cx="1177925"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Financial Needs Analysis</a:t>
            </a:r>
            <a:endParaRPr lang="ko-KR" altLang="en-US" sz="800" dirty="0">
              <a:ea typeface="맑은 고딕" pitchFamily="50" charset="-127"/>
            </a:endParaRPr>
          </a:p>
        </p:txBody>
      </p:sp>
      <p:pic>
        <p:nvPicPr>
          <p:cNvPr id="64602" name="그림 8"/>
          <p:cNvPicPr>
            <a:picLocks noChangeAspect="1"/>
          </p:cNvPicPr>
          <p:nvPr/>
        </p:nvPicPr>
        <p:blipFill>
          <a:blip r:embed="rId8" cstate="print"/>
          <a:srcRect/>
          <a:stretch>
            <a:fillRect/>
          </a:stretch>
        </p:blipFill>
        <p:spPr bwMode="auto">
          <a:xfrm>
            <a:off x="1252538" y="1565275"/>
            <a:ext cx="193675" cy="193675"/>
          </a:xfrm>
          <a:prstGeom prst="rect">
            <a:avLst/>
          </a:prstGeom>
          <a:noFill/>
          <a:ln w="9525">
            <a:noFill/>
            <a:miter lim="800000"/>
            <a:headEnd/>
            <a:tailEnd/>
          </a:ln>
        </p:spPr>
      </p:pic>
      <p:pic>
        <p:nvPicPr>
          <p:cNvPr id="64603" name="그림 8"/>
          <p:cNvPicPr>
            <a:picLocks noChangeAspect="1"/>
          </p:cNvPicPr>
          <p:nvPr/>
        </p:nvPicPr>
        <p:blipFill>
          <a:blip r:embed="rId8" cstate="print"/>
          <a:srcRect/>
          <a:stretch>
            <a:fillRect/>
          </a:stretch>
        </p:blipFill>
        <p:spPr bwMode="auto">
          <a:xfrm>
            <a:off x="2559050" y="1565275"/>
            <a:ext cx="193675" cy="193675"/>
          </a:xfrm>
          <a:prstGeom prst="rect">
            <a:avLst/>
          </a:prstGeom>
          <a:noFill/>
          <a:ln w="9525">
            <a:noFill/>
            <a:miter lim="800000"/>
            <a:headEnd/>
            <a:tailEnd/>
          </a:ln>
        </p:spPr>
      </p:pic>
      <p:sp>
        <p:nvSpPr>
          <p:cNvPr id="64604" name="모서리가 둥근 직사각형 86"/>
          <p:cNvSpPr>
            <a:spLocks noChangeArrowheads="1"/>
          </p:cNvSpPr>
          <p:nvPr/>
        </p:nvSpPr>
        <p:spPr bwMode="auto">
          <a:xfrm>
            <a:off x="3829845" y="6080125"/>
            <a:ext cx="101600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dirty="0">
                <a:latin typeface="맑은 고딕" pitchFamily="50" charset="-127"/>
                <a:ea typeface="맑은 고딕" pitchFamily="50" charset="-127"/>
              </a:rPr>
              <a:t>Financial Analysis</a:t>
            </a:r>
          </a:p>
        </p:txBody>
      </p:sp>
      <p:sp>
        <p:nvSpPr>
          <p:cNvPr id="64605" name="모서리가 둥근 직사각형 86"/>
          <p:cNvSpPr>
            <a:spLocks noChangeArrowheads="1"/>
          </p:cNvSpPr>
          <p:nvPr/>
        </p:nvSpPr>
        <p:spPr bwMode="auto">
          <a:xfrm>
            <a:off x="4912520" y="6080125"/>
            <a:ext cx="101600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dirty="0">
                <a:latin typeface="맑은 고딕" pitchFamily="50" charset="-127"/>
                <a:ea typeface="맑은 고딕" pitchFamily="50" charset="-127"/>
              </a:rPr>
              <a:t>Sales Illustration</a:t>
            </a:r>
          </a:p>
        </p:txBody>
      </p:sp>
      <p:grpSp>
        <p:nvGrpSpPr>
          <p:cNvPr id="64606" name="그룹 300"/>
          <p:cNvGrpSpPr>
            <a:grpSpLocks/>
          </p:cNvGrpSpPr>
          <p:nvPr/>
        </p:nvGrpSpPr>
        <p:grpSpPr bwMode="auto">
          <a:xfrm>
            <a:off x="1655763" y="4100513"/>
            <a:ext cx="2012950" cy="215900"/>
            <a:chOff x="8182632" y="4307555"/>
            <a:chExt cx="2016558" cy="217261"/>
          </a:xfrm>
        </p:grpSpPr>
        <p:sp>
          <p:nvSpPr>
            <p:cNvPr id="64622" name="모서리가 둥근 직사각형 258"/>
            <p:cNvSpPr>
              <a:spLocks noChangeArrowheads="1"/>
            </p:cNvSpPr>
            <p:nvPr/>
          </p:nvSpPr>
          <p:spPr bwMode="auto">
            <a:xfrm>
              <a:off x="8182632" y="4307555"/>
              <a:ext cx="2016558"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64623" name="그룹 104"/>
            <p:cNvGrpSpPr>
              <a:grpSpLocks/>
            </p:cNvGrpSpPr>
            <p:nvPr/>
          </p:nvGrpSpPr>
          <p:grpSpPr bwMode="auto">
            <a:xfrm rot="2487701">
              <a:off x="10041745" y="4363471"/>
              <a:ext cx="98601" cy="105435"/>
              <a:chOff x="6960320" y="-915564"/>
              <a:chExt cx="191445" cy="204713"/>
            </a:xfrm>
          </p:grpSpPr>
          <p:sp>
            <p:nvSpPr>
              <p:cNvPr id="84" name="타원 83"/>
              <p:cNvSpPr/>
              <p:nvPr/>
            </p:nvSpPr>
            <p:spPr bwMode="auto">
              <a:xfrm>
                <a:off x="6960315" y="-915570"/>
                <a:ext cx="191445" cy="204713"/>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800">
                  <a:latin typeface="맑은 고딕" pitchFamily="50" charset="-127"/>
                  <a:ea typeface="맑은 고딕" pitchFamily="50" charset="-127"/>
                </a:endParaRPr>
              </a:p>
            </p:txBody>
          </p:sp>
          <p:sp>
            <p:nvSpPr>
              <p:cNvPr id="85" name="1/2 액자 84"/>
              <p:cNvSpPr/>
              <p:nvPr/>
            </p:nvSpPr>
            <p:spPr bwMode="auto">
              <a:xfrm rot="11089016">
                <a:off x="6997287" y="-847548"/>
                <a:ext cx="77197"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64607" name="타원 726"/>
          <p:cNvSpPr>
            <a:spLocks noChangeArrowheads="1"/>
          </p:cNvSpPr>
          <p:nvPr/>
        </p:nvSpPr>
        <p:spPr bwMode="auto">
          <a:xfrm>
            <a:off x="2003425" y="1849438"/>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1</a:t>
            </a:r>
          </a:p>
        </p:txBody>
      </p:sp>
      <p:sp>
        <p:nvSpPr>
          <p:cNvPr id="64608" name="타원 726"/>
          <p:cNvSpPr>
            <a:spLocks noChangeArrowheads="1"/>
          </p:cNvSpPr>
          <p:nvPr/>
        </p:nvSpPr>
        <p:spPr bwMode="auto">
          <a:xfrm>
            <a:off x="1519238" y="408622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5</a:t>
            </a:r>
          </a:p>
        </p:txBody>
      </p:sp>
      <p:grpSp>
        <p:nvGrpSpPr>
          <p:cNvPr id="64609" name="그룹 300"/>
          <p:cNvGrpSpPr>
            <a:grpSpLocks/>
          </p:cNvGrpSpPr>
          <p:nvPr/>
        </p:nvGrpSpPr>
        <p:grpSpPr bwMode="auto">
          <a:xfrm>
            <a:off x="1646238" y="3394075"/>
            <a:ext cx="2012950" cy="215900"/>
            <a:chOff x="8182632" y="4307555"/>
            <a:chExt cx="2016558" cy="217261"/>
          </a:xfrm>
        </p:grpSpPr>
        <p:sp>
          <p:nvSpPr>
            <p:cNvPr id="64618" name="모서리가 둥근 직사각형 258"/>
            <p:cNvSpPr>
              <a:spLocks noChangeArrowheads="1"/>
            </p:cNvSpPr>
            <p:nvPr/>
          </p:nvSpPr>
          <p:spPr bwMode="auto">
            <a:xfrm>
              <a:off x="8182632" y="4307555"/>
              <a:ext cx="2016558"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64619" name="그룹 104"/>
            <p:cNvGrpSpPr>
              <a:grpSpLocks/>
            </p:cNvGrpSpPr>
            <p:nvPr/>
          </p:nvGrpSpPr>
          <p:grpSpPr bwMode="auto">
            <a:xfrm rot="2487701">
              <a:off x="10041745" y="4363470"/>
              <a:ext cx="98601" cy="105435"/>
              <a:chOff x="6960318" y="-915566"/>
              <a:chExt cx="191445" cy="204713"/>
            </a:xfrm>
          </p:grpSpPr>
          <p:sp>
            <p:nvSpPr>
              <p:cNvPr id="93" name="타원 92"/>
              <p:cNvSpPr/>
              <p:nvPr/>
            </p:nvSpPr>
            <p:spPr bwMode="auto">
              <a:xfrm>
                <a:off x="6960315" y="-915569"/>
                <a:ext cx="191445" cy="204713"/>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800">
                  <a:latin typeface="맑은 고딕" pitchFamily="50" charset="-127"/>
                  <a:ea typeface="맑은 고딕" pitchFamily="50" charset="-127"/>
                </a:endParaRPr>
              </a:p>
            </p:txBody>
          </p:sp>
          <p:sp>
            <p:nvSpPr>
              <p:cNvPr id="94" name="1/2 액자 93"/>
              <p:cNvSpPr/>
              <p:nvPr/>
            </p:nvSpPr>
            <p:spPr bwMode="auto">
              <a:xfrm rot="11089016">
                <a:off x="6997288" y="-847546"/>
                <a:ext cx="77195"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64610" name="직사각형 1"/>
          <p:cNvSpPr>
            <a:spLocks noChangeArrowheads="1"/>
          </p:cNvSpPr>
          <p:nvPr/>
        </p:nvSpPr>
        <p:spPr bwMode="auto">
          <a:xfrm>
            <a:off x="366713" y="2611438"/>
            <a:ext cx="6916737" cy="1398587"/>
          </a:xfrm>
          <a:prstGeom prst="rect">
            <a:avLst/>
          </a:prstGeom>
          <a:noFill/>
          <a:ln w="6350" algn="ctr">
            <a:solidFill>
              <a:srgbClr val="FF0000"/>
            </a:solidFill>
            <a:miter lim="800000"/>
            <a:headEnd/>
            <a:tailEnd/>
          </a:ln>
        </p:spPr>
        <p:txBody>
          <a:bodyPr wrap="none" lIns="90000" tIns="46800" rIns="90000" bIns="46800" anchor="ctr"/>
          <a:lstStyle/>
          <a:p>
            <a:pPr marL="92075" indent="-92075" algn="ctr"/>
            <a:endParaRPr lang="ko-KR" altLang="en-US" sz="800">
              <a:solidFill>
                <a:srgbClr val="FFFFFF"/>
              </a:solidFill>
              <a:latin typeface="Trebuchet MS" pitchFamily="34" charset="0"/>
            </a:endParaRPr>
          </a:p>
        </p:txBody>
      </p:sp>
      <p:sp>
        <p:nvSpPr>
          <p:cNvPr id="64611" name="타원 726"/>
          <p:cNvSpPr>
            <a:spLocks noChangeArrowheads="1"/>
          </p:cNvSpPr>
          <p:nvPr/>
        </p:nvSpPr>
        <p:spPr bwMode="auto">
          <a:xfrm>
            <a:off x="277813" y="2546350"/>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2</a:t>
            </a:r>
          </a:p>
        </p:txBody>
      </p:sp>
      <p:sp>
        <p:nvSpPr>
          <p:cNvPr id="64612" name="타원 726"/>
          <p:cNvSpPr>
            <a:spLocks noChangeArrowheads="1"/>
          </p:cNvSpPr>
          <p:nvPr/>
        </p:nvSpPr>
        <p:spPr bwMode="auto">
          <a:xfrm>
            <a:off x="1519238" y="334962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3</a:t>
            </a:r>
          </a:p>
        </p:txBody>
      </p:sp>
      <p:sp>
        <p:nvSpPr>
          <p:cNvPr id="64613" name="타원 726"/>
          <p:cNvSpPr>
            <a:spLocks noChangeArrowheads="1"/>
          </p:cNvSpPr>
          <p:nvPr/>
        </p:nvSpPr>
        <p:spPr bwMode="auto">
          <a:xfrm>
            <a:off x="4986338" y="368617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4</a:t>
            </a:r>
          </a:p>
        </p:txBody>
      </p:sp>
      <p:sp>
        <p:nvSpPr>
          <p:cNvPr id="64614" name="타원 726"/>
          <p:cNvSpPr>
            <a:spLocks noChangeArrowheads="1"/>
          </p:cNvSpPr>
          <p:nvPr/>
        </p:nvSpPr>
        <p:spPr bwMode="auto">
          <a:xfrm>
            <a:off x="422275" y="4719638"/>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6</a:t>
            </a:r>
          </a:p>
        </p:txBody>
      </p:sp>
      <p:sp>
        <p:nvSpPr>
          <p:cNvPr id="64615" name="타원 726"/>
          <p:cNvSpPr>
            <a:spLocks noChangeArrowheads="1"/>
          </p:cNvSpPr>
          <p:nvPr/>
        </p:nvSpPr>
        <p:spPr bwMode="auto">
          <a:xfrm>
            <a:off x="3717132" y="596741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7</a:t>
            </a:r>
          </a:p>
        </p:txBody>
      </p:sp>
      <p:sp>
        <p:nvSpPr>
          <p:cNvPr id="64616" name="타원 726"/>
          <p:cNvSpPr>
            <a:spLocks noChangeArrowheads="1"/>
          </p:cNvSpPr>
          <p:nvPr/>
        </p:nvSpPr>
        <p:spPr bwMode="auto">
          <a:xfrm>
            <a:off x="4823620" y="596741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8</a:t>
            </a:r>
          </a:p>
        </p:txBody>
      </p:sp>
      <p:sp>
        <p:nvSpPr>
          <p:cNvPr id="64617" name="타원 726"/>
          <p:cNvSpPr>
            <a:spLocks noChangeArrowheads="1"/>
          </p:cNvSpPr>
          <p:nvPr/>
        </p:nvSpPr>
        <p:spPr bwMode="auto">
          <a:xfrm>
            <a:off x="6643688" y="596741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9</a:t>
            </a:r>
          </a:p>
        </p:txBody>
      </p:sp>
      <p:sp>
        <p:nvSpPr>
          <p:cNvPr id="99" name="모서리가 둥근 직사각형 89"/>
          <p:cNvSpPr>
            <a:spLocks noChangeArrowheads="1"/>
          </p:cNvSpPr>
          <p:nvPr/>
        </p:nvSpPr>
        <p:spPr bwMode="auto">
          <a:xfrm>
            <a:off x="6003296" y="6078538"/>
            <a:ext cx="5159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dirty="0" smtClean="0">
                <a:latin typeface="맑은 고딕" pitchFamily="50" charset="-127"/>
                <a:ea typeface="맑은 고딕" pitchFamily="50" charset="-127"/>
              </a:rPr>
              <a:t>Save</a:t>
            </a:r>
            <a:endParaRPr kumimoji="0" lang="ko-KR" altLang="en-US" sz="800" b="1" dirty="0">
              <a:latin typeface="맑은 고딕" pitchFamily="50" charset="-127"/>
              <a:ea typeface="맑은 고딕" pitchFamily="50" charset="-127"/>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제목 1"/>
          <p:cNvSpPr>
            <a:spLocks noGrp="1"/>
          </p:cNvSpPr>
          <p:nvPr>
            <p:ph type="title"/>
          </p:nvPr>
        </p:nvSpPr>
        <p:spPr/>
        <p:txBody>
          <a:bodyPr/>
          <a:lstStyle/>
          <a:p>
            <a:r>
              <a:rPr lang="en-US" altLang="ko-KR" sz="1800" dirty="0" smtClean="0"/>
              <a:t>4. Customer Fact Finding</a:t>
            </a:r>
            <a:endParaRPr sz="1800" dirty="0" smtClean="0"/>
          </a:p>
        </p:txBody>
      </p:sp>
      <p:sp>
        <p:nvSpPr>
          <p:cNvPr id="65539" name="내용 개체 틀 2"/>
          <p:cNvSpPr>
            <a:spLocks noGrp="1"/>
          </p:cNvSpPr>
          <p:nvPr>
            <p:ph idx="5"/>
          </p:nvPr>
        </p:nvSpPr>
        <p:spPr>
          <a:xfrm>
            <a:off x="223838" y="728663"/>
            <a:ext cx="6910387" cy="280987"/>
          </a:xfrm>
          <a:noFill/>
        </p:spPr>
        <p:txBody>
          <a:bodyPr/>
          <a:lstStyle/>
          <a:p>
            <a:pPr>
              <a:buFont typeface="Wingdings" pitchFamily="2" charset="2"/>
              <a:buNone/>
            </a:pPr>
            <a:r>
              <a:rPr lang="en-US" altLang="ko-KR" dirty="0" smtClean="0"/>
              <a:t>4.7 Record of Advice</a:t>
            </a:r>
            <a:endParaRPr lang="ko-KR" altLang="en-US" dirty="0" smtClean="0"/>
          </a:p>
        </p:txBody>
      </p:sp>
      <p:graphicFrame>
        <p:nvGraphicFramePr>
          <p:cNvPr id="26710" name="Group 86"/>
          <p:cNvGraphicFramePr>
            <a:graphicFrameLocks noGrp="1"/>
          </p:cNvGraphicFramePr>
          <p:nvPr>
            <p:extLst>
              <p:ext uri="{D42A27DB-BD31-4B8C-83A1-F6EECF244321}">
                <p14:modId xmlns="" xmlns:p14="http://schemas.microsoft.com/office/powerpoint/2010/main" val="2661599284"/>
              </p:ext>
            </p:extLst>
          </p:nvPr>
        </p:nvGraphicFramePr>
        <p:xfrm>
          <a:off x="7534275" y="915988"/>
          <a:ext cx="2371725" cy="339724"/>
        </p:xfrm>
        <a:graphic>
          <a:graphicData uri="http://schemas.openxmlformats.org/drawingml/2006/table">
            <a:tbl>
              <a:tblPr/>
              <a:tblGrid>
                <a:gridCol w="255588"/>
                <a:gridCol w="2116137"/>
              </a:tblGrid>
              <a:tr h="212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
                      </a:r>
                    </a:p>
                  </a:txBody>
                  <a:tcPr marL="0" marR="0" marT="45404" marB="45404"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If Reason for recommending select Others, this fields is shown.</a:t>
                      </a:r>
                    </a:p>
                  </a:txBody>
                  <a:tcPr marL="36000" marR="36000" marT="35750" marB="3575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65547"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65548"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65549"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65550" name="그룹 170"/>
          <p:cNvGrpSpPr>
            <a:grpSpLocks/>
          </p:cNvGrpSpPr>
          <p:nvPr/>
        </p:nvGrpSpPr>
        <p:grpSpPr bwMode="auto">
          <a:xfrm rot="-8100000">
            <a:off x="597694" y="1234281"/>
            <a:ext cx="212725" cy="214313"/>
            <a:chOff x="3740150" y="525463"/>
            <a:chExt cx="349250" cy="350837"/>
          </a:xfrm>
        </p:grpSpPr>
        <p:cxnSp>
          <p:nvCxnSpPr>
            <p:cNvPr id="117" name="직선 연결선 116"/>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18" name="직선 연결선 117"/>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65551" name="직사각형 21"/>
          <p:cNvSpPr>
            <a:spLocks noChangeArrowheads="1"/>
          </p:cNvSpPr>
          <p:nvPr/>
        </p:nvSpPr>
        <p:spPr bwMode="auto">
          <a:xfrm>
            <a:off x="844550" y="1216025"/>
            <a:ext cx="1476375"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Customer Fact Find</a:t>
            </a:r>
            <a:endParaRPr lang="ko-KR" altLang="en-US" sz="1100">
              <a:latin typeface="Trebuchet MS" pitchFamily="34" charset="0"/>
              <a:ea typeface="맑은 고딕" pitchFamily="50" charset="-127"/>
            </a:endParaRPr>
          </a:p>
        </p:txBody>
      </p:sp>
      <p:sp>
        <p:nvSpPr>
          <p:cNvPr id="120"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pic>
        <p:nvPicPr>
          <p:cNvPr id="65553" name="Picture 28" descr="C:\Users\08539\Downloads\1403786430_45_Menu.png"/>
          <p:cNvPicPr>
            <a:picLocks noChangeAspect="1" noChangeArrowheads="1"/>
          </p:cNvPicPr>
          <p:nvPr/>
        </p:nvPicPr>
        <p:blipFill>
          <a:blip r:embed="rId3" cstate="print"/>
          <a:srcRect/>
          <a:stretch>
            <a:fillRect/>
          </a:stretch>
        </p:blipFill>
        <p:spPr bwMode="auto">
          <a:xfrm>
            <a:off x="393700" y="1227138"/>
            <a:ext cx="234950" cy="234950"/>
          </a:xfrm>
          <a:prstGeom prst="rect">
            <a:avLst/>
          </a:prstGeom>
          <a:noFill/>
          <a:ln w="9525">
            <a:noFill/>
            <a:miter lim="800000"/>
            <a:headEnd/>
            <a:tailEnd/>
          </a:ln>
        </p:spPr>
      </p:pic>
      <p:sp>
        <p:nvSpPr>
          <p:cNvPr id="122" name="직사각형 2"/>
          <p:cNvSpPr>
            <a:spLocks noChangeArrowheads="1"/>
          </p:cNvSpPr>
          <p:nvPr/>
        </p:nvSpPr>
        <p:spPr bwMode="auto">
          <a:xfrm>
            <a:off x="600710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123" name="순서도: 병합 122"/>
          <p:cNvSpPr/>
          <p:nvPr/>
        </p:nvSpPr>
        <p:spPr bwMode="auto">
          <a:xfrm>
            <a:off x="6761163" y="1298575"/>
            <a:ext cx="122237"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grpSp>
        <p:nvGrpSpPr>
          <p:cNvPr id="65556" name="그룹 170"/>
          <p:cNvGrpSpPr>
            <a:grpSpLocks/>
          </p:cNvGrpSpPr>
          <p:nvPr/>
        </p:nvGrpSpPr>
        <p:grpSpPr bwMode="auto">
          <a:xfrm rot="-8100000">
            <a:off x="2366169" y="1234281"/>
            <a:ext cx="212725" cy="214313"/>
            <a:chOff x="3740150" y="525463"/>
            <a:chExt cx="349250" cy="350837"/>
          </a:xfrm>
        </p:grpSpPr>
        <p:cxnSp>
          <p:nvCxnSpPr>
            <p:cNvPr id="147" name="직선 연결선 146"/>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48" name="직선 연결선 147"/>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149" name="직사각형 21"/>
          <p:cNvSpPr>
            <a:spLocks noChangeArrowheads="1"/>
          </p:cNvSpPr>
          <p:nvPr/>
        </p:nvSpPr>
        <p:spPr bwMode="auto">
          <a:xfrm>
            <a:off x="2703513" y="1216025"/>
            <a:ext cx="130810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kumimoji="0" lang="en-US" altLang="ko-KR" sz="1100" b="1" kern="0" dirty="0">
                <a:solidFill>
                  <a:srgbClr val="FFFFFF"/>
                </a:solidFill>
                <a:latin typeface="Trebuchet MS"/>
                <a:ea typeface="맑은 고딕"/>
              </a:rPr>
              <a:t>Record of Advice</a:t>
            </a:r>
          </a:p>
        </p:txBody>
      </p:sp>
      <p:sp>
        <p:nvSpPr>
          <p:cNvPr id="124"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65559" name="모서리가 둥근 직사각형 89"/>
          <p:cNvSpPr>
            <a:spLocks noChangeArrowheads="1"/>
          </p:cNvSpPr>
          <p:nvPr/>
        </p:nvSpPr>
        <p:spPr bwMode="auto">
          <a:xfrm>
            <a:off x="6696075" y="6078538"/>
            <a:ext cx="5159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Next</a:t>
            </a:r>
            <a:endParaRPr kumimoji="0" lang="ko-KR" altLang="en-US" sz="800" b="1">
              <a:latin typeface="맑은 고딕" pitchFamily="50" charset="-127"/>
              <a:ea typeface="맑은 고딕" pitchFamily="50" charset="-127"/>
            </a:endParaRPr>
          </a:p>
        </p:txBody>
      </p:sp>
      <p:sp>
        <p:nvSpPr>
          <p:cNvPr id="65560" name="모서리가 둥근 직사각형 89"/>
          <p:cNvSpPr>
            <a:spLocks noChangeArrowheads="1"/>
          </p:cNvSpPr>
          <p:nvPr/>
        </p:nvSpPr>
        <p:spPr bwMode="auto">
          <a:xfrm>
            <a:off x="393700" y="6078538"/>
            <a:ext cx="5143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sp>
        <p:nvSpPr>
          <p:cNvPr id="65561" name="직사각형 270"/>
          <p:cNvSpPr>
            <a:spLocks noChangeArrowheads="1"/>
          </p:cNvSpPr>
          <p:nvPr/>
        </p:nvSpPr>
        <p:spPr bwMode="auto">
          <a:xfrm>
            <a:off x="404813" y="1930400"/>
            <a:ext cx="1547812"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Number of Recommendation</a:t>
            </a:r>
            <a:endParaRPr kumimoji="0" lang="ko-KR" altLang="en-US" sz="800">
              <a:solidFill>
                <a:srgbClr val="FF0000"/>
              </a:solidFill>
              <a:latin typeface="맑은 고딕" pitchFamily="50" charset="-127"/>
              <a:ea typeface="맑은 고딕" pitchFamily="50" charset="-127"/>
            </a:endParaRPr>
          </a:p>
        </p:txBody>
      </p:sp>
      <p:grpSp>
        <p:nvGrpSpPr>
          <p:cNvPr id="65562" name="그룹 300"/>
          <p:cNvGrpSpPr>
            <a:grpSpLocks/>
          </p:cNvGrpSpPr>
          <p:nvPr/>
        </p:nvGrpSpPr>
        <p:grpSpPr bwMode="auto">
          <a:xfrm>
            <a:off x="2092325" y="1908175"/>
            <a:ext cx="700088" cy="215900"/>
            <a:chOff x="9520010" y="4307555"/>
            <a:chExt cx="702078" cy="217261"/>
          </a:xfrm>
        </p:grpSpPr>
        <p:sp>
          <p:nvSpPr>
            <p:cNvPr id="65620" name="모서리가 둥근 직사각형 258"/>
            <p:cNvSpPr>
              <a:spLocks noChangeArrowheads="1"/>
            </p:cNvSpPr>
            <p:nvPr/>
          </p:nvSpPr>
          <p:spPr bwMode="auto">
            <a:xfrm>
              <a:off x="9520010" y="4307555"/>
              <a:ext cx="702078"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a:r>
                <a:rPr lang="en-US" altLang="ko-KR" sz="700">
                  <a:latin typeface="맑은 고딕" pitchFamily="50" charset="-127"/>
                  <a:ea typeface="맑은 고딕" pitchFamily="50" charset="-127"/>
                </a:rPr>
                <a:t>1</a:t>
              </a:r>
              <a:endParaRPr lang="ko-KR" altLang="en-US" sz="700">
                <a:latin typeface="맑은 고딕" pitchFamily="50" charset="-127"/>
                <a:ea typeface="맑은 고딕" pitchFamily="50" charset="-127"/>
              </a:endParaRPr>
            </a:p>
          </p:txBody>
        </p:sp>
        <p:grpSp>
          <p:nvGrpSpPr>
            <p:cNvPr id="65621" name="그룹 104"/>
            <p:cNvGrpSpPr>
              <a:grpSpLocks/>
            </p:cNvGrpSpPr>
            <p:nvPr/>
          </p:nvGrpSpPr>
          <p:grpSpPr bwMode="auto">
            <a:xfrm rot="2487701">
              <a:off x="10042149" y="4362854"/>
              <a:ext cx="98570" cy="105387"/>
              <a:chOff x="6960098" y="-916947"/>
              <a:chExt cx="191385" cy="204619"/>
            </a:xfrm>
          </p:grpSpPr>
          <p:sp>
            <p:nvSpPr>
              <p:cNvPr id="74" name="타원 73"/>
              <p:cNvSpPr/>
              <p:nvPr/>
            </p:nvSpPr>
            <p:spPr bwMode="auto">
              <a:xfrm>
                <a:off x="6960943" y="-916205"/>
                <a:ext cx="191646" cy="204713"/>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800">
                  <a:latin typeface="맑은 고딕" pitchFamily="50" charset="-127"/>
                  <a:ea typeface="맑은 고딕" pitchFamily="50" charset="-127"/>
                </a:endParaRPr>
              </a:p>
            </p:txBody>
          </p:sp>
          <p:sp>
            <p:nvSpPr>
              <p:cNvPr id="75" name="1/2 액자 74"/>
              <p:cNvSpPr/>
              <p:nvPr/>
            </p:nvSpPr>
            <p:spPr bwMode="auto">
              <a:xfrm rot="11089016">
                <a:off x="7004904" y="-854346"/>
                <a:ext cx="77276" cy="83747"/>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76" name="직사각형 75"/>
          <p:cNvSpPr/>
          <p:nvPr/>
        </p:nvSpPr>
        <p:spPr bwMode="auto">
          <a:xfrm>
            <a:off x="427038" y="2236788"/>
            <a:ext cx="2185987" cy="244475"/>
          </a:xfrm>
          <a:prstGeom prst="rect">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b="1">
                <a:solidFill>
                  <a:schemeClr val="tx1"/>
                </a:solidFill>
                <a:latin typeface="Trebuchet MS" pitchFamily="34" charset="0"/>
                <a:ea typeface="맑은 고딕" pitchFamily="50" charset="-127"/>
              </a:rPr>
              <a:t>Recommendation #1</a:t>
            </a:r>
            <a:endParaRPr lang="ko-KR" altLang="en-US" sz="800" b="1">
              <a:solidFill>
                <a:schemeClr val="tx1"/>
              </a:solidFill>
              <a:latin typeface="Trebuchet MS" pitchFamily="34" charset="0"/>
              <a:ea typeface="맑은 고딕" pitchFamily="50" charset="-127"/>
            </a:endParaRPr>
          </a:p>
        </p:txBody>
      </p:sp>
      <p:sp>
        <p:nvSpPr>
          <p:cNvPr id="77" name="직사각형 76"/>
          <p:cNvSpPr/>
          <p:nvPr/>
        </p:nvSpPr>
        <p:spPr bwMode="auto">
          <a:xfrm>
            <a:off x="2735263" y="2236788"/>
            <a:ext cx="2185987" cy="244475"/>
          </a:xfrm>
          <a:prstGeom prst="rect">
            <a:avLst/>
          </a:prstGeom>
          <a:solidFill>
            <a:schemeClr val="bg1">
              <a:lumMod val="9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b="1">
                <a:solidFill>
                  <a:srgbClr val="7F7F7F"/>
                </a:solidFill>
                <a:latin typeface="Trebuchet MS" pitchFamily="34" charset="0"/>
                <a:ea typeface="맑은 고딕" pitchFamily="50" charset="-127"/>
              </a:rPr>
              <a:t>Recommendation #2</a:t>
            </a:r>
            <a:endParaRPr lang="ko-KR" altLang="en-US" sz="800" b="1">
              <a:solidFill>
                <a:srgbClr val="7F7F7F"/>
              </a:solidFill>
              <a:latin typeface="Trebuchet MS" pitchFamily="34" charset="0"/>
              <a:ea typeface="맑은 고딕" pitchFamily="50" charset="-127"/>
            </a:endParaRPr>
          </a:p>
        </p:txBody>
      </p:sp>
      <p:sp>
        <p:nvSpPr>
          <p:cNvPr id="78" name="직사각형 77"/>
          <p:cNvSpPr/>
          <p:nvPr/>
        </p:nvSpPr>
        <p:spPr bwMode="auto">
          <a:xfrm>
            <a:off x="5043488" y="2236788"/>
            <a:ext cx="2185987" cy="244475"/>
          </a:xfrm>
          <a:prstGeom prst="rect">
            <a:avLst/>
          </a:prstGeom>
          <a:solidFill>
            <a:schemeClr val="bg1">
              <a:lumMod val="9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800" b="1">
                <a:solidFill>
                  <a:srgbClr val="7F7F7F"/>
                </a:solidFill>
                <a:latin typeface="Trebuchet MS" pitchFamily="34" charset="0"/>
                <a:ea typeface="맑은 고딕" pitchFamily="50" charset="-127"/>
              </a:rPr>
              <a:t>Recommendation #3</a:t>
            </a:r>
            <a:endParaRPr lang="ko-KR" altLang="en-US" sz="800">
              <a:solidFill>
                <a:srgbClr val="7F7F7F"/>
              </a:solidFill>
              <a:latin typeface="Trebuchet MS" pitchFamily="34" charset="0"/>
              <a:ea typeface="맑은 고딕" pitchFamily="50" charset="-127"/>
            </a:endParaRPr>
          </a:p>
        </p:txBody>
      </p:sp>
      <p:cxnSp>
        <p:nvCxnSpPr>
          <p:cNvPr id="79" name="직선 연결선 78"/>
          <p:cNvCxnSpPr/>
          <p:nvPr/>
        </p:nvCxnSpPr>
        <p:spPr bwMode="auto">
          <a:xfrm>
            <a:off x="303213" y="2481263"/>
            <a:ext cx="7048500" cy="0"/>
          </a:xfrm>
          <a:prstGeom prst="line">
            <a:avLst/>
          </a:prstGeom>
          <a:solidFill>
            <a:schemeClr val="bg1"/>
          </a:solidFill>
          <a:ln w="6350" algn="ctr">
            <a:solidFill>
              <a:schemeClr val="bg1">
                <a:lumMod val="50000"/>
              </a:schemeClr>
            </a:solidFill>
            <a:miter lim="800000"/>
            <a:headEnd/>
            <a:tailEnd/>
          </a:ln>
        </p:spPr>
      </p:cxnSp>
      <p:sp>
        <p:nvSpPr>
          <p:cNvPr id="65567" name="직사각형 49"/>
          <p:cNvSpPr>
            <a:spLocks noChangeArrowheads="1"/>
          </p:cNvSpPr>
          <p:nvPr/>
        </p:nvSpPr>
        <p:spPr bwMode="auto">
          <a:xfrm>
            <a:off x="436563" y="2433638"/>
            <a:ext cx="2171700" cy="68262"/>
          </a:xfrm>
          <a:prstGeom prst="rect">
            <a:avLst/>
          </a:prstGeom>
          <a:solidFill>
            <a:schemeClr val="bg1"/>
          </a:solidFill>
          <a:ln w="6350" algn="ctr">
            <a:noFill/>
            <a:miter lim="800000"/>
            <a:headEnd/>
            <a:tailEnd/>
          </a:ln>
        </p:spPr>
        <p:txBody>
          <a:bodyPr wrap="none" lIns="90000" tIns="46800" rIns="90000" bIns="46800" anchor="ctr"/>
          <a:lstStyle/>
          <a:p>
            <a:pPr marL="92075" indent="-92075" algn="ctr"/>
            <a:endParaRPr lang="ko-KR" altLang="en-US" sz="800">
              <a:solidFill>
                <a:srgbClr val="FFFFFF"/>
              </a:solidFill>
              <a:latin typeface="Trebuchet MS" pitchFamily="34" charset="0"/>
              <a:ea typeface="맑은 고딕" pitchFamily="50" charset="-127"/>
            </a:endParaRPr>
          </a:p>
        </p:txBody>
      </p:sp>
      <p:sp>
        <p:nvSpPr>
          <p:cNvPr id="65568" name="직사각형 270"/>
          <p:cNvSpPr>
            <a:spLocks noChangeArrowheads="1"/>
          </p:cNvSpPr>
          <p:nvPr/>
        </p:nvSpPr>
        <p:spPr bwMode="auto">
          <a:xfrm>
            <a:off x="3919538" y="2663825"/>
            <a:ext cx="420687"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Term</a:t>
            </a:r>
            <a:endParaRPr kumimoji="0" lang="ko-KR" altLang="en-US" sz="800">
              <a:solidFill>
                <a:srgbClr val="FF0000"/>
              </a:solidFill>
              <a:latin typeface="맑은 고딕" pitchFamily="50" charset="-127"/>
              <a:ea typeface="맑은 고딕" pitchFamily="50" charset="-127"/>
            </a:endParaRPr>
          </a:p>
        </p:txBody>
      </p:sp>
      <p:sp>
        <p:nvSpPr>
          <p:cNvPr id="82" name="AutoShape 318"/>
          <p:cNvSpPr>
            <a:spLocks noChangeArrowheads="1"/>
          </p:cNvSpPr>
          <p:nvPr/>
        </p:nvSpPr>
        <p:spPr bwMode="auto">
          <a:xfrm>
            <a:off x="5159375" y="2652713"/>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65570" name="직사각형 270"/>
          <p:cNvSpPr>
            <a:spLocks noChangeArrowheads="1"/>
          </p:cNvSpPr>
          <p:nvPr/>
        </p:nvSpPr>
        <p:spPr bwMode="auto">
          <a:xfrm>
            <a:off x="398463" y="2671763"/>
            <a:ext cx="769937"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Type of Plan</a:t>
            </a:r>
            <a:endParaRPr kumimoji="0" lang="ko-KR" altLang="en-US" sz="800">
              <a:solidFill>
                <a:srgbClr val="FF0000"/>
              </a:solidFill>
              <a:latin typeface="맑은 고딕" pitchFamily="50" charset="-127"/>
              <a:ea typeface="맑은 고딕" pitchFamily="50" charset="-127"/>
            </a:endParaRPr>
          </a:p>
        </p:txBody>
      </p:sp>
      <p:sp>
        <p:nvSpPr>
          <p:cNvPr id="65571" name="직사각형 270"/>
          <p:cNvSpPr>
            <a:spLocks noChangeArrowheads="1"/>
          </p:cNvSpPr>
          <p:nvPr/>
        </p:nvSpPr>
        <p:spPr bwMode="auto">
          <a:xfrm>
            <a:off x="3919538" y="3025775"/>
            <a:ext cx="1065212"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Additional Benefits</a:t>
            </a:r>
            <a:endParaRPr kumimoji="0" lang="ko-KR" altLang="en-US" sz="800" dirty="0">
              <a:solidFill>
                <a:srgbClr val="FF0000"/>
              </a:solidFill>
              <a:latin typeface="맑은 고딕" pitchFamily="50" charset="-127"/>
              <a:ea typeface="맑은 고딕" pitchFamily="50" charset="-127"/>
            </a:endParaRPr>
          </a:p>
        </p:txBody>
      </p:sp>
      <p:sp>
        <p:nvSpPr>
          <p:cNvPr id="98" name="AutoShape 318"/>
          <p:cNvSpPr>
            <a:spLocks noChangeArrowheads="1"/>
          </p:cNvSpPr>
          <p:nvPr/>
        </p:nvSpPr>
        <p:spPr bwMode="auto">
          <a:xfrm>
            <a:off x="5159375" y="3014663"/>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65573" name="직사각형 270"/>
          <p:cNvSpPr>
            <a:spLocks noChangeArrowheads="1"/>
          </p:cNvSpPr>
          <p:nvPr/>
        </p:nvSpPr>
        <p:spPr bwMode="auto">
          <a:xfrm>
            <a:off x="398463" y="3033713"/>
            <a:ext cx="1033462"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Sum Covered(RM)</a:t>
            </a:r>
            <a:endParaRPr kumimoji="0" lang="ko-KR" altLang="en-US" sz="800">
              <a:solidFill>
                <a:srgbClr val="FF0000"/>
              </a:solidFill>
              <a:latin typeface="맑은 고딕" pitchFamily="50" charset="-127"/>
              <a:ea typeface="맑은 고딕" pitchFamily="50" charset="-127"/>
            </a:endParaRPr>
          </a:p>
        </p:txBody>
      </p:sp>
      <p:sp>
        <p:nvSpPr>
          <p:cNvPr id="100" name="AutoShape 318"/>
          <p:cNvSpPr>
            <a:spLocks noChangeArrowheads="1"/>
          </p:cNvSpPr>
          <p:nvPr/>
        </p:nvSpPr>
        <p:spPr bwMode="auto">
          <a:xfrm>
            <a:off x="1646238" y="3014663"/>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65575" name="직사각형 270"/>
          <p:cNvSpPr>
            <a:spLocks noChangeArrowheads="1"/>
          </p:cNvSpPr>
          <p:nvPr/>
        </p:nvSpPr>
        <p:spPr bwMode="auto">
          <a:xfrm>
            <a:off x="3919538" y="3397250"/>
            <a:ext cx="817562"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Premium(PM)</a:t>
            </a:r>
            <a:endParaRPr kumimoji="0" lang="ko-KR" altLang="en-US" sz="800">
              <a:solidFill>
                <a:srgbClr val="FF0000"/>
              </a:solidFill>
              <a:latin typeface="맑은 고딕" pitchFamily="50" charset="-127"/>
              <a:ea typeface="맑은 고딕" pitchFamily="50" charset="-127"/>
            </a:endParaRPr>
          </a:p>
        </p:txBody>
      </p:sp>
      <p:sp>
        <p:nvSpPr>
          <p:cNvPr id="102" name="AutoShape 318"/>
          <p:cNvSpPr>
            <a:spLocks noChangeArrowheads="1"/>
          </p:cNvSpPr>
          <p:nvPr/>
        </p:nvSpPr>
        <p:spPr bwMode="auto">
          <a:xfrm>
            <a:off x="5159375" y="3387725"/>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65577" name="직사각형 270"/>
          <p:cNvSpPr>
            <a:spLocks noChangeArrowheads="1"/>
          </p:cNvSpPr>
          <p:nvPr/>
        </p:nvSpPr>
        <p:spPr bwMode="auto">
          <a:xfrm>
            <a:off x="398463" y="3405188"/>
            <a:ext cx="1241425"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Name of Policy Owner</a:t>
            </a:r>
            <a:endParaRPr kumimoji="0" lang="ko-KR" altLang="en-US" sz="800">
              <a:solidFill>
                <a:srgbClr val="FF0000"/>
              </a:solidFill>
              <a:latin typeface="맑은 고딕" pitchFamily="50" charset="-127"/>
              <a:ea typeface="맑은 고딕" pitchFamily="50" charset="-127"/>
            </a:endParaRPr>
          </a:p>
        </p:txBody>
      </p:sp>
      <p:sp>
        <p:nvSpPr>
          <p:cNvPr id="156" name="AutoShape 318"/>
          <p:cNvSpPr>
            <a:spLocks noChangeArrowheads="1"/>
          </p:cNvSpPr>
          <p:nvPr/>
        </p:nvSpPr>
        <p:spPr bwMode="auto">
          <a:xfrm>
            <a:off x="1646238" y="3386138"/>
            <a:ext cx="2012950" cy="217487"/>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65579" name="직사각형 270"/>
          <p:cNvSpPr>
            <a:spLocks noChangeArrowheads="1"/>
          </p:cNvSpPr>
          <p:nvPr/>
        </p:nvSpPr>
        <p:spPr bwMode="auto">
          <a:xfrm>
            <a:off x="3919538" y="3759200"/>
            <a:ext cx="520700"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Bought</a:t>
            </a:r>
            <a:endParaRPr kumimoji="0" lang="ko-KR" altLang="en-US" sz="800">
              <a:solidFill>
                <a:srgbClr val="FF0000"/>
              </a:solidFill>
              <a:latin typeface="맑은 고딕" pitchFamily="50" charset="-127"/>
              <a:ea typeface="맑은 고딕" pitchFamily="50" charset="-127"/>
            </a:endParaRPr>
          </a:p>
        </p:txBody>
      </p:sp>
      <p:sp>
        <p:nvSpPr>
          <p:cNvPr id="65580" name="직사각형 270"/>
          <p:cNvSpPr>
            <a:spLocks noChangeArrowheads="1"/>
          </p:cNvSpPr>
          <p:nvPr/>
        </p:nvSpPr>
        <p:spPr bwMode="auto">
          <a:xfrm>
            <a:off x="398463" y="3757613"/>
            <a:ext cx="1247775" cy="193675"/>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Frequency</a:t>
            </a:r>
            <a:endParaRPr kumimoji="0" lang="ko-KR" altLang="en-US" sz="800">
              <a:solidFill>
                <a:srgbClr val="FF0000"/>
              </a:solidFill>
              <a:latin typeface="맑은 고딕" pitchFamily="50" charset="-127"/>
              <a:ea typeface="맑은 고딕" pitchFamily="50" charset="-127"/>
            </a:endParaRPr>
          </a:p>
        </p:txBody>
      </p:sp>
      <p:sp>
        <p:nvSpPr>
          <p:cNvPr id="65581" name="직사각형 270"/>
          <p:cNvSpPr>
            <a:spLocks noChangeArrowheads="1"/>
          </p:cNvSpPr>
          <p:nvPr/>
        </p:nvSpPr>
        <p:spPr bwMode="auto">
          <a:xfrm>
            <a:off x="398463" y="4083050"/>
            <a:ext cx="889000" cy="322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Reason for </a:t>
            </a:r>
          </a:p>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recommending</a:t>
            </a:r>
            <a:endParaRPr kumimoji="0" lang="ko-KR" altLang="en-US" sz="800">
              <a:solidFill>
                <a:srgbClr val="FF0000"/>
              </a:solidFill>
              <a:latin typeface="맑은 고딕" pitchFamily="50" charset="-127"/>
              <a:ea typeface="맑은 고딕" pitchFamily="50" charset="-127"/>
            </a:endParaRPr>
          </a:p>
        </p:txBody>
      </p:sp>
      <p:grpSp>
        <p:nvGrpSpPr>
          <p:cNvPr id="65582" name="그룹 300"/>
          <p:cNvGrpSpPr>
            <a:grpSpLocks/>
          </p:cNvGrpSpPr>
          <p:nvPr/>
        </p:nvGrpSpPr>
        <p:grpSpPr bwMode="auto">
          <a:xfrm>
            <a:off x="1646238" y="2649538"/>
            <a:ext cx="2012950" cy="215900"/>
            <a:chOff x="8182632" y="4307555"/>
            <a:chExt cx="2016558" cy="217261"/>
          </a:xfrm>
        </p:grpSpPr>
        <p:sp>
          <p:nvSpPr>
            <p:cNvPr id="65616" name="모서리가 둥근 직사각형 258"/>
            <p:cNvSpPr>
              <a:spLocks noChangeArrowheads="1"/>
            </p:cNvSpPr>
            <p:nvPr/>
          </p:nvSpPr>
          <p:spPr bwMode="auto">
            <a:xfrm>
              <a:off x="8182632" y="4307555"/>
              <a:ext cx="2016558"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65617" name="그룹 104"/>
            <p:cNvGrpSpPr>
              <a:grpSpLocks/>
            </p:cNvGrpSpPr>
            <p:nvPr/>
          </p:nvGrpSpPr>
          <p:grpSpPr bwMode="auto">
            <a:xfrm rot="2487701">
              <a:off x="10041745" y="4363470"/>
              <a:ext cx="98601" cy="105435"/>
              <a:chOff x="6960318" y="-915566"/>
              <a:chExt cx="191445" cy="204713"/>
            </a:xfrm>
          </p:grpSpPr>
          <p:sp>
            <p:nvSpPr>
              <p:cNvPr id="163" name="타원 162"/>
              <p:cNvSpPr/>
              <p:nvPr/>
            </p:nvSpPr>
            <p:spPr bwMode="auto">
              <a:xfrm>
                <a:off x="6960314" y="-915570"/>
                <a:ext cx="191445" cy="204713"/>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800">
                  <a:latin typeface="맑은 고딕" pitchFamily="50" charset="-127"/>
                  <a:ea typeface="맑은 고딕" pitchFamily="50" charset="-127"/>
                </a:endParaRPr>
              </a:p>
            </p:txBody>
          </p:sp>
          <p:sp>
            <p:nvSpPr>
              <p:cNvPr id="164" name="1/2 액자 163"/>
              <p:cNvSpPr/>
              <p:nvPr/>
            </p:nvSpPr>
            <p:spPr bwMode="auto">
              <a:xfrm rot="11089016">
                <a:off x="6997287" y="-847548"/>
                <a:ext cx="77197"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grpSp>
        <p:nvGrpSpPr>
          <p:cNvPr id="65583" name="그룹 300"/>
          <p:cNvGrpSpPr>
            <a:grpSpLocks/>
          </p:cNvGrpSpPr>
          <p:nvPr/>
        </p:nvGrpSpPr>
        <p:grpSpPr bwMode="auto">
          <a:xfrm>
            <a:off x="1646238" y="3759200"/>
            <a:ext cx="2012950" cy="215900"/>
            <a:chOff x="8182632" y="4307555"/>
            <a:chExt cx="2016558" cy="217261"/>
          </a:xfrm>
        </p:grpSpPr>
        <p:sp>
          <p:nvSpPr>
            <p:cNvPr id="65612" name="모서리가 둥근 직사각형 258"/>
            <p:cNvSpPr>
              <a:spLocks noChangeArrowheads="1"/>
            </p:cNvSpPr>
            <p:nvPr/>
          </p:nvSpPr>
          <p:spPr bwMode="auto">
            <a:xfrm>
              <a:off x="8182632" y="4307555"/>
              <a:ext cx="2016558"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65613" name="그룹 104"/>
            <p:cNvGrpSpPr>
              <a:grpSpLocks/>
            </p:cNvGrpSpPr>
            <p:nvPr/>
          </p:nvGrpSpPr>
          <p:grpSpPr bwMode="auto">
            <a:xfrm rot="2487701">
              <a:off x="10041745" y="4363471"/>
              <a:ext cx="98601" cy="105435"/>
              <a:chOff x="6960320" y="-915564"/>
              <a:chExt cx="191445" cy="204713"/>
            </a:xfrm>
          </p:grpSpPr>
          <p:sp>
            <p:nvSpPr>
              <p:cNvPr id="168" name="타원 167"/>
              <p:cNvSpPr/>
              <p:nvPr/>
            </p:nvSpPr>
            <p:spPr bwMode="auto">
              <a:xfrm>
                <a:off x="6960316" y="-915568"/>
                <a:ext cx="191445" cy="204713"/>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800">
                  <a:latin typeface="맑은 고딕" pitchFamily="50" charset="-127"/>
                  <a:ea typeface="맑은 고딕" pitchFamily="50" charset="-127"/>
                </a:endParaRPr>
              </a:p>
            </p:txBody>
          </p:sp>
          <p:sp>
            <p:nvSpPr>
              <p:cNvPr id="169" name="1/2 액자 168"/>
              <p:cNvSpPr/>
              <p:nvPr/>
            </p:nvSpPr>
            <p:spPr bwMode="auto">
              <a:xfrm rot="11089016">
                <a:off x="6997289" y="-847546"/>
                <a:ext cx="77195"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pic>
        <p:nvPicPr>
          <p:cNvPr id="65584" name="그림 98" descr="radioBtn_on.png"/>
          <p:cNvPicPr>
            <a:picLocks noChangeAspect="1"/>
          </p:cNvPicPr>
          <p:nvPr/>
        </p:nvPicPr>
        <p:blipFill>
          <a:blip r:embed="rId4" cstate="print"/>
          <a:srcRect/>
          <a:stretch>
            <a:fillRect/>
          </a:stretch>
        </p:blipFill>
        <p:spPr bwMode="auto">
          <a:xfrm>
            <a:off x="5164138" y="3779838"/>
            <a:ext cx="152400" cy="152400"/>
          </a:xfrm>
          <a:prstGeom prst="rect">
            <a:avLst/>
          </a:prstGeom>
          <a:noFill/>
          <a:ln w="9525">
            <a:noFill/>
            <a:miter lim="800000"/>
            <a:headEnd/>
            <a:tailEnd/>
          </a:ln>
        </p:spPr>
      </p:pic>
      <p:sp>
        <p:nvSpPr>
          <p:cNvPr id="65585" name="직사각형 270"/>
          <p:cNvSpPr>
            <a:spLocks noChangeArrowheads="1"/>
          </p:cNvSpPr>
          <p:nvPr/>
        </p:nvSpPr>
        <p:spPr bwMode="auto">
          <a:xfrm>
            <a:off x="5289550" y="3770313"/>
            <a:ext cx="433388" cy="195262"/>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Yes</a:t>
            </a:r>
            <a:endParaRPr kumimoji="0" lang="ko-KR" altLang="en-US" sz="800">
              <a:solidFill>
                <a:srgbClr val="FF0000"/>
              </a:solidFill>
              <a:latin typeface="맑은 고딕" pitchFamily="50" charset="-127"/>
              <a:ea typeface="맑은 고딕" pitchFamily="50" charset="-127"/>
            </a:endParaRPr>
          </a:p>
        </p:txBody>
      </p:sp>
      <p:pic>
        <p:nvPicPr>
          <p:cNvPr id="65586" name="그림 100" descr="radioBtn.png"/>
          <p:cNvPicPr>
            <a:picLocks noChangeAspect="1"/>
          </p:cNvPicPr>
          <p:nvPr/>
        </p:nvPicPr>
        <p:blipFill>
          <a:blip r:embed="rId5" cstate="print"/>
          <a:srcRect/>
          <a:stretch>
            <a:fillRect/>
          </a:stretch>
        </p:blipFill>
        <p:spPr bwMode="auto">
          <a:xfrm>
            <a:off x="5895975" y="3787775"/>
            <a:ext cx="152400" cy="152400"/>
          </a:xfrm>
          <a:prstGeom prst="rect">
            <a:avLst/>
          </a:prstGeom>
          <a:noFill/>
          <a:ln w="9525">
            <a:noFill/>
            <a:miter lim="800000"/>
            <a:headEnd/>
            <a:tailEnd/>
          </a:ln>
        </p:spPr>
      </p:pic>
      <p:sp>
        <p:nvSpPr>
          <p:cNvPr id="65587" name="직사각형 270"/>
          <p:cNvSpPr>
            <a:spLocks noChangeArrowheads="1"/>
          </p:cNvSpPr>
          <p:nvPr/>
        </p:nvSpPr>
        <p:spPr bwMode="auto">
          <a:xfrm>
            <a:off x="6018213" y="3770313"/>
            <a:ext cx="323850"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No</a:t>
            </a:r>
            <a:endParaRPr kumimoji="0" lang="ko-KR" altLang="en-US" sz="800">
              <a:solidFill>
                <a:srgbClr val="FF0000"/>
              </a:solidFill>
              <a:latin typeface="맑은 고딕" pitchFamily="50" charset="-127"/>
              <a:ea typeface="맑은 고딕" pitchFamily="50" charset="-127"/>
            </a:endParaRPr>
          </a:p>
        </p:txBody>
      </p:sp>
      <p:sp>
        <p:nvSpPr>
          <p:cNvPr id="65588" name="TextBox 3"/>
          <p:cNvSpPr txBox="1">
            <a:spLocks noChangeArrowheads="1"/>
          </p:cNvSpPr>
          <p:nvPr/>
        </p:nvSpPr>
        <p:spPr bwMode="auto">
          <a:xfrm>
            <a:off x="476250" y="5056188"/>
            <a:ext cx="6653213" cy="862012"/>
          </a:xfrm>
          <a:prstGeom prst="rect">
            <a:avLst/>
          </a:prstGeom>
          <a:noFill/>
          <a:ln w="9525">
            <a:solidFill>
              <a:schemeClr val="bg2"/>
            </a:solidFill>
            <a:miter lim="800000"/>
            <a:headEnd/>
            <a:tailEnd/>
          </a:ln>
        </p:spPr>
        <p:txBody>
          <a:bodyPr>
            <a:spAutoFit/>
          </a:bodyPr>
          <a:lstStyle/>
          <a:p>
            <a:pPr latinLnBrk="0"/>
            <a:endParaRPr lang="en-US" altLang="ko-KR">
              <a:ea typeface="맑은 고딕" pitchFamily="50" charset="-127"/>
            </a:endParaRPr>
          </a:p>
          <a:p>
            <a:pPr latinLnBrk="0"/>
            <a:endParaRPr lang="en-US" altLang="ko-KR">
              <a:ea typeface="맑은 고딕" pitchFamily="50" charset="-127"/>
            </a:endParaRPr>
          </a:p>
          <a:p>
            <a:pPr latinLnBrk="0"/>
            <a:endParaRPr lang="en-US" altLang="ko-KR">
              <a:ea typeface="맑은 고딕" pitchFamily="50" charset="-127"/>
            </a:endParaRPr>
          </a:p>
          <a:p>
            <a:pPr latinLnBrk="0"/>
            <a:endParaRPr lang="en-US" altLang="ko-KR">
              <a:ea typeface="맑은 고딕" pitchFamily="50" charset="-127"/>
            </a:endParaRPr>
          </a:p>
          <a:p>
            <a:pPr latinLnBrk="0"/>
            <a:endParaRPr lang="en-US" altLang="ko-KR">
              <a:ea typeface="맑은 고딕" pitchFamily="50" charset="-127"/>
            </a:endParaRPr>
          </a:p>
        </p:txBody>
      </p:sp>
      <p:sp>
        <p:nvSpPr>
          <p:cNvPr id="65589" name="직사각형 270"/>
          <p:cNvSpPr>
            <a:spLocks noChangeArrowheads="1"/>
          </p:cNvSpPr>
          <p:nvPr/>
        </p:nvSpPr>
        <p:spPr bwMode="auto">
          <a:xfrm>
            <a:off x="385763" y="4810125"/>
            <a:ext cx="6545262" cy="195263"/>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Actions taken by customer if different from recommendations</a:t>
            </a:r>
          </a:p>
        </p:txBody>
      </p:sp>
      <p:sp>
        <p:nvSpPr>
          <p:cNvPr id="177" name="직사각형 176"/>
          <p:cNvSpPr/>
          <p:nvPr/>
        </p:nvSpPr>
        <p:spPr bwMode="auto">
          <a:xfrm>
            <a:off x="2901950" y="1536700"/>
            <a:ext cx="1343025" cy="252413"/>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Record of Advice</a:t>
            </a:r>
            <a:endParaRPr lang="ko-KR" altLang="en-US" sz="800" dirty="0">
              <a:ea typeface="맑은 고딕" pitchFamily="50" charset="-127"/>
            </a:endParaRPr>
          </a:p>
        </p:txBody>
      </p:sp>
      <p:sp>
        <p:nvSpPr>
          <p:cNvPr id="178" name="직사각형 177"/>
          <p:cNvSpPr/>
          <p:nvPr/>
        </p:nvSpPr>
        <p:spPr bwMode="auto">
          <a:xfrm>
            <a:off x="4324350" y="1536700"/>
            <a:ext cx="1544638"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Declaration And Acknowledgement</a:t>
            </a:r>
            <a:endParaRPr lang="ko-KR" altLang="en-US" sz="800" dirty="0">
              <a:ea typeface="맑은 고딕" pitchFamily="50" charset="-127"/>
            </a:endParaRPr>
          </a:p>
        </p:txBody>
      </p:sp>
      <p:sp>
        <p:nvSpPr>
          <p:cNvPr id="179" name="직사각형 178"/>
          <p:cNvSpPr/>
          <p:nvPr/>
        </p:nvSpPr>
        <p:spPr bwMode="auto">
          <a:xfrm>
            <a:off x="5942013" y="1536700"/>
            <a:ext cx="1360487"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Confirmation of Advice</a:t>
            </a:r>
            <a:endParaRPr lang="ko-KR" altLang="en-US" sz="800" dirty="0">
              <a:ea typeface="맑은 고딕" pitchFamily="50" charset="-127"/>
            </a:endParaRPr>
          </a:p>
        </p:txBody>
      </p:sp>
      <p:sp>
        <p:nvSpPr>
          <p:cNvPr id="180" name="직사각형 179"/>
          <p:cNvSpPr/>
          <p:nvPr/>
        </p:nvSpPr>
        <p:spPr bwMode="auto">
          <a:xfrm>
            <a:off x="1603375" y="1536700"/>
            <a:ext cx="1212850"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Family Details</a:t>
            </a:r>
            <a:endParaRPr lang="ko-KR" altLang="en-US" sz="800" dirty="0">
              <a:ea typeface="맑은 고딕" pitchFamily="50" charset="-127"/>
            </a:endParaRPr>
          </a:p>
        </p:txBody>
      </p:sp>
      <p:cxnSp>
        <p:nvCxnSpPr>
          <p:cNvPr id="181" name="직선 연결선 180"/>
          <p:cNvCxnSpPr/>
          <p:nvPr/>
        </p:nvCxnSpPr>
        <p:spPr bwMode="auto">
          <a:xfrm>
            <a:off x="307975" y="1790700"/>
            <a:ext cx="7038975" cy="0"/>
          </a:xfrm>
          <a:prstGeom prst="line">
            <a:avLst/>
          </a:prstGeom>
          <a:noFill/>
          <a:ln w="12700" cap="flat" cmpd="sng" algn="ctr">
            <a:solidFill>
              <a:schemeClr val="bg1">
                <a:lumMod val="50000"/>
              </a:schemeClr>
            </a:solidFill>
            <a:prstDash val="solid"/>
            <a:round/>
            <a:headEnd type="none" w="med" len="med"/>
            <a:tailEnd type="none"/>
          </a:ln>
          <a:effectLst/>
        </p:spPr>
      </p:cxnSp>
      <p:cxnSp>
        <p:nvCxnSpPr>
          <p:cNvPr id="182" name="직선 연결선 181"/>
          <p:cNvCxnSpPr/>
          <p:nvPr/>
        </p:nvCxnSpPr>
        <p:spPr bwMode="auto">
          <a:xfrm>
            <a:off x="307975" y="1790700"/>
            <a:ext cx="7038975" cy="0"/>
          </a:xfrm>
          <a:prstGeom prst="line">
            <a:avLst/>
          </a:prstGeom>
          <a:noFill/>
          <a:ln w="12700" cap="flat" cmpd="sng" algn="ctr">
            <a:solidFill>
              <a:schemeClr val="bg1">
                <a:lumMod val="50000"/>
              </a:schemeClr>
            </a:solidFill>
            <a:prstDash val="solid"/>
            <a:round/>
            <a:headEnd type="none" w="med" len="med"/>
            <a:tailEnd type="none"/>
          </a:ln>
          <a:effectLst/>
        </p:spPr>
      </p:cxnSp>
      <p:pic>
        <p:nvPicPr>
          <p:cNvPr id="65596" name="그림 5"/>
          <p:cNvPicPr>
            <a:picLocks noChangeAspect="1"/>
          </p:cNvPicPr>
          <p:nvPr/>
        </p:nvPicPr>
        <p:blipFill>
          <a:blip r:embed="rId6" cstate="print"/>
          <a:srcRect/>
          <a:stretch>
            <a:fillRect/>
          </a:stretch>
        </p:blipFill>
        <p:spPr bwMode="auto">
          <a:xfrm>
            <a:off x="3998913" y="1584325"/>
            <a:ext cx="193675" cy="193675"/>
          </a:xfrm>
          <a:prstGeom prst="rect">
            <a:avLst/>
          </a:prstGeom>
          <a:noFill/>
          <a:ln w="9525">
            <a:noFill/>
            <a:miter lim="800000"/>
            <a:headEnd/>
            <a:tailEnd/>
          </a:ln>
        </p:spPr>
      </p:pic>
      <p:pic>
        <p:nvPicPr>
          <p:cNvPr id="65597" name="그림 89"/>
          <p:cNvPicPr>
            <a:picLocks noChangeAspect="1"/>
          </p:cNvPicPr>
          <p:nvPr/>
        </p:nvPicPr>
        <p:blipFill>
          <a:blip r:embed="rId7" cstate="print"/>
          <a:srcRect/>
          <a:stretch>
            <a:fillRect/>
          </a:stretch>
        </p:blipFill>
        <p:spPr bwMode="auto">
          <a:xfrm>
            <a:off x="5597525" y="1573213"/>
            <a:ext cx="215900" cy="215900"/>
          </a:xfrm>
          <a:prstGeom prst="rect">
            <a:avLst/>
          </a:prstGeom>
          <a:noFill/>
          <a:ln w="9525">
            <a:noFill/>
            <a:miter lim="800000"/>
            <a:headEnd/>
            <a:tailEnd/>
          </a:ln>
        </p:spPr>
      </p:pic>
      <p:pic>
        <p:nvPicPr>
          <p:cNvPr id="65598" name="그림 89"/>
          <p:cNvPicPr>
            <a:picLocks noChangeAspect="1"/>
          </p:cNvPicPr>
          <p:nvPr/>
        </p:nvPicPr>
        <p:blipFill>
          <a:blip r:embed="rId7" cstate="print"/>
          <a:srcRect/>
          <a:stretch>
            <a:fillRect/>
          </a:stretch>
        </p:blipFill>
        <p:spPr bwMode="auto">
          <a:xfrm>
            <a:off x="7018338" y="1573213"/>
            <a:ext cx="215900" cy="215900"/>
          </a:xfrm>
          <a:prstGeom prst="rect">
            <a:avLst/>
          </a:prstGeom>
          <a:noFill/>
          <a:ln w="9525">
            <a:noFill/>
            <a:miter lim="800000"/>
            <a:headEnd/>
            <a:tailEnd/>
          </a:ln>
        </p:spPr>
      </p:pic>
      <p:sp>
        <p:nvSpPr>
          <p:cNvPr id="186" name="직사각형 185"/>
          <p:cNvSpPr/>
          <p:nvPr/>
        </p:nvSpPr>
        <p:spPr bwMode="auto">
          <a:xfrm>
            <a:off x="344488" y="1536700"/>
            <a:ext cx="1177925"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Financial Needs Analysis</a:t>
            </a:r>
            <a:endParaRPr lang="ko-KR" altLang="en-US" sz="800" dirty="0">
              <a:ea typeface="맑은 고딕" pitchFamily="50" charset="-127"/>
            </a:endParaRPr>
          </a:p>
        </p:txBody>
      </p:sp>
      <p:pic>
        <p:nvPicPr>
          <p:cNvPr id="65600" name="그림 8"/>
          <p:cNvPicPr>
            <a:picLocks noChangeAspect="1"/>
          </p:cNvPicPr>
          <p:nvPr/>
        </p:nvPicPr>
        <p:blipFill>
          <a:blip r:embed="rId8" cstate="print"/>
          <a:srcRect/>
          <a:stretch>
            <a:fillRect/>
          </a:stretch>
        </p:blipFill>
        <p:spPr bwMode="auto">
          <a:xfrm>
            <a:off x="1252538" y="1565275"/>
            <a:ext cx="193675" cy="193675"/>
          </a:xfrm>
          <a:prstGeom prst="rect">
            <a:avLst/>
          </a:prstGeom>
          <a:noFill/>
          <a:ln w="9525">
            <a:noFill/>
            <a:miter lim="800000"/>
            <a:headEnd/>
            <a:tailEnd/>
          </a:ln>
        </p:spPr>
      </p:pic>
      <p:pic>
        <p:nvPicPr>
          <p:cNvPr id="65601" name="그림 8"/>
          <p:cNvPicPr>
            <a:picLocks noChangeAspect="1"/>
          </p:cNvPicPr>
          <p:nvPr/>
        </p:nvPicPr>
        <p:blipFill>
          <a:blip r:embed="rId8" cstate="print"/>
          <a:srcRect/>
          <a:stretch>
            <a:fillRect/>
          </a:stretch>
        </p:blipFill>
        <p:spPr bwMode="auto">
          <a:xfrm>
            <a:off x="2559050" y="1565275"/>
            <a:ext cx="193675" cy="193675"/>
          </a:xfrm>
          <a:prstGeom prst="rect">
            <a:avLst/>
          </a:prstGeom>
          <a:noFill/>
          <a:ln w="9525">
            <a:noFill/>
            <a:miter lim="800000"/>
            <a:headEnd/>
            <a:tailEnd/>
          </a:ln>
        </p:spPr>
      </p:pic>
      <p:sp>
        <p:nvSpPr>
          <p:cNvPr id="65602" name="모서리가 둥근 직사각형 86"/>
          <p:cNvSpPr>
            <a:spLocks noChangeArrowheads="1"/>
          </p:cNvSpPr>
          <p:nvPr/>
        </p:nvSpPr>
        <p:spPr bwMode="auto">
          <a:xfrm>
            <a:off x="3822700" y="6080125"/>
            <a:ext cx="101600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dirty="0">
                <a:latin typeface="맑은 고딕" pitchFamily="50" charset="-127"/>
                <a:ea typeface="맑은 고딕" pitchFamily="50" charset="-127"/>
              </a:rPr>
              <a:t>Financial Analysis</a:t>
            </a:r>
          </a:p>
        </p:txBody>
      </p:sp>
      <p:sp>
        <p:nvSpPr>
          <p:cNvPr id="65603" name="모서리가 둥근 직사각형 86"/>
          <p:cNvSpPr>
            <a:spLocks noChangeArrowheads="1"/>
          </p:cNvSpPr>
          <p:nvPr/>
        </p:nvSpPr>
        <p:spPr bwMode="auto">
          <a:xfrm>
            <a:off x="4905375" y="6080125"/>
            <a:ext cx="101600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Sales Illustration</a:t>
            </a:r>
          </a:p>
        </p:txBody>
      </p:sp>
      <p:grpSp>
        <p:nvGrpSpPr>
          <p:cNvPr id="65604" name="그룹 300"/>
          <p:cNvGrpSpPr>
            <a:grpSpLocks/>
          </p:cNvGrpSpPr>
          <p:nvPr/>
        </p:nvGrpSpPr>
        <p:grpSpPr bwMode="auto">
          <a:xfrm>
            <a:off x="1655763" y="4100513"/>
            <a:ext cx="2012950" cy="215900"/>
            <a:chOff x="8182632" y="4307555"/>
            <a:chExt cx="2016558" cy="217261"/>
          </a:xfrm>
        </p:grpSpPr>
        <p:sp>
          <p:nvSpPr>
            <p:cNvPr id="65608" name="모서리가 둥근 직사각형 258"/>
            <p:cNvSpPr>
              <a:spLocks noChangeArrowheads="1"/>
            </p:cNvSpPr>
            <p:nvPr/>
          </p:nvSpPr>
          <p:spPr bwMode="auto">
            <a:xfrm>
              <a:off x="8182632" y="4307555"/>
              <a:ext cx="2016558"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a:r>
                <a:rPr lang="en-US" altLang="ko-KR" sz="700">
                  <a:latin typeface="맑은 고딕" pitchFamily="50" charset="-127"/>
                  <a:ea typeface="맑은 고딕" pitchFamily="50" charset="-127"/>
                </a:rPr>
                <a:t>Others</a:t>
              </a:r>
              <a:endParaRPr lang="ko-KR" altLang="en-US" sz="700">
                <a:latin typeface="맑은 고딕" pitchFamily="50" charset="-127"/>
                <a:ea typeface="맑은 고딕" pitchFamily="50" charset="-127"/>
              </a:endParaRPr>
            </a:p>
          </p:txBody>
        </p:sp>
        <p:grpSp>
          <p:nvGrpSpPr>
            <p:cNvPr id="65609" name="그룹 104"/>
            <p:cNvGrpSpPr>
              <a:grpSpLocks/>
            </p:cNvGrpSpPr>
            <p:nvPr/>
          </p:nvGrpSpPr>
          <p:grpSpPr bwMode="auto">
            <a:xfrm rot="2487701">
              <a:off x="10041745" y="4363471"/>
              <a:ext cx="98601" cy="105435"/>
              <a:chOff x="6960320" y="-915564"/>
              <a:chExt cx="191445" cy="204713"/>
            </a:xfrm>
          </p:grpSpPr>
          <p:sp>
            <p:nvSpPr>
              <p:cNvPr id="84" name="타원 83"/>
              <p:cNvSpPr/>
              <p:nvPr/>
            </p:nvSpPr>
            <p:spPr bwMode="auto">
              <a:xfrm>
                <a:off x="6960315" y="-915570"/>
                <a:ext cx="191445" cy="204713"/>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800">
                  <a:latin typeface="맑은 고딕" pitchFamily="50" charset="-127"/>
                  <a:ea typeface="맑은 고딕" pitchFamily="50" charset="-127"/>
                </a:endParaRPr>
              </a:p>
            </p:txBody>
          </p:sp>
          <p:sp>
            <p:nvSpPr>
              <p:cNvPr id="85" name="1/2 액자 84"/>
              <p:cNvSpPr/>
              <p:nvPr/>
            </p:nvSpPr>
            <p:spPr bwMode="auto">
              <a:xfrm rot="11089016">
                <a:off x="6997287" y="-847548"/>
                <a:ext cx="77197"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65605" name="직사각형 270"/>
          <p:cNvSpPr>
            <a:spLocks noChangeArrowheads="1"/>
          </p:cNvSpPr>
          <p:nvPr/>
        </p:nvSpPr>
        <p:spPr bwMode="auto">
          <a:xfrm>
            <a:off x="398463" y="4462463"/>
            <a:ext cx="495300"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Others</a:t>
            </a:r>
            <a:endParaRPr kumimoji="0" lang="ko-KR" altLang="en-US" sz="800">
              <a:solidFill>
                <a:srgbClr val="FF0000"/>
              </a:solidFill>
              <a:latin typeface="맑은 고딕" pitchFamily="50" charset="-127"/>
              <a:ea typeface="맑은 고딕" pitchFamily="50" charset="-127"/>
            </a:endParaRPr>
          </a:p>
        </p:txBody>
      </p:sp>
      <p:sp>
        <p:nvSpPr>
          <p:cNvPr id="86" name="AutoShape 318"/>
          <p:cNvSpPr>
            <a:spLocks noChangeArrowheads="1"/>
          </p:cNvSpPr>
          <p:nvPr/>
        </p:nvSpPr>
        <p:spPr bwMode="auto">
          <a:xfrm>
            <a:off x="1646238" y="4443413"/>
            <a:ext cx="5526087" cy="217487"/>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65607" name="타원 726"/>
          <p:cNvSpPr>
            <a:spLocks noChangeArrowheads="1"/>
          </p:cNvSpPr>
          <p:nvPr/>
        </p:nvSpPr>
        <p:spPr bwMode="auto">
          <a:xfrm>
            <a:off x="1557338" y="444341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1</a:t>
            </a:r>
          </a:p>
        </p:txBody>
      </p:sp>
      <p:sp>
        <p:nvSpPr>
          <p:cNvPr id="87" name="모서리가 둥근 직사각형 89"/>
          <p:cNvSpPr>
            <a:spLocks noChangeArrowheads="1"/>
          </p:cNvSpPr>
          <p:nvPr/>
        </p:nvSpPr>
        <p:spPr bwMode="auto">
          <a:xfrm>
            <a:off x="6003296" y="6078538"/>
            <a:ext cx="5159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dirty="0" smtClean="0">
                <a:latin typeface="맑은 고딕" pitchFamily="50" charset="-127"/>
                <a:ea typeface="맑은 고딕" pitchFamily="50" charset="-127"/>
              </a:rPr>
              <a:t>Save</a:t>
            </a:r>
            <a:endParaRPr kumimoji="0" lang="ko-KR" altLang="en-US" sz="800" b="1" dirty="0">
              <a:latin typeface="맑은 고딕" pitchFamily="50" charset="-127"/>
              <a:ea typeface="맑은 고딕" pitchFamily="50" charset="-127"/>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제목 1"/>
          <p:cNvSpPr>
            <a:spLocks noGrp="1"/>
          </p:cNvSpPr>
          <p:nvPr>
            <p:ph type="title"/>
          </p:nvPr>
        </p:nvSpPr>
        <p:spPr/>
        <p:txBody>
          <a:bodyPr/>
          <a:lstStyle/>
          <a:p>
            <a:r>
              <a:rPr lang="en-US" altLang="ko-KR" sz="1800" dirty="0"/>
              <a:t>4. Customer Fact Finding</a:t>
            </a:r>
            <a:endParaRPr sz="1800" dirty="0" smtClean="0"/>
          </a:p>
        </p:txBody>
      </p:sp>
      <p:sp>
        <p:nvSpPr>
          <p:cNvPr id="46083" name="내용 개체 틀 2"/>
          <p:cNvSpPr>
            <a:spLocks noGrp="1"/>
          </p:cNvSpPr>
          <p:nvPr>
            <p:ph idx="5"/>
          </p:nvPr>
        </p:nvSpPr>
        <p:spPr>
          <a:xfrm>
            <a:off x="223838" y="728663"/>
            <a:ext cx="6910387" cy="280987"/>
          </a:xfrm>
          <a:noFill/>
        </p:spPr>
        <p:txBody>
          <a:bodyPr/>
          <a:lstStyle/>
          <a:p>
            <a:pPr>
              <a:buNone/>
            </a:pPr>
            <a:r>
              <a:rPr lang="en-US" altLang="ko-KR" dirty="0"/>
              <a:t>4.7 Record of </a:t>
            </a:r>
            <a:r>
              <a:rPr lang="en-US" altLang="ko-KR" dirty="0" smtClean="0"/>
              <a:t>Advice – SIS List Popup</a:t>
            </a:r>
            <a:endParaRPr lang="en-US" altLang="ko-KR" dirty="0"/>
          </a:p>
        </p:txBody>
      </p:sp>
      <p:graphicFrame>
        <p:nvGraphicFramePr>
          <p:cNvPr id="37" name="Group 369"/>
          <p:cNvGraphicFramePr>
            <a:graphicFrameLocks noGrp="1"/>
          </p:cNvGraphicFramePr>
          <p:nvPr>
            <p:extLst>
              <p:ext uri="{D42A27DB-BD31-4B8C-83A1-F6EECF244321}">
                <p14:modId xmlns="" xmlns:p14="http://schemas.microsoft.com/office/powerpoint/2010/main" val="769022417"/>
              </p:ext>
            </p:extLst>
          </p:nvPr>
        </p:nvGraphicFramePr>
        <p:xfrm>
          <a:off x="7534275" y="919163"/>
          <a:ext cx="2371725" cy="1436138"/>
        </p:xfrm>
        <a:graphic>
          <a:graphicData uri="http://schemas.openxmlformats.org/drawingml/2006/table">
            <a:tbl>
              <a:tblPr/>
              <a:tblGrid>
                <a:gridCol w="255588"/>
                <a:gridCol w="2116137"/>
              </a:tblGrid>
              <a:tr h="357188">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1</a:t>
                      </a:r>
                    </a:p>
                  </a:txBody>
                  <a:tcPr marL="0" marR="0" marT="45698" marB="45698"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SIS List with 3 existing SI can not create new one.  One needs to be deleted.</a:t>
                      </a:r>
                    </a:p>
                  </a:txBody>
                  <a:tcPr marL="36000" marR="36000" marT="35983" marB="3598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57188">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2</a:t>
                      </a:r>
                    </a:p>
                  </a:txBody>
                  <a:tcPr marL="0" marR="0" marT="45698" marB="45698"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[No] Column:</a:t>
                      </a:r>
                      <a:endPar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Shows recommendation number.</a:t>
                      </a:r>
                    </a:p>
                  </a:txBody>
                  <a:tcPr marL="36000" marR="36000" marT="35983" marB="3598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57188">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3</a:t>
                      </a:r>
                    </a:p>
                  </a:txBody>
                  <a:tcPr marL="0" marR="0" marT="45698" marB="45698"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[Up] Button:</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Move SI up for exchanging number.</a:t>
                      </a:r>
                    </a:p>
                  </a:txBody>
                  <a:tcPr marL="36000" marR="36000" marT="35983" marB="3598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57188">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4</a:t>
                      </a:r>
                    </a:p>
                  </a:txBody>
                  <a:tcPr marL="0" marR="0" marT="45698" marB="45698"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[Down] Button:</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Move SI down.</a:t>
                      </a:r>
                    </a:p>
                  </a:txBody>
                  <a:tcPr marL="36000" marR="36000" marT="35983" marB="3598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46091" name="그룹 211"/>
          <p:cNvGrpSpPr>
            <a:grpSpLocks/>
          </p:cNvGrpSpPr>
          <p:nvPr/>
        </p:nvGrpSpPr>
        <p:grpSpPr bwMode="auto">
          <a:xfrm>
            <a:off x="306388" y="1066800"/>
            <a:ext cx="7056437" cy="5292725"/>
            <a:chOff x="573088" y="1447793"/>
            <a:chExt cx="4939200" cy="4939182"/>
          </a:xfrm>
        </p:grpSpPr>
        <p:sp>
          <p:nvSpPr>
            <p:cNvPr id="168" name="직사각형 167"/>
            <p:cNvSpPr>
              <a:spLocks/>
            </p:cNvSpPr>
            <p:nvPr/>
          </p:nvSpPr>
          <p:spPr bwMode="auto">
            <a:xfrm rot="10800000" flipV="1">
              <a:off x="573088" y="1447793"/>
              <a:ext cx="4939200" cy="4939182"/>
            </a:xfrm>
            <a:prstGeom prst="rect">
              <a:avLst/>
            </a:prstGeom>
            <a:solidFill>
              <a:schemeClr val="bg1">
                <a:lumMod val="85000"/>
              </a:schemeClr>
            </a:solidFill>
            <a:ln w="12700" cap="flat" cmpd="sng" algn="ctr">
              <a:solidFill>
                <a:srgbClr val="808080">
                  <a:lumMod val="75000"/>
                </a:srgbClr>
              </a:solidFill>
              <a:prstDash val="solid"/>
              <a:round/>
              <a:headEnd type="none" w="med" len="med"/>
              <a:tailEnd type="none" w="med" len="med"/>
            </a:ln>
            <a:effectLst>
              <a:outerShdw dist="38100" dir="2700000" algn="ctr" rotWithShape="0">
                <a:srgbClr val="FFFFFF">
                  <a:lumMod val="75000"/>
                </a:srgbClr>
              </a:outerShdw>
            </a:effectLst>
          </p:spPr>
          <p:txBody>
            <a:bodyPr/>
            <a:lstStyle/>
            <a:p>
              <a:pPr latinLnBrk="0">
                <a:defRPr/>
              </a:pPr>
              <a:endParaRPr kumimoji="0" lang="ko-KR" altLang="en-US">
                <a:latin typeface="Trebuchet MS" pitchFamily="34" charset="0"/>
                <a:ea typeface="맑은 고딕" pitchFamily="50" charset="-127"/>
              </a:endParaRPr>
            </a:p>
          </p:txBody>
        </p:sp>
        <p:sp>
          <p:nvSpPr>
            <p:cNvPr id="46116" name="직사각형 168"/>
            <p:cNvSpPr>
              <a:spLocks noChangeArrowheads="1"/>
            </p:cNvSpPr>
            <p:nvPr/>
          </p:nvSpPr>
          <p:spPr bwMode="auto">
            <a:xfrm>
              <a:off x="573088" y="1447793"/>
              <a:ext cx="4936978" cy="108147"/>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grpSp>
      <p:sp>
        <p:nvSpPr>
          <p:cNvPr id="24" name="모서리가 둥근 직사각형 23"/>
          <p:cNvSpPr/>
          <p:nvPr/>
        </p:nvSpPr>
        <p:spPr bwMode="auto">
          <a:xfrm>
            <a:off x="951019" y="2819647"/>
            <a:ext cx="5689494" cy="1839119"/>
          </a:xfrm>
          <a:prstGeom prst="roundRect">
            <a:avLst>
              <a:gd name="adj" fmla="val 0"/>
            </a:avLst>
          </a:prstGeom>
          <a:solidFill>
            <a:schemeClr val="bg1"/>
          </a:solidFill>
          <a:ln w="31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108000" tIns="180000" rIns="108000" bIns="180000" anchor="ctr"/>
          <a:lstStyle/>
          <a:p>
            <a:pPr algn="ctr">
              <a:defRPr/>
            </a:pPr>
            <a:endParaRPr lang="ko-KR" altLang="en-US" sz="1200">
              <a:solidFill>
                <a:schemeClr val="bg1"/>
              </a:solidFill>
              <a:latin typeface="Trebuchet MS" pitchFamily="34" charset="0"/>
              <a:ea typeface="맑은 고딕" pitchFamily="50" charset="-127"/>
            </a:endParaRPr>
          </a:p>
        </p:txBody>
      </p:sp>
      <p:sp>
        <p:nvSpPr>
          <p:cNvPr id="26" name="직사각형 170"/>
          <p:cNvSpPr>
            <a:spLocks/>
          </p:cNvSpPr>
          <p:nvPr/>
        </p:nvSpPr>
        <p:spPr bwMode="auto">
          <a:xfrm>
            <a:off x="951019" y="2825997"/>
            <a:ext cx="5689494" cy="303213"/>
          </a:xfrm>
          <a:prstGeom prst="rect">
            <a:avLst/>
          </a:prstGeom>
          <a:solidFill>
            <a:srgbClr val="595959"/>
          </a:solidFill>
          <a:ln w="3175" algn="ctr">
            <a:noFill/>
            <a:miter lim="800000"/>
            <a:headEnd/>
            <a:tailEnd/>
          </a:ln>
        </p:spPr>
        <p:txBody>
          <a:bodyPr anchor="ctr"/>
          <a:lstStyle/>
          <a:p>
            <a:pPr latinLnBrk="0"/>
            <a:r>
              <a:rPr lang="en-US" altLang="ko-KR" sz="1100" dirty="0" smtClean="0">
                <a:solidFill>
                  <a:schemeClr val="bg1"/>
                </a:solidFill>
                <a:latin typeface="Trebuchet MS" pitchFamily="34" charset="0"/>
                <a:ea typeface="맑은 고딕" pitchFamily="50" charset="-127"/>
              </a:rPr>
              <a:t>SIS List Popup</a:t>
            </a:r>
            <a:endParaRPr lang="ko-KR" altLang="en-US" sz="1100" dirty="0">
              <a:solidFill>
                <a:schemeClr val="bg1"/>
              </a:solidFill>
              <a:latin typeface="Trebuchet MS" pitchFamily="34" charset="0"/>
              <a:ea typeface="맑은 고딕" pitchFamily="50" charset="-127"/>
            </a:endParaRPr>
          </a:p>
        </p:txBody>
      </p:sp>
      <p:sp>
        <p:nvSpPr>
          <p:cNvPr id="27" name="십자형 171"/>
          <p:cNvSpPr>
            <a:spLocks noChangeArrowheads="1"/>
          </p:cNvSpPr>
          <p:nvPr/>
        </p:nvSpPr>
        <p:spPr bwMode="auto">
          <a:xfrm rot="2700000">
            <a:off x="6423175" y="2918866"/>
            <a:ext cx="120650" cy="122238"/>
          </a:xfrm>
          <a:prstGeom prst="plus">
            <a:avLst>
              <a:gd name="adj" fmla="val 39407"/>
            </a:avLst>
          </a:prstGeom>
          <a:solidFill>
            <a:schemeClr val="bg1"/>
          </a:solidFill>
          <a:ln w="9525" algn="ctr">
            <a:noFill/>
            <a:round/>
            <a:headEnd/>
            <a:tailEnd/>
          </a:ln>
        </p:spPr>
        <p:txBody>
          <a:bodyPr wrap="none" lIns="0" tIns="0" rIns="0" bIns="0" anchor="ctr"/>
          <a:lstStyle/>
          <a:p>
            <a:pPr algn="ctr" latinLnBrk="0"/>
            <a:endParaRPr lang="ko-KR" altLang="en-US" sz="1200">
              <a:latin typeface="Trebuchet MS" pitchFamily="34" charset="0"/>
              <a:ea typeface="맑은 고딕" pitchFamily="50" charset="-127"/>
            </a:endParaRPr>
          </a:p>
        </p:txBody>
      </p:sp>
      <p:sp>
        <p:nvSpPr>
          <p:cNvPr id="28" name="직사각형 12"/>
          <p:cNvSpPr>
            <a:spLocks/>
          </p:cNvSpPr>
          <p:nvPr/>
        </p:nvSpPr>
        <p:spPr bwMode="auto">
          <a:xfrm>
            <a:off x="951019" y="4357141"/>
            <a:ext cx="5689494" cy="301625"/>
          </a:xfrm>
          <a:prstGeom prst="rect">
            <a:avLst/>
          </a:prstGeom>
          <a:solidFill>
            <a:srgbClr val="595959"/>
          </a:solidFill>
          <a:ln w="3175" algn="ctr">
            <a:noFill/>
            <a:miter lim="800000"/>
            <a:headEnd/>
            <a:tailEnd/>
          </a:ln>
        </p:spPr>
        <p:txBody>
          <a:bodyPr anchor="ctr"/>
          <a:lstStyle/>
          <a:p>
            <a:pPr latinLnBrk="0"/>
            <a:endParaRPr lang="ko-KR" altLang="en-US" sz="1100">
              <a:solidFill>
                <a:schemeClr val="bg1"/>
              </a:solidFill>
              <a:latin typeface="Trebuchet MS" pitchFamily="34" charset="0"/>
              <a:ea typeface="맑은 고딕" pitchFamily="50" charset="-127"/>
            </a:endParaRPr>
          </a:p>
        </p:txBody>
      </p:sp>
      <p:sp>
        <p:nvSpPr>
          <p:cNvPr id="29" name="모서리가 둥근 직사각형 28"/>
          <p:cNvSpPr/>
          <p:nvPr/>
        </p:nvSpPr>
        <p:spPr bwMode="auto">
          <a:xfrm>
            <a:off x="5742287" y="4362846"/>
            <a:ext cx="827087" cy="261937"/>
          </a:xfrm>
          <a:prstGeom prst="roundRect">
            <a:avLst>
              <a:gd name="adj" fmla="val 15003"/>
            </a:avLst>
          </a:prstGeom>
          <a:gradFill rotWithShape="1">
            <a:gsLst>
              <a:gs pos="0">
                <a:srgbClr val="FFFFFF">
                  <a:alpha val="89999"/>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fontAlgn="auto" latinLnBrk="0">
              <a:lnSpc>
                <a:spcPct val="90000"/>
              </a:lnSpc>
              <a:spcBef>
                <a:spcPts val="0"/>
              </a:spcBef>
              <a:spcAft>
                <a:spcPts val="0"/>
              </a:spcAft>
              <a:defRPr/>
            </a:pPr>
            <a:r>
              <a:rPr kumimoji="0" lang="en-US" altLang="ko-KR" sz="800" b="1" kern="0" dirty="0" smtClean="0">
                <a:solidFill>
                  <a:schemeClr val="tx1"/>
                </a:solidFill>
                <a:latin typeface="맑은 고딕" pitchFamily="50" charset="-127"/>
                <a:ea typeface="맑은 고딕" pitchFamily="50" charset="-127"/>
              </a:rPr>
              <a:t>Delete</a:t>
            </a:r>
            <a:endParaRPr kumimoji="0" lang="ko-KR" altLang="en-US" sz="800" b="1" kern="0" dirty="0">
              <a:solidFill>
                <a:schemeClr val="tx1"/>
              </a:solidFill>
              <a:latin typeface="맑은 고딕" pitchFamily="50" charset="-127"/>
              <a:ea typeface="맑은 고딕" pitchFamily="50" charset="-127"/>
            </a:endParaRPr>
          </a:p>
        </p:txBody>
      </p:sp>
      <p:sp>
        <p:nvSpPr>
          <p:cNvPr id="31" name="모서리가 둥근 직사각형 30"/>
          <p:cNvSpPr/>
          <p:nvPr/>
        </p:nvSpPr>
        <p:spPr bwMode="auto">
          <a:xfrm>
            <a:off x="4851205" y="4362846"/>
            <a:ext cx="827087" cy="261937"/>
          </a:xfrm>
          <a:prstGeom prst="roundRect">
            <a:avLst>
              <a:gd name="adj" fmla="val 15003"/>
            </a:avLst>
          </a:prstGeom>
          <a:gradFill rotWithShape="1">
            <a:gsLst>
              <a:gs pos="0">
                <a:srgbClr val="FFFFFF">
                  <a:alpha val="89999"/>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fontAlgn="auto" latinLnBrk="0">
              <a:lnSpc>
                <a:spcPct val="90000"/>
              </a:lnSpc>
              <a:spcBef>
                <a:spcPts val="0"/>
              </a:spcBef>
              <a:spcAft>
                <a:spcPts val="0"/>
              </a:spcAft>
              <a:defRPr/>
            </a:pPr>
            <a:r>
              <a:rPr kumimoji="0" lang="en-US" altLang="ko-KR" sz="800" b="1" kern="0" dirty="0" smtClean="0">
                <a:solidFill>
                  <a:schemeClr val="tx1"/>
                </a:solidFill>
                <a:latin typeface="맑은 고딕" pitchFamily="50" charset="-127"/>
                <a:ea typeface="맑은 고딕" pitchFamily="50" charset="-127"/>
              </a:rPr>
              <a:t>Edit</a:t>
            </a:r>
            <a:endParaRPr kumimoji="0" lang="ko-KR" altLang="en-US" sz="800" b="1" kern="0" dirty="0">
              <a:solidFill>
                <a:schemeClr val="tx1"/>
              </a:solidFill>
              <a:latin typeface="맑은 고딕" pitchFamily="50" charset="-127"/>
              <a:ea typeface="맑은 고딕" pitchFamily="50" charset="-127"/>
            </a:endParaRPr>
          </a:p>
        </p:txBody>
      </p:sp>
      <p:graphicFrame>
        <p:nvGraphicFramePr>
          <p:cNvPr id="23" name="표 22"/>
          <p:cNvGraphicFramePr>
            <a:graphicFrameLocks noGrp="1"/>
          </p:cNvGraphicFramePr>
          <p:nvPr>
            <p:extLst>
              <p:ext uri="{D42A27DB-BD31-4B8C-83A1-F6EECF244321}">
                <p14:modId xmlns="" xmlns:p14="http://schemas.microsoft.com/office/powerpoint/2010/main" val="666467002"/>
              </p:ext>
            </p:extLst>
          </p:nvPr>
        </p:nvGraphicFramePr>
        <p:xfrm>
          <a:off x="951019" y="3127772"/>
          <a:ext cx="5687906" cy="1216024"/>
        </p:xfrm>
        <a:graphic>
          <a:graphicData uri="http://schemas.openxmlformats.org/drawingml/2006/table">
            <a:tbl>
              <a:tblPr/>
              <a:tblGrid>
                <a:gridCol w="372956"/>
                <a:gridCol w="714375"/>
                <a:gridCol w="1000125"/>
                <a:gridCol w="771525"/>
                <a:gridCol w="720369"/>
                <a:gridCol w="807713"/>
                <a:gridCol w="663175"/>
                <a:gridCol w="637668"/>
              </a:tblGrid>
              <a:tr h="304006">
                <a:tc>
                  <a:txBody>
                    <a:bodyPr/>
                    <a:lstStyle/>
                    <a:p>
                      <a:pPr algn="ctr"/>
                      <a:r>
                        <a:rPr lang="en-US" altLang="ko-KR" sz="900" dirty="0" smtClean="0"/>
                        <a:t>No</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c>
                  <a:txBody>
                    <a:bodyPr/>
                    <a:lstStyle/>
                    <a:p>
                      <a:pPr algn="ctr"/>
                      <a:r>
                        <a:rPr lang="en-US" altLang="ko-KR" sz="900" dirty="0" smtClean="0"/>
                        <a:t>Plan</a:t>
                      </a:r>
                      <a:r>
                        <a:rPr lang="en-US" altLang="ko-KR" sz="900" baseline="0" dirty="0" smtClean="0"/>
                        <a:t> Code</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c>
                  <a:txBody>
                    <a:bodyPr/>
                    <a:lstStyle/>
                    <a:p>
                      <a:pPr algn="ctr"/>
                      <a:r>
                        <a:rPr lang="en-US" altLang="ko-KR" sz="900" smtClean="0"/>
                        <a:t>Plan Name</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c>
                  <a:txBody>
                    <a:bodyPr/>
                    <a:lstStyle/>
                    <a:p>
                      <a:pPr algn="ctr"/>
                      <a:r>
                        <a:rPr lang="en-US" altLang="ko-KR" sz="900" baseline="0" dirty="0" smtClean="0"/>
                        <a:t>Life Assured Name</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c>
                  <a:txBody>
                    <a:bodyPr/>
                    <a:lstStyle/>
                    <a:p>
                      <a:pPr algn="ctr"/>
                      <a:r>
                        <a:rPr lang="en-US" altLang="ko-KR" sz="900" dirty="0" smtClean="0"/>
                        <a:t>Life Assured ANB</a:t>
                      </a:r>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c>
                  <a:txBody>
                    <a:bodyPr/>
                    <a:lstStyle/>
                    <a:p>
                      <a:pPr algn="ctr"/>
                      <a:r>
                        <a:rPr lang="en-US" altLang="ko-KR" sz="900" dirty="0" smtClean="0"/>
                        <a:t>Annual</a:t>
                      </a:r>
                      <a:r>
                        <a:rPr lang="en-US" altLang="ko-KR" sz="900" baseline="0" dirty="0" smtClean="0"/>
                        <a:t> Premium (RM)</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c>
                  <a:txBody>
                    <a:bodyPr/>
                    <a:lstStyle/>
                    <a:p>
                      <a:pPr algn="ctr"/>
                      <a:r>
                        <a:rPr lang="en-US" altLang="ko-KR" sz="900" smtClean="0"/>
                        <a:t>Sum Assured (RM)</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t>Created</a:t>
                      </a:r>
                      <a:r>
                        <a:rPr lang="en-US" altLang="ko-KR" sz="900" baseline="0" dirty="0" smtClean="0"/>
                        <a:t> </a:t>
                      </a:r>
                      <a:r>
                        <a:rPr lang="en-US" altLang="ko-KR" sz="900" dirty="0" smtClean="0"/>
                        <a:t>Date</a:t>
                      </a:r>
                      <a:endParaRPr lang="ko-KR" altLang="en-US" sz="900" dirty="0" smtClean="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r>
              <a:tr h="304006">
                <a:tc>
                  <a:txBody>
                    <a:bodyPr/>
                    <a:lstStyle/>
                    <a:p>
                      <a:pPr algn="ctr"/>
                      <a:r>
                        <a:rPr lang="en-US" altLang="ko-KR" sz="900" b="0" dirty="0" smtClean="0"/>
                        <a:t>1</a:t>
                      </a:r>
                      <a:endParaRPr lang="ko-KR" altLang="en-US" sz="900" b="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l"/>
                      <a:r>
                        <a:rPr lang="en-US" altLang="ko-KR" sz="900" b="0" smtClean="0"/>
                        <a:t>ULLA5</a:t>
                      </a:r>
                      <a:endParaRPr lang="ko-KR" altLang="en-US" sz="900" b="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l"/>
                      <a:r>
                        <a:rPr lang="en-US" altLang="ko-KR" sz="900" b="0" smtClean="0"/>
                        <a:t>AmLifeStyle</a:t>
                      </a:r>
                      <a:endParaRPr lang="ko-KR" altLang="en-US" sz="90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l"/>
                      <a:r>
                        <a:rPr lang="en-US" altLang="ko-KR" sz="900" b="0" smtClean="0"/>
                        <a:t>Tony</a:t>
                      </a:r>
                      <a:endParaRPr lang="ko-KR" altLang="en-US" sz="900" b="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l"/>
                      <a:r>
                        <a:rPr lang="en-US" altLang="ko-KR" sz="900" b="0" smtClean="0"/>
                        <a:t>50</a:t>
                      </a:r>
                      <a:endParaRPr lang="ko-KR" altLang="en-US" sz="900" b="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r"/>
                      <a:r>
                        <a:rPr lang="en-US" altLang="ko-KR" sz="900" b="0" dirty="0" smtClean="0"/>
                        <a:t>50,000</a:t>
                      </a:r>
                      <a:endParaRPr lang="ko-KR" altLang="en-US" sz="900" b="0" dirty="0"/>
                    </a:p>
                  </a:txBody>
                  <a:tcPr marL="72000" marR="7200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r"/>
                      <a:r>
                        <a:rPr lang="en-US" altLang="ko-KR" sz="900" b="0" dirty="0" smtClean="0"/>
                        <a:t>3,000,000</a:t>
                      </a:r>
                      <a:endParaRPr lang="ko-KR" altLang="en-US" sz="900" b="0" dirty="0"/>
                    </a:p>
                  </a:txBody>
                  <a:tcPr marL="72000" marR="7200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smtClean="0"/>
                        <a:t>01-07-2014</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r>
              <a:tr h="304006">
                <a:tc>
                  <a:txBody>
                    <a:bodyPr/>
                    <a:lstStyle/>
                    <a:p>
                      <a:pPr algn="ctr"/>
                      <a:r>
                        <a:rPr lang="en-US" altLang="ko-KR" sz="900" b="0" dirty="0" smtClean="0"/>
                        <a:t>2</a:t>
                      </a:r>
                      <a:endParaRPr lang="ko-KR" altLang="en-US" sz="900" b="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l"/>
                      <a:r>
                        <a:rPr lang="en-US" altLang="ko-KR" sz="900" b="0" smtClean="0"/>
                        <a:t>ULRP6</a:t>
                      </a:r>
                      <a:endParaRPr lang="ko-KR" altLang="en-US" sz="900" b="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l"/>
                      <a:r>
                        <a:rPr lang="en-US" altLang="ko-KR" sz="900" dirty="0" err="1" smtClean="0">
                          <a:effectLst/>
                        </a:rPr>
                        <a:t>AmLink</a:t>
                      </a:r>
                      <a:endParaRPr lang="ko-KR" altLang="en-US" sz="90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l"/>
                      <a:r>
                        <a:rPr lang="en-US" altLang="ko-KR" sz="900" b="0" smtClean="0"/>
                        <a:t>Tony</a:t>
                      </a:r>
                      <a:endParaRPr lang="ko-KR" altLang="en-US" sz="900" b="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l"/>
                      <a:r>
                        <a:rPr lang="en-US" altLang="ko-KR" sz="900" b="0" smtClean="0"/>
                        <a:t>50</a:t>
                      </a:r>
                      <a:endParaRPr lang="ko-KR" altLang="en-US" sz="900" b="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r"/>
                      <a:r>
                        <a:rPr lang="en-US" altLang="ko-KR" sz="900" b="0" dirty="0" smtClean="0"/>
                        <a:t>70,000</a:t>
                      </a:r>
                      <a:endParaRPr lang="ko-KR" altLang="en-US" sz="900" b="0" dirty="0"/>
                    </a:p>
                  </a:txBody>
                  <a:tcPr marL="72000" marR="7200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r"/>
                      <a:r>
                        <a:rPr lang="en-US" altLang="ko-KR" sz="900" b="0" dirty="0" smtClean="0"/>
                        <a:t>5,000,000</a:t>
                      </a:r>
                      <a:endParaRPr lang="ko-KR" altLang="en-US" sz="900" b="0" dirty="0"/>
                    </a:p>
                  </a:txBody>
                  <a:tcPr marL="72000" marR="7200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smtClean="0"/>
                        <a:t>01-07-2014</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r>
              <a:tr h="304006">
                <a:tc>
                  <a:txBody>
                    <a:bodyPr/>
                    <a:lstStyle/>
                    <a:p>
                      <a:pPr algn="ctr"/>
                      <a:r>
                        <a:rPr lang="en-US" altLang="ko-KR" sz="900" b="0" dirty="0" smtClean="0"/>
                        <a:t>3</a:t>
                      </a:r>
                      <a:endParaRPr lang="ko-KR" altLang="en-US" sz="900" b="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l"/>
                      <a:r>
                        <a:rPr lang="en-US" altLang="ko-KR" sz="900" b="0" smtClean="0"/>
                        <a:t>ULSP5</a:t>
                      </a:r>
                      <a:endParaRPr lang="ko-KR" altLang="en-US" sz="900" b="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l"/>
                      <a:r>
                        <a:rPr lang="en-US" altLang="ko-KR" sz="900" smtClean="0">
                          <a:effectLst/>
                        </a:rPr>
                        <a:t>AmCapital</a:t>
                      </a:r>
                      <a:endParaRPr lang="ko-KR" altLang="en-US" sz="90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l"/>
                      <a:r>
                        <a:rPr lang="en-US" altLang="ko-KR" sz="900" b="0" smtClean="0"/>
                        <a:t>James</a:t>
                      </a:r>
                      <a:endParaRPr lang="ko-KR" altLang="en-US" sz="900" b="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l"/>
                      <a:r>
                        <a:rPr lang="en-US" altLang="ko-KR" sz="900" b="0" smtClean="0"/>
                        <a:t>30</a:t>
                      </a:r>
                      <a:endParaRPr lang="ko-KR" altLang="en-US" sz="900" b="0" dirty="0"/>
                    </a:p>
                  </a:txBody>
                  <a:tcPr marL="7200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r"/>
                      <a:r>
                        <a:rPr lang="en-US" altLang="ko-KR" sz="900" b="0" dirty="0" smtClean="0"/>
                        <a:t>35,000</a:t>
                      </a:r>
                      <a:endParaRPr lang="ko-KR" altLang="en-US" sz="900" b="0" dirty="0"/>
                    </a:p>
                  </a:txBody>
                  <a:tcPr marL="72000" marR="7200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r"/>
                      <a:r>
                        <a:rPr lang="en-US" altLang="ko-KR" sz="900" b="0" dirty="0" smtClean="0"/>
                        <a:t>2,000,000</a:t>
                      </a:r>
                      <a:endParaRPr lang="ko-KR" altLang="en-US" sz="900" b="0" dirty="0"/>
                    </a:p>
                  </a:txBody>
                  <a:tcPr marL="72000" marR="7200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dirty="0" smtClean="0"/>
                        <a:t>11-06-2014</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r>
            </a:tbl>
          </a:graphicData>
        </a:graphic>
      </p:graphicFrame>
      <p:sp>
        <p:nvSpPr>
          <p:cNvPr id="32" name="모서리가 둥근 직사각형 31"/>
          <p:cNvSpPr/>
          <p:nvPr/>
        </p:nvSpPr>
        <p:spPr bwMode="auto">
          <a:xfrm>
            <a:off x="3955855" y="4362846"/>
            <a:ext cx="827087" cy="261937"/>
          </a:xfrm>
          <a:prstGeom prst="roundRect">
            <a:avLst>
              <a:gd name="adj" fmla="val 15003"/>
            </a:avLst>
          </a:prstGeom>
          <a:gradFill rotWithShape="1">
            <a:gsLst>
              <a:gs pos="0">
                <a:srgbClr val="FFFFFF">
                  <a:alpha val="89999"/>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fontAlgn="auto" latinLnBrk="0">
              <a:lnSpc>
                <a:spcPct val="90000"/>
              </a:lnSpc>
              <a:spcBef>
                <a:spcPts val="0"/>
              </a:spcBef>
              <a:spcAft>
                <a:spcPts val="0"/>
              </a:spcAft>
              <a:defRPr/>
            </a:pPr>
            <a:r>
              <a:rPr kumimoji="0" lang="en-US" altLang="ko-KR" sz="800" b="1" kern="0" dirty="0" smtClean="0">
                <a:solidFill>
                  <a:schemeClr val="tx1"/>
                </a:solidFill>
                <a:latin typeface="맑은 고딕" pitchFamily="50" charset="-127"/>
                <a:ea typeface="맑은 고딕" pitchFamily="50" charset="-127"/>
              </a:rPr>
              <a:t>Create New</a:t>
            </a:r>
            <a:endParaRPr kumimoji="0" lang="ko-KR" altLang="en-US" sz="800" b="1" kern="0" dirty="0">
              <a:solidFill>
                <a:schemeClr val="tx1"/>
              </a:solidFill>
              <a:latin typeface="맑은 고딕" pitchFamily="50" charset="-127"/>
              <a:ea typeface="맑은 고딕" pitchFamily="50" charset="-127"/>
            </a:endParaRPr>
          </a:p>
        </p:txBody>
      </p:sp>
      <p:sp>
        <p:nvSpPr>
          <p:cNvPr id="16" name="타원 726"/>
          <p:cNvSpPr>
            <a:spLocks noChangeArrowheads="1"/>
          </p:cNvSpPr>
          <p:nvPr/>
        </p:nvSpPr>
        <p:spPr bwMode="auto">
          <a:xfrm>
            <a:off x="3866955" y="4362846"/>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1</a:t>
            </a:r>
          </a:p>
        </p:txBody>
      </p:sp>
      <p:sp>
        <p:nvSpPr>
          <p:cNvPr id="18" name="모서리가 둥근 직사각형 17"/>
          <p:cNvSpPr/>
          <p:nvPr/>
        </p:nvSpPr>
        <p:spPr bwMode="auto">
          <a:xfrm>
            <a:off x="1041205" y="4362846"/>
            <a:ext cx="578045" cy="261937"/>
          </a:xfrm>
          <a:prstGeom prst="roundRect">
            <a:avLst>
              <a:gd name="adj" fmla="val 15003"/>
            </a:avLst>
          </a:prstGeom>
          <a:gradFill rotWithShape="1">
            <a:gsLst>
              <a:gs pos="0">
                <a:srgbClr val="FFFFFF">
                  <a:alpha val="89999"/>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fontAlgn="auto" latinLnBrk="0">
              <a:lnSpc>
                <a:spcPct val="90000"/>
              </a:lnSpc>
              <a:spcBef>
                <a:spcPts val="0"/>
              </a:spcBef>
              <a:spcAft>
                <a:spcPts val="0"/>
              </a:spcAft>
              <a:defRPr/>
            </a:pPr>
            <a:r>
              <a:rPr kumimoji="0" lang="en-US" altLang="ko-KR" sz="800" b="1" kern="0" dirty="0" smtClean="0">
                <a:solidFill>
                  <a:schemeClr val="tx1"/>
                </a:solidFill>
                <a:latin typeface="맑은 고딕" pitchFamily="50" charset="-127"/>
                <a:ea typeface="맑은 고딕" pitchFamily="50" charset="-127"/>
              </a:rPr>
              <a:t>Up</a:t>
            </a:r>
            <a:endParaRPr kumimoji="0" lang="ko-KR" altLang="en-US" sz="800" b="1" kern="0" dirty="0">
              <a:solidFill>
                <a:schemeClr val="tx1"/>
              </a:solidFill>
              <a:latin typeface="맑은 고딕" pitchFamily="50" charset="-127"/>
              <a:ea typeface="맑은 고딕" pitchFamily="50" charset="-127"/>
            </a:endParaRPr>
          </a:p>
        </p:txBody>
      </p:sp>
      <p:sp>
        <p:nvSpPr>
          <p:cNvPr id="19" name="모서리가 둥근 직사각형 18"/>
          <p:cNvSpPr/>
          <p:nvPr/>
        </p:nvSpPr>
        <p:spPr bwMode="auto">
          <a:xfrm>
            <a:off x="1679380" y="4362846"/>
            <a:ext cx="578045" cy="261937"/>
          </a:xfrm>
          <a:prstGeom prst="roundRect">
            <a:avLst>
              <a:gd name="adj" fmla="val 15003"/>
            </a:avLst>
          </a:prstGeom>
          <a:gradFill rotWithShape="1">
            <a:gsLst>
              <a:gs pos="0">
                <a:srgbClr val="FFFFFF">
                  <a:alpha val="89999"/>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fontAlgn="auto" latinLnBrk="0">
              <a:lnSpc>
                <a:spcPct val="90000"/>
              </a:lnSpc>
              <a:spcBef>
                <a:spcPts val="0"/>
              </a:spcBef>
              <a:spcAft>
                <a:spcPts val="0"/>
              </a:spcAft>
              <a:defRPr/>
            </a:pPr>
            <a:r>
              <a:rPr kumimoji="0" lang="en-US" altLang="ko-KR" sz="800" b="1" kern="0" dirty="0" smtClean="0">
                <a:solidFill>
                  <a:schemeClr val="tx1"/>
                </a:solidFill>
                <a:latin typeface="맑은 고딕" pitchFamily="50" charset="-127"/>
                <a:ea typeface="맑은 고딕" pitchFamily="50" charset="-127"/>
              </a:rPr>
              <a:t>Down</a:t>
            </a:r>
            <a:endParaRPr kumimoji="0" lang="ko-KR" altLang="en-US" sz="800" b="1" kern="0" dirty="0">
              <a:solidFill>
                <a:schemeClr val="tx1"/>
              </a:solidFill>
              <a:latin typeface="맑은 고딕" pitchFamily="50" charset="-127"/>
              <a:ea typeface="맑은 고딕" pitchFamily="50" charset="-127"/>
            </a:endParaRPr>
          </a:p>
        </p:txBody>
      </p:sp>
      <p:sp>
        <p:nvSpPr>
          <p:cNvPr id="20" name="타원 726"/>
          <p:cNvSpPr>
            <a:spLocks noChangeArrowheads="1"/>
          </p:cNvSpPr>
          <p:nvPr/>
        </p:nvSpPr>
        <p:spPr bwMode="auto">
          <a:xfrm>
            <a:off x="837810" y="3353196"/>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2</a:t>
            </a:r>
            <a:endParaRPr kumimoji="0" lang="en-US" altLang="ko-KR" sz="800" b="1" dirty="0">
              <a:solidFill>
                <a:srgbClr val="FFFFFF"/>
              </a:solidFill>
              <a:latin typeface="Calibri" pitchFamily="34" charset="0"/>
              <a:ea typeface="맑은 고딕" pitchFamily="50" charset="-127"/>
            </a:endParaRPr>
          </a:p>
        </p:txBody>
      </p:sp>
      <p:sp>
        <p:nvSpPr>
          <p:cNvPr id="21" name="타원 726"/>
          <p:cNvSpPr>
            <a:spLocks noChangeArrowheads="1"/>
          </p:cNvSpPr>
          <p:nvPr/>
        </p:nvSpPr>
        <p:spPr bwMode="auto">
          <a:xfrm>
            <a:off x="953804" y="4316014"/>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3</a:t>
            </a:r>
            <a:endParaRPr kumimoji="0" lang="en-US" altLang="ko-KR" sz="800" b="1" dirty="0">
              <a:solidFill>
                <a:srgbClr val="FFFFFF"/>
              </a:solidFill>
              <a:latin typeface="Calibri" pitchFamily="34" charset="0"/>
              <a:ea typeface="맑은 고딕" pitchFamily="50" charset="-127"/>
            </a:endParaRPr>
          </a:p>
        </p:txBody>
      </p:sp>
      <p:sp>
        <p:nvSpPr>
          <p:cNvPr id="22" name="타원 726"/>
          <p:cNvSpPr>
            <a:spLocks noChangeArrowheads="1"/>
          </p:cNvSpPr>
          <p:nvPr/>
        </p:nvSpPr>
        <p:spPr bwMode="auto">
          <a:xfrm>
            <a:off x="1619250" y="4316014"/>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4</a:t>
            </a:r>
            <a:endParaRPr kumimoji="0" lang="en-US" altLang="ko-KR" sz="800" b="1" dirty="0">
              <a:solidFill>
                <a:srgbClr val="FFFFFF"/>
              </a:solidFill>
              <a:latin typeface="Calibri" pitchFamily="34" charset="0"/>
              <a:ea typeface="맑은 고딕" pitchFamily="50" charset="-127"/>
            </a:endParaRPr>
          </a:p>
        </p:txBody>
      </p:sp>
    </p:spTree>
    <p:extLst>
      <p:ext uri="{BB962C8B-B14F-4D97-AF65-F5344CB8AC3E}">
        <p14:creationId xmlns="" xmlns:p14="http://schemas.microsoft.com/office/powerpoint/2010/main" val="22822452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제목 1"/>
          <p:cNvSpPr>
            <a:spLocks noGrp="1"/>
          </p:cNvSpPr>
          <p:nvPr>
            <p:ph type="title"/>
          </p:nvPr>
        </p:nvSpPr>
        <p:spPr/>
        <p:txBody>
          <a:bodyPr/>
          <a:lstStyle/>
          <a:p>
            <a:r>
              <a:rPr lang="en-US" altLang="ko-KR" sz="1800" smtClean="0"/>
              <a:t>4. Customer Fact Finding</a:t>
            </a:r>
            <a:endParaRPr sz="1800" smtClean="0"/>
          </a:p>
        </p:txBody>
      </p:sp>
      <p:sp>
        <p:nvSpPr>
          <p:cNvPr id="66563" name="내용 개체 틀 2"/>
          <p:cNvSpPr>
            <a:spLocks noGrp="1"/>
          </p:cNvSpPr>
          <p:nvPr>
            <p:ph idx="5"/>
          </p:nvPr>
        </p:nvSpPr>
        <p:spPr>
          <a:xfrm>
            <a:off x="223838" y="728663"/>
            <a:ext cx="6910387" cy="280987"/>
          </a:xfrm>
          <a:noFill/>
        </p:spPr>
        <p:txBody>
          <a:bodyPr/>
          <a:lstStyle/>
          <a:p>
            <a:pPr>
              <a:buFont typeface="Wingdings" pitchFamily="2" charset="2"/>
              <a:buNone/>
            </a:pPr>
            <a:r>
              <a:rPr lang="en-US" altLang="ko-KR" smtClean="0"/>
              <a:t>4.7 Record of Advice – Validation check, if appetite is not matching. </a:t>
            </a:r>
            <a:endParaRPr lang="ko-KR" altLang="en-US" smtClean="0"/>
          </a:p>
        </p:txBody>
      </p:sp>
      <p:graphicFrame>
        <p:nvGraphicFramePr>
          <p:cNvPr id="26710" name="Group 86"/>
          <p:cNvGraphicFramePr>
            <a:graphicFrameLocks noGrp="1"/>
          </p:cNvGraphicFramePr>
          <p:nvPr/>
        </p:nvGraphicFramePr>
        <p:xfrm>
          <a:off x="7534275" y="896938"/>
          <a:ext cx="2371725" cy="607948"/>
        </p:xfrm>
        <a:graphic>
          <a:graphicData uri="http://schemas.openxmlformats.org/drawingml/2006/table">
            <a:tbl>
              <a:tblPr/>
              <a:tblGrid>
                <a:gridCol w="255588"/>
                <a:gridCol w="2116137"/>
              </a:tblGrid>
              <a:tr h="212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a:t>
                      </a:r>
                    </a:p>
                  </a:txBody>
                  <a:tcPr marL="0" marR="0" marT="45404" marB="45404"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pitchFamily="2" charset="2"/>
                        </a:rPr>
                        <a:t>If risk appetite is not matching with fund allocation, check validation for ‘</a:t>
                      </a:r>
                      <a:r>
                        <a:rPr kumimoji="0" lang="en-US" altLang="ko-KR" sz="800" b="0" i="0" u="none" strike="noStrike" cap="none" normalizeH="0" baseline="0" smtClean="0">
                          <a:ln>
                            <a:noFill/>
                          </a:ln>
                          <a:solidFill>
                            <a:schemeClr val="tx1"/>
                          </a:solidFill>
                          <a:effectLst/>
                          <a:latin typeface="맑은 고딕" pitchFamily="50" charset="-127"/>
                          <a:ea typeface="맑은 고딕" pitchFamily="50" charset="-127"/>
                          <a:sym typeface="Wingdings 2" pitchFamily="18" charset="2"/>
                        </a:rPr>
                        <a:t>Actions taken by customer if different from recommendations’</a:t>
                      </a: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pitchFamily="2" charset="2"/>
                        </a:rPr>
                        <a:t> field. It must be filled in.</a:t>
                      </a:r>
                      <a:endParaRPr kumimoji="0" lang="en-US" altLang="ko-KR" sz="800" b="0" i="0" u="none" strike="noStrike" cap="none" normalizeH="0" baseline="0" smtClean="0">
                        <a:ln>
                          <a:noFill/>
                        </a:ln>
                        <a:solidFill>
                          <a:schemeClr val="tx1"/>
                        </a:solidFill>
                        <a:effectLst/>
                        <a:latin typeface="맑은 고딕" pitchFamily="50" charset="-127"/>
                        <a:ea typeface="맑은 고딕" pitchFamily="50" charset="-127"/>
                        <a:sym typeface="Wingdings 2" pitchFamily="18" charset="2"/>
                      </a:endParaRPr>
                    </a:p>
                  </a:txBody>
                  <a:tcPr marL="36000" marR="36000" marT="35750" marB="3575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66571" name="그룹 211"/>
          <p:cNvGrpSpPr>
            <a:grpSpLocks/>
          </p:cNvGrpSpPr>
          <p:nvPr/>
        </p:nvGrpSpPr>
        <p:grpSpPr bwMode="auto">
          <a:xfrm>
            <a:off x="306388" y="1066800"/>
            <a:ext cx="7056437" cy="5292725"/>
            <a:chOff x="573088" y="1447793"/>
            <a:chExt cx="4939200" cy="4939182"/>
          </a:xfrm>
        </p:grpSpPr>
        <p:sp>
          <p:nvSpPr>
            <p:cNvPr id="103" name="직사각형 102"/>
            <p:cNvSpPr>
              <a:spLocks/>
            </p:cNvSpPr>
            <p:nvPr/>
          </p:nvSpPr>
          <p:spPr bwMode="auto">
            <a:xfrm rot="10800000" flipV="1">
              <a:off x="573088" y="1447793"/>
              <a:ext cx="4939200" cy="4939182"/>
            </a:xfrm>
            <a:prstGeom prst="rect">
              <a:avLst/>
            </a:prstGeom>
            <a:solidFill>
              <a:schemeClr val="bg1">
                <a:lumMod val="85000"/>
              </a:schemeClr>
            </a:solidFill>
            <a:ln w="12700" cap="flat" cmpd="sng" algn="ctr">
              <a:solidFill>
                <a:srgbClr val="808080">
                  <a:lumMod val="75000"/>
                </a:srgbClr>
              </a:solidFill>
              <a:prstDash val="solid"/>
              <a:round/>
              <a:headEnd type="none" w="med" len="med"/>
              <a:tailEnd type="none" w="med" len="med"/>
            </a:ln>
            <a:effectLst>
              <a:outerShdw dist="38100" dir="2700000" algn="ctr" rotWithShape="0">
                <a:srgbClr val="FFFFFF">
                  <a:lumMod val="75000"/>
                </a:srgbClr>
              </a:outerShdw>
            </a:effectLst>
          </p:spPr>
          <p:txBody>
            <a:bodyPr/>
            <a:lstStyle/>
            <a:p>
              <a:pPr latinLnBrk="0">
                <a:defRPr/>
              </a:pPr>
              <a:endParaRPr kumimoji="0" lang="ko-KR" altLang="en-US">
                <a:latin typeface="Trebuchet MS" pitchFamily="34" charset="0"/>
                <a:ea typeface="맑은 고딕" pitchFamily="50" charset="-127"/>
              </a:endParaRPr>
            </a:p>
          </p:txBody>
        </p:sp>
        <p:sp>
          <p:nvSpPr>
            <p:cNvPr id="66577" name="직사각형 168"/>
            <p:cNvSpPr>
              <a:spLocks noChangeArrowheads="1"/>
            </p:cNvSpPr>
            <p:nvPr/>
          </p:nvSpPr>
          <p:spPr bwMode="auto">
            <a:xfrm>
              <a:off x="573088" y="1447793"/>
              <a:ext cx="4936978" cy="108147"/>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grpSp>
      <p:sp>
        <p:nvSpPr>
          <p:cNvPr id="105" name="모서리가 둥근 직사각형 104"/>
          <p:cNvSpPr/>
          <p:nvPr/>
        </p:nvSpPr>
        <p:spPr bwMode="auto">
          <a:xfrm>
            <a:off x="2819400" y="2927350"/>
            <a:ext cx="2009775" cy="1493838"/>
          </a:xfrm>
          <a:prstGeom prst="roundRect">
            <a:avLst>
              <a:gd name="adj" fmla="val 7292"/>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endParaRPr lang="ko-KR" altLang="en-US" sz="800" dirty="0">
              <a:solidFill>
                <a:srgbClr val="FFFFFF"/>
              </a:solidFill>
              <a:latin typeface="Trebuchet MS"/>
            </a:endParaRPr>
          </a:p>
        </p:txBody>
      </p:sp>
      <p:cxnSp>
        <p:nvCxnSpPr>
          <p:cNvPr id="106" name="직선 연결선 105"/>
          <p:cNvCxnSpPr/>
          <p:nvPr/>
        </p:nvCxnSpPr>
        <p:spPr bwMode="auto">
          <a:xfrm>
            <a:off x="2819400" y="4041775"/>
            <a:ext cx="2009775" cy="0"/>
          </a:xfrm>
          <a:prstGeom prst="line">
            <a:avLst/>
          </a:prstGeom>
          <a:noFill/>
          <a:ln w="3175" cap="flat" cmpd="sng" algn="ctr">
            <a:solidFill>
              <a:schemeClr val="bg1">
                <a:lumMod val="75000"/>
              </a:schemeClr>
            </a:solidFill>
            <a:prstDash val="solid"/>
            <a:round/>
            <a:headEnd type="none" w="med" len="med"/>
            <a:tailEnd type="none"/>
          </a:ln>
          <a:effectLst/>
        </p:spPr>
      </p:cxnSp>
      <p:sp>
        <p:nvSpPr>
          <p:cNvPr id="66574" name="TextBox 4"/>
          <p:cNvSpPr txBox="1">
            <a:spLocks noChangeArrowheads="1"/>
          </p:cNvSpPr>
          <p:nvPr/>
        </p:nvSpPr>
        <p:spPr bwMode="auto">
          <a:xfrm>
            <a:off x="2828925" y="3024188"/>
            <a:ext cx="2009775" cy="1108075"/>
          </a:xfrm>
          <a:prstGeom prst="rect">
            <a:avLst/>
          </a:prstGeom>
          <a:noFill/>
          <a:ln w="9525">
            <a:noFill/>
            <a:miter lim="800000"/>
            <a:headEnd/>
            <a:tailEnd/>
          </a:ln>
        </p:spPr>
        <p:txBody>
          <a:bodyPr>
            <a:spAutoFit/>
          </a:bodyPr>
          <a:lstStyle/>
          <a:p>
            <a:r>
              <a:rPr lang="en-US" altLang="ko-KR" sz="1100"/>
              <a:t>The funds allocation is not match with your risk appetite. </a:t>
            </a:r>
          </a:p>
          <a:p>
            <a:r>
              <a:rPr lang="en-US" altLang="ko-KR" sz="1100"/>
              <a:t>You must fill in Actions taken by customer if different from recommendations.</a:t>
            </a:r>
          </a:p>
          <a:p>
            <a:endParaRPr lang="ko-KR" altLang="en-US" sz="1100"/>
          </a:p>
        </p:txBody>
      </p:sp>
      <p:sp>
        <p:nvSpPr>
          <p:cNvPr id="66575" name="TextBox 21"/>
          <p:cNvSpPr txBox="1">
            <a:spLocks noChangeArrowheads="1"/>
          </p:cNvSpPr>
          <p:nvPr/>
        </p:nvSpPr>
        <p:spPr bwMode="auto">
          <a:xfrm>
            <a:off x="2819400" y="4111625"/>
            <a:ext cx="2009775" cy="261938"/>
          </a:xfrm>
          <a:prstGeom prst="rect">
            <a:avLst/>
          </a:prstGeom>
          <a:noFill/>
          <a:ln w="9525">
            <a:noFill/>
            <a:miter lim="800000"/>
            <a:headEnd/>
            <a:tailEnd/>
          </a:ln>
        </p:spPr>
        <p:txBody>
          <a:bodyPr>
            <a:spAutoFit/>
          </a:bodyPr>
          <a:lstStyle/>
          <a:p>
            <a:pPr algn="ctr"/>
            <a:r>
              <a:rPr lang="en-US" altLang="ko-KR" sz="1100"/>
              <a:t>OK</a:t>
            </a:r>
            <a:endParaRPr lang="ko-KR" altLang="en-US" sz="110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제목 1"/>
          <p:cNvSpPr>
            <a:spLocks noGrp="1"/>
          </p:cNvSpPr>
          <p:nvPr>
            <p:ph type="title"/>
          </p:nvPr>
        </p:nvSpPr>
        <p:spPr/>
        <p:txBody>
          <a:bodyPr/>
          <a:lstStyle/>
          <a:p>
            <a:r>
              <a:rPr lang="en-US" altLang="ko-KR" sz="1800" smtClean="0"/>
              <a:t>4. Customer Fact Finding</a:t>
            </a:r>
            <a:endParaRPr sz="1800" smtClean="0"/>
          </a:p>
        </p:txBody>
      </p:sp>
      <p:sp>
        <p:nvSpPr>
          <p:cNvPr id="67587" name="내용 개체 틀 2"/>
          <p:cNvSpPr>
            <a:spLocks noGrp="1"/>
          </p:cNvSpPr>
          <p:nvPr>
            <p:ph idx="5"/>
          </p:nvPr>
        </p:nvSpPr>
        <p:spPr>
          <a:xfrm>
            <a:off x="223838" y="728663"/>
            <a:ext cx="6910387" cy="280987"/>
          </a:xfrm>
          <a:noFill/>
        </p:spPr>
        <p:txBody>
          <a:bodyPr/>
          <a:lstStyle/>
          <a:p>
            <a:pPr>
              <a:buFont typeface="Wingdings" pitchFamily="2" charset="2"/>
              <a:buNone/>
            </a:pPr>
            <a:r>
              <a:rPr lang="en-US" altLang="ko-KR" smtClean="0"/>
              <a:t>4.8 Declaration And Acknowledgement</a:t>
            </a:r>
            <a:endParaRPr lang="ko-KR" altLang="en-US" smtClean="0"/>
          </a:p>
        </p:txBody>
      </p:sp>
      <p:graphicFrame>
        <p:nvGraphicFramePr>
          <p:cNvPr id="26710" name="Group 86"/>
          <p:cNvGraphicFramePr>
            <a:graphicFrameLocks noGrp="1"/>
          </p:cNvGraphicFramePr>
          <p:nvPr/>
        </p:nvGraphicFramePr>
        <p:xfrm>
          <a:off x="7534275" y="896938"/>
          <a:ext cx="2371725" cy="339725"/>
        </p:xfrm>
        <a:graphic>
          <a:graphicData uri="http://schemas.openxmlformats.org/drawingml/2006/table">
            <a:tbl>
              <a:tblPr/>
              <a:tblGrid>
                <a:gridCol w="255588"/>
                <a:gridCol w="2116137"/>
              </a:tblGrid>
              <a:tr h="339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1</a:t>
                      </a:r>
                    </a:p>
                  </a:txBody>
                  <a:tcPr marL="0" marR="0" marT="45442" marB="45442"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pitchFamily="2" charset="2"/>
                        </a:rPr>
                        <a:t>Customer must check both box. </a:t>
                      </a:r>
                    </a:p>
                  </a:txBody>
                  <a:tcPr marL="36000" marR="36000" marT="35779" marB="35779"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67595"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67596"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67597"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67598" name="그룹 170"/>
          <p:cNvGrpSpPr>
            <a:grpSpLocks/>
          </p:cNvGrpSpPr>
          <p:nvPr/>
        </p:nvGrpSpPr>
        <p:grpSpPr bwMode="auto">
          <a:xfrm rot="-8100000">
            <a:off x="597694" y="1234281"/>
            <a:ext cx="212725" cy="214313"/>
            <a:chOff x="3740150" y="525463"/>
            <a:chExt cx="349250" cy="350837"/>
          </a:xfrm>
        </p:grpSpPr>
        <p:cxnSp>
          <p:nvCxnSpPr>
            <p:cNvPr id="117" name="직선 연결선 116"/>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18" name="직선 연결선 117"/>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67599" name="직사각형 21"/>
          <p:cNvSpPr>
            <a:spLocks noChangeArrowheads="1"/>
          </p:cNvSpPr>
          <p:nvPr/>
        </p:nvSpPr>
        <p:spPr bwMode="auto">
          <a:xfrm>
            <a:off x="844550" y="1216025"/>
            <a:ext cx="1476375"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Customer Fact Find</a:t>
            </a:r>
            <a:endParaRPr lang="ko-KR" altLang="en-US" sz="1100">
              <a:latin typeface="Trebuchet MS" pitchFamily="34" charset="0"/>
              <a:ea typeface="맑은 고딕" pitchFamily="50" charset="-127"/>
            </a:endParaRPr>
          </a:p>
        </p:txBody>
      </p:sp>
      <p:sp>
        <p:nvSpPr>
          <p:cNvPr id="120"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pic>
        <p:nvPicPr>
          <p:cNvPr id="67601" name="Picture 28" descr="C:\Users\08539\Downloads\1403786430_45_Menu.png"/>
          <p:cNvPicPr>
            <a:picLocks noChangeAspect="1" noChangeArrowheads="1"/>
          </p:cNvPicPr>
          <p:nvPr/>
        </p:nvPicPr>
        <p:blipFill>
          <a:blip r:embed="rId3" cstate="print"/>
          <a:srcRect/>
          <a:stretch>
            <a:fillRect/>
          </a:stretch>
        </p:blipFill>
        <p:spPr bwMode="auto">
          <a:xfrm>
            <a:off x="393700" y="1227138"/>
            <a:ext cx="234950" cy="234950"/>
          </a:xfrm>
          <a:prstGeom prst="rect">
            <a:avLst/>
          </a:prstGeom>
          <a:noFill/>
          <a:ln w="9525">
            <a:noFill/>
            <a:miter lim="800000"/>
            <a:headEnd/>
            <a:tailEnd/>
          </a:ln>
        </p:spPr>
      </p:pic>
      <p:sp>
        <p:nvSpPr>
          <p:cNvPr id="122" name="직사각형 2"/>
          <p:cNvSpPr>
            <a:spLocks noChangeArrowheads="1"/>
          </p:cNvSpPr>
          <p:nvPr/>
        </p:nvSpPr>
        <p:spPr bwMode="auto">
          <a:xfrm>
            <a:off x="600710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123" name="순서도: 병합 122"/>
          <p:cNvSpPr/>
          <p:nvPr/>
        </p:nvSpPr>
        <p:spPr bwMode="auto">
          <a:xfrm>
            <a:off x="6761163" y="1298575"/>
            <a:ext cx="122237"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grpSp>
        <p:nvGrpSpPr>
          <p:cNvPr id="67604" name="그룹 170"/>
          <p:cNvGrpSpPr>
            <a:grpSpLocks/>
          </p:cNvGrpSpPr>
          <p:nvPr/>
        </p:nvGrpSpPr>
        <p:grpSpPr bwMode="auto">
          <a:xfrm rot="-8100000">
            <a:off x="2366169" y="1234281"/>
            <a:ext cx="212725" cy="214313"/>
            <a:chOff x="3740150" y="525463"/>
            <a:chExt cx="349250" cy="350837"/>
          </a:xfrm>
        </p:grpSpPr>
        <p:cxnSp>
          <p:nvCxnSpPr>
            <p:cNvPr id="147" name="직선 연결선 146"/>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48" name="직선 연결선 147"/>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149" name="직사각형 21"/>
          <p:cNvSpPr>
            <a:spLocks noChangeArrowheads="1"/>
          </p:cNvSpPr>
          <p:nvPr/>
        </p:nvSpPr>
        <p:spPr bwMode="auto">
          <a:xfrm>
            <a:off x="2703513" y="1216025"/>
            <a:ext cx="2498725"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kumimoji="0" lang="en-US" altLang="ko-KR" sz="1100" b="1" kern="0" dirty="0">
                <a:solidFill>
                  <a:srgbClr val="FFFFFF"/>
                </a:solidFill>
                <a:latin typeface="Trebuchet MS"/>
                <a:ea typeface="맑은 고딕"/>
              </a:rPr>
              <a:t>Declaration And Acknowledgement</a:t>
            </a:r>
          </a:p>
        </p:txBody>
      </p:sp>
      <p:sp>
        <p:nvSpPr>
          <p:cNvPr id="124"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67607" name="모서리가 둥근 직사각형 89"/>
          <p:cNvSpPr>
            <a:spLocks noChangeArrowheads="1"/>
          </p:cNvSpPr>
          <p:nvPr/>
        </p:nvSpPr>
        <p:spPr bwMode="auto">
          <a:xfrm>
            <a:off x="6696075" y="6078538"/>
            <a:ext cx="5159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Next</a:t>
            </a:r>
            <a:endParaRPr kumimoji="0" lang="ko-KR" altLang="en-US" sz="800" b="1">
              <a:latin typeface="맑은 고딕" pitchFamily="50" charset="-127"/>
              <a:ea typeface="맑은 고딕" pitchFamily="50" charset="-127"/>
            </a:endParaRPr>
          </a:p>
        </p:txBody>
      </p:sp>
      <p:sp>
        <p:nvSpPr>
          <p:cNvPr id="67608" name="모서리가 둥근 직사각형 89"/>
          <p:cNvSpPr>
            <a:spLocks noChangeArrowheads="1"/>
          </p:cNvSpPr>
          <p:nvPr/>
        </p:nvSpPr>
        <p:spPr bwMode="auto">
          <a:xfrm>
            <a:off x="393700" y="6078538"/>
            <a:ext cx="5143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sp>
        <p:nvSpPr>
          <p:cNvPr id="85" name="직사각형 84"/>
          <p:cNvSpPr/>
          <p:nvPr/>
        </p:nvSpPr>
        <p:spPr bwMode="auto">
          <a:xfrm>
            <a:off x="306388" y="1800225"/>
            <a:ext cx="7045325" cy="287338"/>
          </a:xfrm>
          <a:prstGeom prst="rect">
            <a:avLst/>
          </a:prstGeom>
          <a:solidFill>
            <a:srgbClr val="7A93BC"/>
          </a:solidFill>
          <a:ln w="6350" algn="ctr">
            <a:solidFill>
              <a:schemeClr val="bg1">
                <a:lumMod val="50000"/>
              </a:schemeClr>
            </a:solidFill>
            <a:miter lim="800000"/>
            <a:headEnd/>
            <a:tailEnd/>
          </a:ln>
        </p:spPr>
        <p:txBody>
          <a:bodyPr wrap="none" lIns="90000" tIns="46800" rIns="90000" bIns="46800" anchor="ctr"/>
          <a:lstStyle/>
          <a:p>
            <a:pPr marL="92075" indent="-92075">
              <a:defRPr/>
            </a:pPr>
            <a:r>
              <a:rPr lang="en-US" altLang="ko-KR" sz="800" dirty="0">
                <a:solidFill>
                  <a:srgbClr val="FFFFFF"/>
                </a:solidFill>
                <a:latin typeface="Trebuchet MS"/>
                <a:ea typeface="맑은 고딕" pitchFamily="50" charset="-127"/>
              </a:rPr>
              <a:t>Customer</a:t>
            </a:r>
          </a:p>
        </p:txBody>
      </p:sp>
      <p:sp>
        <p:nvSpPr>
          <p:cNvPr id="86" name="직사각형 85"/>
          <p:cNvSpPr/>
          <p:nvPr/>
        </p:nvSpPr>
        <p:spPr bwMode="auto">
          <a:xfrm>
            <a:off x="306388" y="3525838"/>
            <a:ext cx="7045325" cy="287337"/>
          </a:xfrm>
          <a:prstGeom prst="rect">
            <a:avLst/>
          </a:prstGeom>
          <a:solidFill>
            <a:srgbClr val="7A93BC"/>
          </a:solidFill>
          <a:ln w="6350" algn="ctr">
            <a:solidFill>
              <a:schemeClr val="bg1">
                <a:lumMod val="50000"/>
              </a:schemeClr>
            </a:solidFill>
            <a:miter lim="800000"/>
            <a:headEnd/>
            <a:tailEnd/>
          </a:ln>
        </p:spPr>
        <p:txBody>
          <a:bodyPr wrap="none" lIns="90000" tIns="46800" rIns="90000" bIns="46800" anchor="ctr"/>
          <a:lstStyle/>
          <a:p>
            <a:pPr marL="92075" indent="-92075">
              <a:defRPr/>
            </a:pPr>
            <a:r>
              <a:rPr lang="en-US" altLang="ko-KR" sz="800" dirty="0">
                <a:solidFill>
                  <a:srgbClr val="FFFFFF"/>
                </a:solidFill>
                <a:latin typeface="Trebuchet MS"/>
                <a:ea typeface="맑은 고딕" pitchFamily="50" charset="-127"/>
              </a:rPr>
              <a:t>Agent</a:t>
            </a:r>
          </a:p>
        </p:txBody>
      </p:sp>
      <p:pic>
        <p:nvPicPr>
          <p:cNvPr id="67611" name="그림 42" descr="ico_radioOff.png"/>
          <p:cNvPicPr>
            <a:picLocks noChangeAspect="1"/>
          </p:cNvPicPr>
          <p:nvPr/>
        </p:nvPicPr>
        <p:blipFill>
          <a:blip r:embed="rId4" cstate="print"/>
          <a:srcRect/>
          <a:stretch>
            <a:fillRect/>
          </a:stretch>
        </p:blipFill>
        <p:spPr bwMode="auto">
          <a:xfrm>
            <a:off x="369888" y="2225675"/>
            <a:ext cx="190500" cy="190500"/>
          </a:xfrm>
          <a:prstGeom prst="rect">
            <a:avLst/>
          </a:prstGeom>
          <a:noFill/>
          <a:ln w="9525">
            <a:noFill/>
            <a:miter lim="800000"/>
            <a:headEnd/>
            <a:tailEnd/>
          </a:ln>
        </p:spPr>
      </p:pic>
      <p:pic>
        <p:nvPicPr>
          <p:cNvPr id="67612" name="그림 43" descr="ico_radioOff.png"/>
          <p:cNvPicPr>
            <a:picLocks noChangeAspect="1"/>
          </p:cNvPicPr>
          <p:nvPr/>
        </p:nvPicPr>
        <p:blipFill>
          <a:blip r:embed="rId4" cstate="print"/>
          <a:srcRect/>
          <a:stretch>
            <a:fillRect/>
          </a:stretch>
        </p:blipFill>
        <p:spPr bwMode="auto">
          <a:xfrm>
            <a:off x="369888" y="2741613"/>
            <a:ext cx="190500" cy="190500"/>
          </a:xfrm>
          <a:prstGeom prst="rect">
            <a:avLst/>
          </a:prstGeom>
          <a:noFill/>
          <a:ln w="9525">
            <a:noFill/>
            <a:miter lim="800000"/>
            <a:headEnd/>
            <a:tailEnd/>
          </a:ln>
        </p:spPr>
      </p:pic>
      <p:sp>
        <p:nvSpPr>
          <p:cNvPr id="67613" name="TextBox 1"/>
          <p:cNvSpPr txBox="1">
            <a:spLocks noChangeArrowheads="1"/>
          </p:cNvSpPr>
          <p:nvPr/>
        </p:nvSpPr>
        <p:spPr bwMode="auto">
          <a:xfrm>
            <a:off x="644525" y="2189163"/>
            <a:ext cx="6570663" cy="400050"/>
          </a:xfrm>
          <a:prstGeom prst="rect">
            <a:avLst/>
          </a:prstGeom>
          <a:noFill/>
          <a:ln w="9525">
            <a:noFill/>
            <a:miter lim="800000"/>
            <a:headEnd/>
            <a:tailEnd/>
          </a:ln>
        </p:spPr>
        <p:txBody>
          <a:bodyPr>
            <a:spAutoFit/>
          </a:bodyPr>
          <a:lstStyle/>
          <a:p>
            <a:r>
              <a:rPr lang="en-US" altLang="ko-KR">
                <a:ea typeface="맑은 고딕" pitchFamily="50" charset="-127"/>
              </a:rPr>
              <a:t>I/We acknowledge that the agent has advised me/us in accordance with this Customer Fact Find Form that clearly shows the products that I/we have chosen.</a:t>
            </a:r>
            <a:endParaRPr lang="ko-KR" altLang="en-US">
              <a:ea typeface="맑은 고딕" pitchFamily="50" charset="-127"/>
            </a:endParaRPr>
          </a:p>
        </p:txBody>
      </p:sp>
      <p:sp>
        <p:nvSpPr>
          <p:cNvPr id="67614" name="TextBox 44"/>
          <p:cNvSpPr txBox="1">
            <a:spLocks noChangeArrowheads="1"/>
          </p:cNvSpPr>
          <p:nvPr/>
        </p:nvSpPr>
        <p:spPr bwMode="auto">
          <a:xfrm>
            <a:off x="644525" y="2703513"/>
            <a:ext cx="6570663" cy="400050"/>
          </a:xfrm>
          <a:prstGeom prst="rect">
            <a:avLst/>
          </a:prstGeom>
          <a:noFill/>
          <a:ln w="9525">
            <a:noFill/>
            <a:miter lim="800000"/>
            <a:headEnd/>
            <a:tailEnd/>
          </a:ln>
        </p:spPr>
        <p:txBody>
          <a:bodyPr>
            <a:spAutoFit/>
          </a:bodyPr>
          <a:lstStyle/>
          <a:p>
            <a:r>
              <a:rPr lang="en-US" altLang="ko-KR">
                <a:ea typeface="맑은 고딕" pitchFamily="50" charset="-127"/>
              </a:rPr>
              <a:t>I/We acknowledge that a copy of this completed Customer Fact Find Form and the ‘Confirmation of Advice’ will be sent to me together with the life policy insurance contract.</a:t>
            </a:r>
            <a:endParaRPr lang="ko-KR" altLang="en-US">
              <a:ea typeface="맑은 고딕" pitchFamily="50" charset="-127"/>
            </a:endParaRPr>
          </a:p>
        </p:txBody>
      </p:sp>
      <p:sp>
        <p:nvSpPr>
          <p:cNvPr id="67615" name="TextBox 45"/>
          <p:cNvSpPr txBox="1">
            <a:spLocks noChangeArrowheads="1"/>
          </p:cNvSpPr>
          <p:nvPr/>
        </p:nvSpPr>
        <p:spPr bwMode="auto">
          <a:xfrm>
            <a:off x="369888" y="3959225"/>
            <a:ext cx="6943725" cy="2092325"/>
          </a:xfrm>
          <a:prstGeom prst="rect">
            <a:avLst/>
          </a:prstGeom>
          <a:noFill/>
          <a:ln w="9525">
            <a:noFill/>
            <a:miter lim="800000"/>
            <a:headEnd/>
            <a:tailEnd/>
          </a:ln>
        </p:spPr>
        <p:txBody>
          <a:bodyPr>
            <a:spAutoFit/>
          </a:bodyPr>
          <a:lstStyle/>
          <a:p>
            <a:r>
              <a:rPr lang="en-US" altLang="ko-KR">
                <a:ea typeface="맑은 고딕" pitchFamily="50" charset="-127"/>
              </a:rPr>
              <a:t>I declare that I will treat the information provided to me in the Customer Fact Find form with STRICT CONFIDENTIALITY and I will use it only for the purpose of fact finding in the process of recommending suitable insurance products and shall not use it for any other purposes.</a:t>
            </a:r>
          </a:p>
          <a:p>
            <a:endParaRPr lang="en-US" altLang="ko-KR">
              <a:ea typeface="맑은 고딕" pitchFamily="50" charset="-127"/>
            </a:endParaRPr>
          </a:p>
          <a:p>
            <a:r>
              <a:rPr lang="en-US" altLang="ko-KR">
                <a:ea typeface="맑은 고딕" pitchFamily="50" charset="-127"/>
              </a:rPr>
              <a:t>The above analysis/advice is based on the facts furnished in the Form. I have taken reasonable steps to ensure that the advise is suitable for the client, having regard to the facts disclosed and other relevant facts which are made available to me.</a:t>
            </a:r>
          </a:p>
          <a:p>
            <a:endParaRPr lang="en-US" altLang="ko-KR">
              <a:ea typeface="맑은 고딕" pitchFamily="50" charset="-127"/>
            </a:endParaRPr>
          </a:p>
          <a:p>
            <a:r>
              <a:rPr lang="en-US" altLang="ko-KR">
                <a:ea typeface="맑은 고딕" pitchFamily="50" charset="-127"/>
              </a:rPr>
              <a:t>I have also explained to the client about the features of the product recommended and have given sufficient information to enable the client to make an informed decision.</a:t>
            </a:r>
          </a:p>
          <a:p>
            <a:endParaRPr lang="en-US" altLang="ko-KR">
              <a:ea typeface="맑은 고딕" pitchFamily="50" charset="-127"/>
            </a:endParaRPr>
          </a:p>
          <a:p>
            <a:r>
              <a:rPr lang="en-US" altLang="ko-KR">
                <a:ea typeface="맑은 고딕" pitchFamily="50" charset="-127"/>
              </a:rPr>
              <a:t>For leader/supervisor: I declare that I have reviewed this Customer Fact Find Form and to my best belief and knowledge, the advice and recommendation given by the intermediary is sound and appropriate.</a:t>
            </a:r>
            <a:endParaRPr lang="ko-KR" altLang="en-US">
              <a:ea typeface="맑은 고딕" pitchFamily="50" charset="-127"/>
            </a:endParaRPr>
          </a:p>
        </p:txBody>
      </p:sp>
      <p:grpSp>
        <p:nvGrpSpPr>
          <p:cNvPr id="67616" name="그룹 276"/>
          <p:cNvGrpSpPr>
            <a:grpSpLocks/>
          </p:cNvGrpSpPr>
          <p:nvPr/>
        </p:nvGrpSpPr>
        <p:grpSpPr bwMode="auto">
          <a:xfrm>
            <a:off x="0" y="1790700"/>
            <a:ext cx="271463" cy="4265613"/>
            <a:chOff x="9007" y="2570276"/>
            <a:chExt cx="271973" cy="3439998"/>
          </a:xfrm>
        </p:grpSpPr>
        <p:grpSp>
          <p:nvGrpSpPr>
            <p:cNvPr id="67632" name="그룹 77"/>
            <p:cNvGrpSpPr>
              <a:grpSpLocks/>
            </p:cNvGrpSpPr>
            <p:nvPr/>
          </p:nvGrpSpPr>
          <p:grpSpPr bwMode="auto">
            <a:xfrm>
              <a:off x="28092" y="2570276"/>
              <a:ext cx="252888" cy="3439998"/>
              <a:chOff x="7326139" y="2570276"/>
              <a:chExt cx="252888" cy="3439998"/>
            </a:xfrm>
          </p:grpSpPr>
          <p:sp>
            <p:nvSpPr>
              <p:cNvPr id="95" name="Line 12"/>
              <p:cNvSpPr>
                <a:spLocks noChangeShapeType="1"/>
              </p:cNvSpPr>
              <p:nvPr/>
            </p:nvSpPr>
            <p:spPr bwMode="auto">
              <a:xfrm>
                <a:off x="7448608" y="2584359"/>
                <a:ext cx="0" cy="3397750"/>
              </a:xfrm>
              <a:prstGeom prst="line">
                <a:avLst/>
              </a:prstGeom>
              <a:noFill/>
              <a:ln w="9525">
                <a:solidFill>
                  <a:srgbClr val="FFFFFF">
                    <a:lumMod val="50000"/>
                  </a:srgbClr>
                </a:solidFill>
                <a:round/>
                <a:headEnd type="triangle" w="sm" len="sm"/>
                <a:tailEnd type="triangle" w="sm" len="sm"/>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sp>
            <p:nvSpPr>
              <p:cNvPr id="96" name="Line 9"/>
              <p:cNvSpPr>
                <a:spLocks noChangeShapeType="1"/>
              </p:cNvSpPr>
              <p:nvPr/>
            </p:nvSpPr>
            <p:spPr bwMode="auto">
              <a:xfrm>
                <a:off x="7326140" y="6010274"/>
                <a:ext cx="252887" cy="0"/>
              </a:xfrm>
              <a:prstGeom prst="line">
                <a:avLst/>
              </a:prstGeom>
              <a:noFill/>
              <a:ln w="9525">
                <a:solidFill>
                  <a:schemeClr val="bg1">
                    <a:lumMod val="75000"/>
                  </a:schemeClr>
                </a:solidFill>
                <a:round/>
                <a:headEnd/>
                <a:tailEnd/>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sp>
            <p:nvSpPr>
              <p:cNvPr id="97" name="Line 9"/>
              <p:cNvSpPr>
                <a:spLocks noChangeShapeType="1"/>
              </p:cNvSpPr>
              <p:nvPr/>
            </p:nvSpPr>
            <p:spPr bwMode="auto">
              <a:xfrm>
                <a:off x="7326140" y="2570276"/>
                <a:ext cx="252887" cy="0"/>
              </a:xfrm>
              <a:prstGeom prst="line">
                <a:avLst/>
              </a:prstGeom>
              <a:noFill/>
              <a:ln w="9525">
                <a:solidFill>
                  <a:schemeClr val="bg1">
                    <a:lumMod val="75000"/>
                  </a:schemeClr>
                </a:solidFill>
                <a:round/>
                <a:headEnd/>
                <a:tailEnd/>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grpSp>
        <p:sp>
          <p:nvSpPr>
            <p:cNvPr id="67633" name="Text Box 14"/>
            <p:cNvSpPr txBox="1">
              <a:spLocks noChangeArrowheads="1"/>
            </p:cNvSpPr>
            <p:nvPr/>
          </p:nvSpPr>
          <p:spPr bwMode="auto">
            <a:xfrm>
              <a:off x="9007" y="4190243"/>
              <a:ext cx="271973" cy="198588"/>
            </a:xfrm>
            <a:prstGeom prst="rect">
              <a:avLst/>
            </a:prstGeom>
            <a:solidFill>
              <a:schemeClr val="bg1"/>
            </a:solidFill>
            <a:ln w="9525" algn="ctr">
              <a:noFill/>
              <a:miter lim="800000"/>
              <a:headEnd/>
              <a:tailEnd/>
            </a:ln>
          </p:spPr>
          <p:txBody>
            <a:bodyPr lIns="0" tIns="0" rIns="0" bIns="0">
              <a:spAutoFit/>
            </a:bodyPr>
            <a:lstStyle/>
            <a:p>
              <a:r>
                <a:rPr kumimoji="0" lang="en-US" altLang="ko-KR" sz="800">
                  <a:latin typeface="Trebuchet MS" pitchFamily="34" charset="0"/>
                  <a:ea typeface="맑은 고딕" pitchFamily="50" charset="-127"/>
                </a:rPr>
                <a:t>Scroll</a:t>
              </a:r>
            </a:p>
            <a:p>
              <a:r>
                <a:rPr kumimoji="0" lang="en-US" altLang="ko-KR" sz="800">
                  <a:latin typeface="Trebuchet MS" pitchFamily="34" charset="0"/>
                  <a:ea typeface="맑은 고딕" pitchFamily="50" charset="-127"/>
                </a:rPr>
                <a:t>able</a:t>
              </a:r>
              <a:endParaRPr kumimoji="0" lang="en-US" altLang="ko-KR" sz="800">
                <a:latin typeface="맑은 고딕" pitchFamily="50" charset="-127"/>
                <a:ea typeface="맑은 고딕" pitchFamily="50" charset="-127"/>
              </a:endParaRPr>
            </a:p>
          </p:txBody>
        </p:sp>
      </p:grpSp>
      <p:sp>
        <p:nvSpPr>
          <p:cNvPr id="106" name="직사각형 105"/>
          <p:cNvSpPr/>
          <p:nvPr/>
        </p:nvSpPr>
        <p:spPr bwMode="auto">
          <a:xfrm>
            <a:off x="2901950" y="1536700"/>
            <a:ext cx="1343025"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Record of Advice</a:t>
            </a:r>
            <a:endParaRPr lang="ko-KR" altLang="en-US" sz="800" dirty="0">
              <a:ea typeface="맑은 고딕" pitchFamily="50" charset="-127"/>
            </a:endParaRPr>
          </a:p>
        </p:txBody>
      </p:sp>
      <p:sp>
        <p:nvSpPr>
          <p:cNvPr id="107" name="직사각형 106"/>
          <p:cNvSpPr/>
          <p:nvPr/>
        </p:nvSpPr>
        <p:spPr bwMode="auto">
          <a:xfrm>
            <a:off x="4324350" y="1536700"/>
            <a:ext cx="1544638" cy="252413"/>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Declaration And Acknowledgement</a:t>
            </a:r>
            <a:endParaRPr lang="ko-KR" altLang="en-US" sz="800" dirty="0">
              <a:ea typeface="맑은 고딕" pitchFamily="50" charset="-127"/>
            </a:endParaRPr>
          </a:p>
        </p:txBody>
      </p:sp>
      <p:sp>
        <p:nvSpPr>
          <p:cNvPr id="108" name="직사각형 107"/>
          <p:cNvSpPr/>
          <p:nvPr/>
        </p:nvSpPr>
        <p:spPr bwMode="auto">
          <a:xfrm>
            <a:off x="5942013" y="1536700"/>
            <a:ext cx="1360487"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Confirmation of Advice</a:t>
            </a:r>
            <a:endParaRPr lang="ko-KR" altLang="en-US" sz="800" dirty="0">
              <a:ea typeface="맑은 고딕" pitchFamily="50" charset="-127"/>
            </a:endParaRPr>
          </a:p>
        </p:txBody>
      </p:sp>
      <p:sp>
        <p:nvSpPr>
          <p:cNvPr id="111" name="직사각형 110"/>
          <p:cNvSpPr/>
          <p:nvPr/>
        </p:nvSpPr>
        <p:spPr bwMode="auto">
          <a:xfrm>
            <a:off x="1603375" y="1536700"/>
            <a:ext cx="1212850"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Family Details</a:t>
            </a:r>
            <a:endParaRPr lang="ko-KR" altLang="en-US" sz="800" dirty="0">
              <a:ea typeface="맑은 고딕" pitchFamily="50" charset="-127"/>
            </a:endParaRPr>
          </a:p>
        </p:txBody>
      </p:sp>
      <p:cxnSp>
        <p:nvCxnSpPr>
          <p:cNvPr id="112" name="직선 연결선 111"/>
          <p:cNvCxnSpPr/>
          <p:nvPr/>
        </p:nvCxnSpPr>
        <p:spPr bwMode="auto">
          <a:xfrm>
            <a:off x="307975" y="1790700"/>
            <a:ext cx="7038975" cy="0"/>
          </a:xfrm>
          <a:prstGeom prst="line">
            <a:avLst/>
          </a:prstGeom>
          <a:noFill/>
          <a:ln w="12700" cap="flat" cmpd="sng" algn="ctr">
            <a:solidFill>
              <a:schemeClr val="bg1">
                <a:lumMod val="50000"/>
              </a:schemeClr>
            </a:solidFill>
            <a:prstDash val="solid"/>
            <a:round/>
            <a:headEnd type="none" w="med" len="med"/>
            <a:tailEnd type="none"/>
          </a:ln>
          <a:effectLst/>
        </p:spPr>
      </p:cxnSp>
      <p:cxnSp>
        <p:nvCxnSpPr>
          <p:cNvPr id="114" name="직선 연결선 113"/>
          <p:cNvCxnSpPr/>
          <p:nvPr/>
        </p:nvCxnSpPr>
        <p:spPr bwMode="auto">
          <a:xfrm>
            <a:off x="307975" y="1790700"/>
            <a:ext cx="7038975" cy="0"/>
          </a:xfrm>
          <a:prstGeom prst="line">
            <a:avLst/>
          </a:prstGeom>
          <a:noFill/>
          <a:ln w="12700" cap="flat" cmpd="sng" algn="ctr">
            <a:solidFill>
              <a:schemeClr val="bg1">
                <a:lumMod val="50000"/>
              </a:schemeClr>
            </a:solidFill>
            <a:prstDash val="solid"/>
            <a:round/>
            <a:headEnd type="none" w="med" len="med"/>
            <a:tailEnd type="none"/>
          </a:ln>
          <a:effectLst/>
        </p:spPr>
      </p:cxnSp>
      <p:pic>
        <p:nvPicPr>
          <p:cNvPr id="67623" name="그림 5"/>
          <p:cNvPicPr>
            <a:picLocks noChangeAspect="1"/>
          </p:cNvPicPr>
          <p:nvPr/>
        </p:nvPicPr>
        <p:blipFill>
          <a:blip r:embed="rId5" cstate="print"/>
          <a:srcRect/>
          <a:stretch>
            <a:fillRect/>
          </a:stretch>
        </p:blipFill>
        <p:spPr bwMode="auto">
          <a:xfrm>
            <a:off x="5627688" y="1584325"/>
            <a:ext cx="193675" cy="193675"/>
          </a:xfrm>
          <a:prstGeom prst="rect">
            <a:avLst/>
          </a:prstGeom>
          <a:noFill/>
          <a:ln w="9525">
            <a:noFill/>
            <a:miter lim="800000"/>
            <a:headEnd/>
            <a:tailEnd/>
          </a:ln>
        </p:spPr>
      </p:pic>
      <p:pic>
        <p:nvPicPr>
          <p:cNvPr id="67624" name="그림 89"/>
          <p:cNvPicPr>
            <a:picLocks noChangeAspect="1"/>
          </p:cNvPicPr>
          <p:nvPr/>
        </p:nvPicPr>
        <p:blipFill>
          <a:blip r:embed="rId6" cstate="print"/>
          <a:srcRect/>
          <a:stretch>
            <a:fillRect/>
          </a:stretch>
        </p:blipFill>
        <p:spPr bwMode="auto">
          <a:xfrm>
            <a:off x="7018338" y="1573213"/>
            <a:ext cx="215900" cy="215900"/>
          </a:xfrm>
          <a:prstGeom prst="rect">
            <a:avLst/>
          </a:prstGeom>
          <a:noFill/>
          <a:ln w="9525">
            <a:noFill/>
            <a:miter lim="800000"/>
            <a:headEnd/>
            <a:tailEnd/>
          </a:ln>
        </p:spPr>
      </p:pic>
      <p:sp>
        <p:nvSpPr>
          <p:cNvPr id="128" name="직사각형 127"/>
          <p:cNvSpPr/>
          <p:nvPr/>
        </p:nvSpPr>
        <p:spPr bwMode="auto">
          <a:xfrm>
            <a:off x="344488" y="1536700"/>
            <a:ext cx="1177925"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Financial Needs Analysis</a:t>
            </a:r>
            <a:endParaRPr lang="ko-KR" altLang="en-US" sz="800" dirty="0">
              <a:ea typeface="맑은 고딕" pitchFamily="50" charset="-127"/>
            </a:endParaRPr>
          </a:p>
        </p:txBody>
      </p:sp>
      <p:pic>
        <p:nvPicPr>
          <p:cNvPr id="67626" name="그림 8"/>
          <p:cNvPicPr>
            <a:picLocks noChangeAspect="1"/>
          </p:cNvPicPr>
          <p:nvPr/>
        </p:nvPicPr>
        <p:blipFill>
          <a:blip r:embed="rId7" cstate="print"/>
          <a:srcRect/>
          <a:stretch>
            <a:fillRect/>
          </a:stretch>
        </p:blipFill>
        <p:spPr bwMode="auto">
          <a:xfrm>
            <a:off x="1252538" y="1565275"/>
            <a:ext cx="193675" cy="193675"/>
          </a:xfrm>
          <a:prstGeom prst="rect">
            <a:avLst/>
          </a:prstGeom>
          <a:noFill/>
          <a:ln w="9525">
            <a:noFill/>
            <a:miter lim="800000"/>
            <a:headEnd/>
            <a:tailEnd/>
          </a:ln>
        </p:spPr>
      </p:pic>
      <p:pic>
        <p:nvPicPr>
          <p:cNvPr id="67627" name="그림 8"/>
          <p:cNvPicPr>
            <a:picLocks noChangeAspect="1"/>
          </p:cNvPicPr>
          <p:nvPr/>
        </p:nvPicPr>
        <p:blipFill>
          <a:blip r:embed="rId7" cstate="print"/>
          <a:srcRect/>
          <a:stretch>
            <a:fillRect/>
          </a:stretch>
        </p:blipFill>
        <p:spPr bwMode="auto">
          <a:xfrm>
            <a:off x="2559050" y="1565275"/>
            <a:ext cx="193675" cy="193675"/>
          </a:xfrm>
          <a:prstGeom prst="rect">
            <a:avLst/>
          </a:prstGeom>
          <a:noFill/>
          <a:ln w="9525">
            <a:noFill/>
            <a:miter lim="800000"/>
            <a:headEnd/>
            <a:tailEnd/>
          </a:ln>
        </p:spPr>
      </p:pic>
      <p:pic>
        <p:nvPicPr>
          <p:cNvPr id="67628" name="그림 8"/>
          <p:cNvPicPr>
            <a:picLocks noChangeAspect="1"/>
          </p:cNvPicPr>
          <p:nvPr/>
        </p:nvPicPr>
        <p:blipFill>
          <a:blip r:embed="rId7" cstate="print"/>
          <a:srcRect/>
          <a:stretch>
            <a:fillRect/>
          </a:stretch>
        </p:blipFill>
        <p:spPr bwMode="auto">
          <a:xfrm>
            <a:off x="3983038" y="1565275"/>
            <a:ext cx="193675" cy="193675"/>
          </a:xfrm>
          <a:prstGeom prst="rect">
            <a:avLst/>
          </a:prstGeom>
          <a:noFill/>
          <a:ln w="9525">
            <a:noFill/>
            <a:miter lim="800000"/>
            <a:headEnd/>
            <a:tailEnd/>
          </a:ln>
        </p:spPr>
      </p:pic>
      <p:sp>
        <p:nvSpPr>
          <p:cNvPr id="67629" name="TextBox 1"/>
          <p:cNvSpPr txBox="1">
            <a:spLocks noChangeArrowheads="1"/>
          </p:cNvSpPr>
          <p:nvPr/>
        </p:nvSpPr>
        <p:spPr bwMode="auto">
          <a:xfrm>
            <a:off x="393700" y="3160713"/>
            <a:ext cx="1749425" cy="246062"/>
          </a:xfrm>
          <a:prstGeom prst="rect">
            <a:avLst/>
          </a:prstGeom>
          <a:noFill/>
          <a:ln w="9525">
            <a:noFill/>
            <a:miter lim="800000"/>
            <a:headEnd/>
            <a:tailEnd/>
          </a:ln>
        </p:spPr>
        <p:txBody>
          <a:bodyPr>
            <a:spAutoFit/>
          </a:bodyPr>
          <a:lstStyle/>
          <a:p>
            <a:r>
              <a:rPr lang="en-US" altLang="ko-KR"/>
              <a:t>Name of Customer :  Brian</a:t>
            </a:r>
            <a:endParaRPr lang="ko-KR" altLang="en-US"/>
          </a:p>
        </p:txBody>
      </p:sp>
      <p:sp>
        <p:nvSpPr>
          <p:cNvPr id="67630" name="TextBox 48"/>
          <p:cNvSpPr txBox="1">
            <a:spLocks noChangeArrowheads="1"/>
          </p:cNvSpPr>
          <p:nvPr/>
        </p:nvSpPr>
        <p:spPr bwMode="auto">
          <a:xfrm>
            <a:off x="5683250" y="3160713"/>
            <a:ext cx="1381125" cy="246062"/>
          </a:xfrm>
          <a:prstGeom prst="rect">
            <a:avLst/>
          </a:prstGeom>
          <a:noFill/>
          <a:ln w="9525">
            <a:noFill/>
            <a:miter lim="800000"/>
            <a:headEnd/>
            <a:tailEnd/>
          </a:ln>
        </p:spPr>
        <p:txBody>
          <a:bodyPr>
            <a:spAutoFit/>
          </a:bodyPr>
          <a:lstStyle/>
          <a:p>
            <a:r>
              <a:rPr lang="en-US" altLang="ko-KR"/>
              <a:t>Date :  01/07/2014</a:t>
            </a:r>
            <a:endParaRPr lang="ko-KR" altLang="en-US"/>
          </a:p>
        </p:txBody>
      </p:sp>
      <p:sp>
        <p:nvSpPr>
          <p:cNvPr id="67631" name="타원 726"/>
          <p:cNvSpPr>
            <a:spLocks noChangeArrowheads="1"/>
          </p:cNvSpPr>
          <p:nvPr/>
        </p:nvSpPr>
        <p:spPr bwMode="auto">
          <a:xfrm>
            <a:off x="250825" y="250031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1</a:t>
            </a:r>
          </a:p>
        </p:txBody>
      </p:sp>
      <p:sp>
        <p:nvSpPr>
          <p:cNvPr id="51" name="모서리가 둥근 직사각형 89"/>
          <p:cNvSpPr>
            <a:spLocks noChangeArrowheads="1"/>
          </p:cNvSpPr>
          <p:nvPr/>
        </p:nvSpPr>
        <p:spPr bwMode="auto">
          <a:xfrm>
            <a:off x="6003296" y="6078538"/>
            <a:ext cx="5159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dirty="0" smtClean="0">
                <a:latin typeface="맑은 고딕" pitchFamily="50" charset="-127"/>
                <a:ea typeface="맑은 고딕" pitchFamily="50" charset="-127"/>
              </a:rPr>
              <a:t>Save</a:t>
            </a:r>
            <a:endParaRPr kumimoji="0" lang="ko-KR" altLang="en-US" sz="800" b="1" dirty="0">
              <a:latin typeface="맑은 고딕" pitchFamily="50" charset="-127"/>
              <a:ea typeface="맑은 고딕" pitchFamily="50" charset="-127"/>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29699"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29700" name="제목 1"/>
          <p:cNvSpPr>
            <a:spLocks noGrp="1"/>
          </p:cNvSpPr>
          <p:nvPr>
            <p:ph type="title"/>
          </p:nvPr>
        </p:nvSpPr>
        <p:spPr/>
        <p:txBody>
          <a:bodyPr/>
          <a:lstStyle/>
          <a:p>
            <a:r>
              <a:rPr lang="en-US" altLang="ko-KR" sz="1800" smtClean="0"/>
              <a:t>1. Login &amp; Main</a:t>
            </a:r>
            <a:endParaRPr sz="1800" smtClean="0"/>
          </a:p>
        </p:txBody>
      </p:sp>
      <p:sp>
        <p:nvSpPr>
          <p:cNvPr id="29701" name="내용 개체 틀 2"/>
          <p:cNvSpPr>
            <a:spLocks noGrp="1"/>
          </p:cNvSpPr>
          <p:nvPr>
            <p:ph idx="5"/>
          </p:nvPr>
        </p:nvSpPr>
        <p:spPr>
          <a:xfrm>
            <a:off x="223838" y="728663"/>
            <a:ext cx="6910387" cy="280987"/>
          </a:xfrm>
          <a:noFill/>
        </p:spPr>
        <p:txBody>
          <a:bodyPr/>
          <a:lstStyle/>
          <a:p>
            <a:pPr>
              <a:buFont typeface="Wingdings" pitchFamily="2" charset="2"/>
              <a:buNone/>
            </a:pPr>
            <a:r>
              <a:rPr lang="en-US" altLang="ko-KR" smtClean="0"/>
              <a:t>1.2 Main (Default : Home Page)</a:t>
            </a:r>
          </a:p>
        </p:txBody>
      </p:sp>
      <p:graphicFrame>
        <p:nvGraphicFramePr>
          <p:cNvPr id="136" name="Group 369"/>
          <p:cNvGraphicFramePr>
            <a:graphicFrameLocks noGrp="1"/>
          </p:cNvGraphicFramePr>
          <p:nvPr/>
        </p:nvGraphicFramePr>
        <p:xfrm>
          <a:off x="7534275" y="915988"/>
          <a:ext cx="2371725" cy="2582466"/>
        </p:xfrm>
        <a:graphic>
          <a:graphicData uri="http://schemas.openxmlformats.org/drawingml/2006/table">
            <a:tbl>
              <a:tblPr/>
              <a:tblGrid>
                <a:gridCol w="255588"/>
                <a:gridCol w="2116137"/>
              </a:tblGrid>
              <a:tr h="3651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
                      </a:r>
                    </a:p>
                  </a:txBody>
                  <a:tcPr marL="0" marR="0" marT="45660" marB="45660"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Homepage is shown after login.</a:t>
                      </a:r>
                    </a:p>
                  </a:txBody>
                  <a:tcPr marL="36000" marR="36000" marT="35953" marB="3595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75406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1</a:t>
                      </a:r>
                    </a:p>
                  </a:txBody>
                  <a:tcPr marL="0" marR="0" marT="45660" marB="45660"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[Menu] Button :</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Shows menu bar.</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Home Page, Client Data Management, Customer Fact Find,  Financial Analysis, Sales Illustration</a:t>
                      </a: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36000" marR="36000" marT="35953" marB="3595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524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2</a:t>
                      </a:r>
                    </a:p>
                  </a:txBody>
                  <a:tcPr marL="0" marR="0" marT="45660" marB="45660"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[Navigate] info</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Display name of current showing  page.</a:t>
                      </a:r>
                    </a:p>
                  </a:txBody>
                  <a:tcPr marL="36000" marR="36000" marT="35953" marB="3595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75406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3</a:t>
                      </a:r>
                    </a:p>
                  </a:txBody>
                  <a:tcPr marL="0" marR="0" marT="45660" marB="45660"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[Language option] Dropdown :</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Shows selected</a:t>
                      </a:r>
                      <a:r>
                        <a:rPr kumimoji="0" lang="ko-KR" altLang="en-US"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 </a:t>
                      </a: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option.</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pitchFamily="2" charset="2"/>
                        </a:rPr>
                        <a:t>English, </a:t>
                      </a:r>
                      <a:r>
                        <a:rPr kumimoji="0" lang="ko-KR" altLang="en-US" sz="800" b="0" i="0" u="none" strike="noStrike" cap="none" normalizeH="0" baseline="0" smtClean="0">
                          <a:ln>
                            <a:noFill/>
                          </a:ln>
                          <a:solidFill>
                            <a:schemeClr val="tx1"/>
                          </a:solidFill>
                          <a:effectLst/>
                          <a:latin typeface="Trebuchet MS" pitchFamily="34" charset="0"/>
                          <a:ea typeface="맑은 고딕" pitchFamily="50" charset="-127"/>
                          <a:sym typeface="Wingdings" pitchFamily="2" charset="2"/>
                        </a:rPr>
                        <a:t>中文</a:t>
                      </a: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pitchFamily="2" charset="2"/>
                        </a:rPr>
                        <a:t>, BM is shown when user taps Selected option is disabled and only other options can be selected.</a:t>
                      </a: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36000" marR="36000" marT="35953" marB="3595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55600">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4</a:t>
                      </a:r>
                    </a:p>
                  </a:txBody>
                  <a:tcPr marL="0" marR="0" marT="45660" marB="45660"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[option] Button :</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Shows setting options</a:t>
                      </a:r>
                    </a:p>
                  </a:txBody>
                  <a:tcPr marL="36000" marR="36000" marT="35953" marB="3595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21" name="모서리가 둥근 직사각형 20"/>
          <p:cNvSpPr/>
          <p:nvPr/>
        </p:nvSpPr>
        <p:spPr bwMode="auto">
          <a:xfrm>
            <a:off x="1417638" y="2852738"/>
            <a:ext cx="4878387" cy="1903412"/>
          </a:xfrm>
          <a:prstGeom prst="roundRect">
            <a:avLst>
              <a:gd name="adj" fmla="val 6882"/>
            </a:avLst>
          </a:prstGeom>
          <a:solidFill>
            <a:schemeClr val="bg1">
              <a:lumMod val="9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1400" dirty="0">
                <a:solidFill>
                  <a:schemeClr val="tx1">
                    <a:lumMod val="75000"/>
                    <a:lumOff val="25000"/>
                  </a:schemeClr>
                </a:solidFill>
                <a:latin typeface="Trebuchet MS" pitchFamily="34" charset="0"/>
                <a:ea typeface="맑은 고딕" pitchFamily="50" charset="-127"/>
              </a:rPr>
              <a:t>Advertisement contents</a:t>
            </a:r>
          </a:p>
        </p:txBody>
      </p:sp>
      <p:sp>
        <p:nvSpPr>
          <p:cNvPr id="22" name="타원 21"/>
          <p:cNvSpPr/>
          <p:nvPr/>
        </p:nvSpPr>
        <p:spPr bwMode="auto">
          <a:xfrm>
            <a:off x="3416300" y="5408613"/>
            <a:ext cx="153988" cy="153987"/>
          </a:xfrm>
          <a:prstGeom prst="ellipse">
            <a:avLst/>
          </a:prstGeom>
          <a:solidFill>
            <a:schemeClr val="bg1">
              <a:lumMod val="6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sp>
        <p:nvSpPr>
          <p:cNvPr id="23" name="타원 22"/>
          <p:cNvSpPr/>
          <p:nvPr/>
        </p:nvSpPr>
        <p:spPr bwMode="auto">
          <a:xfrm>
            <a:off x="3924300" y="5408613"/>
            <a:ext cx="153988" cy="153987"/>
          </a:xfrm>
          <a:prstGeom prst="ellipse">
            <a:avLst/>
          </a:prstGeom>
          <a:solidFill>
            <a:schemeClr val="bg1"/>
          </a:solidFill>
          <a:ln w="6350" algn="ctr">
            <a:solidFill>
              <a:schemeClr val="bg1">
                <a:lumMod val="65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sp>
        <p:nvSpPr>
          <p:cNvPr id="29724" name="TextBox 127"/>
          <p:cNvSpPr txBox="1">
            <a:spLocks noChangeArrowheads="1"/>
          </p:cNvSpPr>
          <p:nvPr/>
        </p:nvSpPr>
        <p:spPr bwMode="auto">
          <a:xfrm>
            <a:off x="1417638" y="2357438"/>
            <a:ext cx="2787650" cy="338137"/>
          </a:xfrm>
          <a:prstGeom prst="rect">
            <a:avLst/>
          </a:prstGeom>
          <a:noFill/>
          <a:ln w="9525">
            <a:noFill/>
            <a:miter lim="800000"/>
            <a:headEnd/>
            <a:tailEnd/>
          </a:ln>
        </p:spPr>
        <p:txBody>
          <a:bodyPr>
            <a:spAutoFit/>
          </a:bodyPr>
          <a:lstStyle/>
          <a:p>
            <a:r>
              <a:rPr lang="en-US" altLang="ko-KR" sz="1600" dirty="0">
                <a:ea typeface="맑은 고딕" pitchFamily="50" charset="-127"/>
              </a:rPr>
              <a:t>Welcome </a:t>
            </a:r>
            <a:r>
              <a:rPr lang="en-US" altLang="ko-KR" sz="1600" dirty="0" smtClean="0">
                <a:ea typeface="맑은 고딕" pitchFamily="50" charset="-127"/>
              </a:rPr>
              <a:t>to</a:t>
            </a:r>
            <a:endParaRPr lang="ko-KR" altLang="en-US" sz="1600" dirty="0">
              <a:ea typeface="맑은 고딕" pitchFamily="50" charset="-127"/>
            </a:endParaRPr>
          </a:p>
        </p:txBody>
      </p:sp>
      <p:sp>
        <p:nvSpPr>
          <p:cNvPr id="29725"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29726" name="그룹 170"/>
          <p:cNvGrpSpPr>
            <a:grpSpLocks/>
          </p:cNvGrpSpPr>
          <p:nvPr/>
        </p:nvGrpSpPr>
        <p:grpSpPr bwMode="auto">
          <a:xfrm rot="-8100000">
            <a:off x="597694" y="1234281"/>
            <a:ext cx="212725" cy="214313"/>
            <a:chOff x="3740150" y="525463"/>
            <a:chExt cx="349250" cy="350837"/>
          </a:xfrm>
        </p:grpSpPr>
        <p:cxnSp>
          <p:nvCxnSpPr>
            <p:cNvPr id="42" name="직선 연결선 41"/>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43" name="직선 연결선 42"/>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29727" name="직사각형 21"/>
          <p:cNvSpPr>
            <a:spLocks noChangeArrowheads="1"/>
          </p:cNvSpPr>
          <p:nvPr/>
        </p:nvSpPr>
        <p:spPr bwMode="auto">
          <a:xfrm>
            <a:off x="844550" y="1216025"/>
            <a:ext cx="919163"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Home Page</a:t>
            </a:r>
            <a:endParaRPr lang="ko-KR" altLang="en-US">
              <a:latin typeface="Trebuchet MS" pitchFamily="34" charset="0"/>
              <a:ea typeface="맑은 고딕" pitchFamily="50" charset="-127"/>
            </a:endParaRPr>
          </a:p>
        </p:txBody>
      </p:sp>
      <p:sp>
        <p:nvSpPr>
          <p:cNvPr id="15"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pic>
        <p:nvPicPr>
          <p:cNvPr id="29729" name="Picture 28" descr="C:\Users\08539\Downloads\1403786430_45_Menu.png"/>
          <p:cNvPicPr>
            <a:picLocks noChangeAspect="1" noChangeArrowheads="1"/>
          </p:cNvPicPr>
          <p:nvPr/>
        </p:nvPicPr>
        <p:blipFill>
          <a:blip r:embed="rId3" cstate="print"/>
          <a:srcRect/>
          <a:stretch>
            <a:fillRect/>
          </a:stretch>
        </p:blipFill>
        <p:spPr bwMode="auto">
          <a:xfrm>
            <a:off x="393700" y="1227138"/>
            <a:ext cx="234950" cy="234950"/>
          </a:xfrm>
          <a:prstGeom prst="rect">
            <a:avLst/>
          </a:prstGeom>
          <a:noFill/>
          <a:ln w="9525">
            <a:noFill/>
            <a:miter lim="800000"/>
            <a:headEnd/>
            <a:tailEnd/>
          </a:ln>
        </p:spPr>
      </p:pic>
      <p:sp>
        <p:nvSpPr>
          <p:cNvPr id="29730" name="타원 726"/>
          <p:cNvSpPr>
            <a:spLocks noChangeArrowheads="1"/>
          </p:cNvSpPr>
          <p:nvPr/>
        </p:nvSpPr>
        <p:spPr bwMode="auto">
          <a:xfrm>
            <a:off x="215900" y="112712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1</a:t>
            </a:r>
          </a:p>
        </p:txBody>
      </p:sp>
      <p:sp>
        <p:nvSpPr>
          <p:cNvPr id="29731" name="타원 726"/>
          <p:cNvSpPr>
            <a:spLocks noChangeArrowheads="1"/>
          </p:cNvSpPr>
          <p:nvPr/>
        </p:nvSpPr>
        <p:spPr bwMode="auto">
          <a:xfrm>
            <a:off x="879475" y="112712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2</a:t>
            </a:r>
          </a:p>
        </p:txBody>
      </p:sp>
      <p:sp>
        <p:nvSpPr>
          <p:cNvPr id="23576" name="직사각형 2"/>
          <p:cNvSpPr>
            <a:spLocks noChangeArrowheads="1"/>
          </p:cNvSpPr>
          <p:nvPr/>
        </p:nvSpPr>
        <p:spPr bwMode="auto">
          <a:xfrm>
            <a:off x="568325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3" name="순서도: 병합 2"/>
          <p:cNvSpPr/>
          <p:nvPr/>
        </p:nvSpPr>
        <p:spPr bwMode="auto">
          <a:xfrm>
            <a:off x="6451600" y="1298575"/>
            <a:ext cx="122238"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pic>
        <p:nvPicPr>
          <p:cNvPr id="29734" name="그림 3"/>
          <p:cNvPicPr>
            <a:picLocks noChangeAspect="1"/>
          </p:cNvPicPr>
          <p:nvPr/>
        </p:nvPicPr>
        <p:blipFill>
          <a:blip r:embed="rId4" cstate="print"/>
          <a:srcRect/>
          <a:stretch>
            <a:fillRect/>
          </a:stretch>
        </p:blipFill>
        <p:spPr bwMode="auto">
          <a:xfrm>
            <a:off x="6751638" y="1216025"/>
            <a:ext cx="250825" cy="250825"/>
          </a:xfrm>
          <a:prstGeom prst="rect">
            <a:avLst/>
          </a:prstGeom>
          <a:noFill/>
          <a:ln w="9525">
            <a:noFill/>
            <a:miter lim="800000"/>
            <a:headEnd/>
            <a:tailEnd/>
          </a:ln>
        </p:spPr>
      </p:pic>
      <p:sp>
        <p:nvSpPr>
          <p:cNvPr id="29735" name="타원 726"/>
          <p:cNvSpPr>
            <a:spLocks noChangeArrowheads="1"/>
          </p:cNvSpPr>
          <p:nvPr/>
        </p:nvSpPr>
        <p:spPr bwMode="auto">
          <a:xfrm>
            <a:off x="5594350" y="112712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3</a:t>
            </a:r>
          </a:p>
        </p:txBody>
      </p:sp>
      <p:sp>
        <p:nvSpPr>
          <p:cNvPr id="29736" name="타원 726"/>
          <p:cNvSpPr>
            <a:spLocks noChangeArrowheads="1"/>
          </p:cNvSpPr>
          <p:nvPr/>
        </p:nvSpPr>
        <p:spPr bwMode="auto">
          <a:xfrm>
            <a:off x="6662738" y="112712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4</a:t>
            </a:r>
          </a:p>
        </p:txBody>
      </p:sp>
      <p:pic>
        <p:nvPicPr>
          <p:cNvPr id="25" name="그림 1"/>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2589214" y="2232025"/>
            <a:ext cx="1876364" cy="617537"/>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제목 1"/>
          <p:cNvSpPr>
            <a:spLocks noGrp="1"/>
          </p:cNvSpPr>
          <p:nvPr>
            <p:ph type="title"/>
          </p:nvPr>
        </p:nvSpPr>
        <p:spPr/>
        <p:txBody>
          <a:bodyPr/>
          <a:lstStyle/>
          <a:p>
            <a:r>
              <a:rPr lang="en-US" altLang="ko-KR" sz="1800" smtClean="0"/>
              <a:t>4. Customer Fact Finding</a:t>
            </a:r>
            <a:endParaRPr sz="1800" smtClean="0"/>
          </a:p>
        </p:txBody>
      </p:sp>
      <p:sp>
        <p:nvSpPr>
          <p:cNvPr id="68611" name="내용 개체 틀 2"/>
          <p:cNvSpPr>
            <a:spLocks noGrp="1"/>
          </p:cNvSpPr>
          <p:nvPr>
            <p:ph idx="5"/>
          </p:nvPr>
        </p:nvSpPr>
        <p:spPr>
          <a:xfrm>
            <a:off x="223838" y="728663"/>
            <a:ext cx="6910387" cy="280987"/>
          </a:xfrm>
          <a:noFill/>
        </p:spPr>
        <p:txBody>
          <a:bodyPr/>
          <a:lstStyle/>
          <a:p>
            <a:pPr>
              <a:buFont typeface="Wingdings" pitchFamily="2" charset="2"/>
              <a:buNone/>
            </a:pPr>
            <a:r>
              <a:rPr lang="en-US" altLang="ko-KR" smtClean="0"/>
              <a:t>4.8 Declaration And Acknowledgement</a:t>
            </a:r>
            <a:endParaRPr lang="ko-KR" altLang="en-US" smtClean="0"/>
          </a:p>
        </p:txBody>
      </p:sp>
      <p:graphicFrame>
        <p:nvGraphicFramePr>
          <p:cNvPr id="26710" name="Group 86"/>
          <p:cNvGraphicFramePr>
            <a:graphicFrameLocks noGrp="1"/>
          </p:cNvGraphicFramePr>
          <p:nvPr>
            <p:extLst>
              <p:ext uri="{D42A27DB-BD31-4B8C-83A1-F6EECF244321}">
                <p14:modId xmlns="" xmlns:p14="http://schemas.microsoft.com/office/powerpoint/2010/main" val="2367367153"/>
              </p:ext>
            </p:extLst>
          </p:nvPr>
        </p:nvGraphicFramePr>
        <p:xfrm>
          <a:off x="7534275" y="896938"/>
          <a:ext cx="2371725" cy="947788"/>
        </p:xfrm>
        <a:graphic>
          <a:graphicData uri="http://schemas.openxmlformats.org/drawingml/2006/table">
            <a:tbl>
              <a:tblPr/>
              <a:tblGrid>
                <a:gridCol w="255588"/>
                <a:gridCol w="2116137"/>
              </a:tblGrid>
              <a:tr h="339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1</a:t>
                      </a:r>
                    </a:p>
                  </a:txBody>
                  <a:tcPr marL="0" marR="0" marT="45442" marB="45442"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[Name of Leader] Text Input:</a:t>
                      </a: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If agent’s status is One Years and below, it is shown.</a:t>
                      </a: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endParaRPr>
                    </a:p>
                  </a:txBody>
                  <a:tcPr marL="36000" marR="36000" marT="35779" marB="35779"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39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2</a:t>
                      </a:r>
                    </a:p>
                  </a:txBody>
                  <a:tcPr marL="0" marR="0" marT="45442" marB="45442"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[Name of Agent]:</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Agent Name auto populated from agent’s status tab </a:t>
                      </a:r>
                    </a:p>
                  </a:txBody>
                  <a:tcPr marL="36000" marR="36000" marT="35779" marB="35779"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68619"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68620"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68621"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68622" name="그룹 170"/>
          <p:cNvGrpSpPr>
            <a:grpSpLocks/>
          </p:cNvGrpSpPr>
          <p:nvPr/>
        </p:nvGrpSpPr>
        <p:grpSpPr bwMode="auto">
          <a:xfrm rot="-8100000">
            <a:off x="597694" y="1234281"/>
            <a:ext cx="212725" cy="214313"/>
            <a:chOff x="3740150" y="525463"/>
            <a:chExt cx="349250" cy="350837"/>
          </a:xfrm>
        </p:grpSpPr>
        <p:cxnSp>
          <p:nvCxnSpPr>
            <p:cNvPr id="117" name="직선 연결선 116"/>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18" name="직선 연결선 117"/>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68623" name="직사각형 21"/>
          <p:cNvSpPr>
            <a:spLocks noChangeArrowheads="1"/>
          </p:cNvSpPr>
          <p:nvPr/>
        </p:nvSpPr>
        <p:spPr bwMode="auto">
          <a:xfrm>
            <a:off x="844550" y="1216025"/>
            <a:ext cx="1476375"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Customer Fact Find</a:t>
            </a:r>
            <a:endParaRPr lang="ko-KR" altLang="en-US" sz="1100">
              <a:latin typeface="Trebuchet MS" pitchFamily="34" charset="0"/>
              <a:ea typeface="맑은 고딕" pitchFamily="50" charset="-127"/>
            </a:endParaRPr>
          </a:p>
        </p:txBody>
      </p:sp>
      <p:sp>
        <p:nvSpPr>
          <p:cNvPr id="120"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pic>
        <p:nvPicPr>
          <p:cNvPr id="68625" name="Picture 28" descr="C:\Users\08539\Downloads\1403786430_45_Menu.png"/>
          <p:cNvPicPr>
            <a:picLocks noChangeAspect="1" noChangeArrowheads="1"/>
          </p:cNvPicPr>
          <p:nvPr/>
        </p:nvPicPr>
        <p:blipFill>
          <a:blip r:embed="rId3" cstate="print"/>
          <a:srcRect/>
          <a:stretch>
            <a:fillRect/>
          </a:stretch>
        </p:blipFill>
        <p:spPr bwMode="auto">
          <a:xfrm>
            <a:off x="393700" y="1227138"/>
            <a:ext cx="234950" cy="234950"/>
          </a:xfrm>
          <a:prstGeom prst="rect">
            <a:avLst/>
          </a:prstGeom>
          <a:noFill/>
          <a:ln w="9525">
            <a:noFill/>
            <a:miter lim="800000"/>
            <a:headEnd/>
            <a:tailEnd/>
          </a:ln>
        </p:spPr>
      </p:pic>
      <p:sp>
        <p:nvSpPr>
          <p:cNvPr id="122" name="직사각형 2"/>
          <p:cNvSpPr>
            <a:spLocks noChangeArrowheads="1"/>
          </p:cNvSpPr>
          <p:nvPr/>
        </p:nvSpPr>
        <p:spPr bwMode="auto">
          <a:xfrm>
            <a:off x="600710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123" name="순서도: 병합 122"/>
          <p:cNvSpPr/>
          <p:nvPr/>
        </p:nvSpPr>
        <p:spPr bwMode="auto">
          <a:xfrm>
            <a:off x="6761163" y="1298575"/>
            <a:ext cx="122237"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grpSp>
        <p:nvGrpSpPr>
          <p:cNvPr id="68628" name="그룹 170"/>
          <p:cNvGrpSpPr>
            <a:grpSpLocks/>
          </p:cNvGrpSpPr>
          <p:nvPr/>
        </p:nvGrpSpPr>
        <p:grpSpPr bwMode="auto">
          <a:xfrm rot="-8100000">
            <a:off x="2366169" y="1234281"/>
            <a:ext cx="212725" cy="214313"/>
            <a:chOff x="3740150" y="525463"/>
            <a:chExt cx="349250" cy="350837"/>
          </a:xfrm>
        </p:grpSpPr>
        <p:cxnSp>
          <p:nvCxnSpPr>
            <p:cNvPr id="147" name="직선 연결선 146"/>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48" name="직선 연결선 147"/>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149" name="직사각형 21"/>
          <p:cNvSpPr>
            <a:spLocks noChangeArrowheads="1"/>
          </p:cNvSpPr>
          <p:nvPr/>
        </p:nvSpPr>
        <p:spPr bwMode="auto">
          <a:xfrm>
            <a:off x="2703513" y="1216025"/>
            <a:ext cx="2498725"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kumimoji="0" lang="en-US" altLang="ko-KR" sz="1100" b="1" kern="0" dirty="0">
                <a:solidFill>
                  <a:srgbClr val="FFFFFF"/>
                </a:solidFill>
                <a:latin typeface="Trebuchet MS"/>
                <a:ea typeface="맑은 고딕"/>
              </a:rPr>
              <a:t>Declaration And Acknowledgement</a:t>
            </a:r>
          </a:p>
        </p:txBody>
      </p:sp>
      <p:sp>
        <p:nvSpPr>
          <p:cNvPr id="124"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68631" name="모서리가 둥근 직사각형 89"/>
          <p:cNvSpPr>
            <a:spLocks noChangeArrowheads="1"/>
          </p:cNvSpPr>
          <p:nvPr/>
        </p:nvSpPr>
        <p:spPr bwMode="auto">
          <a:xfrm>
            <a:off x="6696075" y="6078538"/>
            <a:ext cx="5159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Next</a:t>
            </a:r>
            <a:endParaRPr kumimoji="0" lang="ko-KR" altLang="en-US" sz="800" b="1">
              <a:latin typeface="맑은 고딕" pitchFamily="50" charset="-127"/>
              <a:ea typeface="맑은 고딕" pitchFamily="50" charset="-127"/>
            </a:endParaRPr>
          </a:p>
        </p:txBody>
      </p:sp>
      <p:sp>
        <p:nvSpPr>
          <p:cNvPr id="68632" name="모서리가 둥근 직사각형 89"/>
          <p:cNvSpPr>
            <a:spLocks noChangeArrowheads="1"/>
          </p:cNvSpPr>
          <p:nvPr/>
        </p:nvSpPr>
        <p:spPr bwMode="auto">
          <a:xfrm>
            <a:off x="393700" y="6078538"/>
            <a:ext cx="5143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sp>
        <p:nvSpPr>
          <p:cNvPr id="86" name="직사각형 85"/>
          <p:cNvSpPr/>
          <p:nvPr/>
        </p:nvSpPr>
        <p:spPr bwMode="auto">
          <a:xfrm>
            <a:off x="306388" y="1798638"/>
            <a:ext cx="7045325" cy="287337"/>
          </a:xfrm>
          <a:prstGeom prst="rect">
            <a:avLst/>
          </a:prstGeom>
          <a:solidFill>
            <a:srgbClr val="7A93BC"/>
          </a:solidFill>
          <a:ln w="6350" algn="ctr">
            <a:solidFill>
              <a:schemeClr val="bg1">
                <a:lumMod val="50000"/>
              </a:schemeClr>
            </a:solidFill>
            <a:miter lim="800000"/>
            <a:headEnd/>
            <a:tailEnd/>
          </a:ln>
        </p:spPr>
        <p:txBody>
          <a:bodyPr wrap="none" lIns="90000" tIns="46800" rIns="90000" bIns="46800" anchor="ctr"/>
          <a:lstStyle/>
          <a:p>
            <a:pPr marL="92075" indent="-92075">
              <a:defRPr/>
            </a:pPr>
            <a:r>
              <a:rPr lang="en-US" altLang="ko-KR" sz="800" dirty="0">
                <a:solidFill>
                  <a:srgbClr val="FFFFFF"/>
                </a:solidFill>
                <a:latin typeface="Trebuchet MS"/>
                <a:ea typeface="맑은 고딕" pitchFamily="50" charset="-127"/>
              </a:rPr>
              <a:t>Agent</a:t>
            </a:r>
          </a:p>
        </p:txBody>
      </p:sp>
      <p:sp>
        <p:nvSpPr>
          <p:cNvPr id="68634" name="TextBox 45"/>
          <p:cNvSpPr txBox="1">
            <a:spLocks noChangeArrowheads="1"/>
          </p:cNvSpPr>
          <p:nvPr/>
        </p:nvSpPr>
        <p:spPr bwMode="auto">
          <a:xfrm>
            <a:off x="369888" y="2241550"/>
            <a:ext cx="6943725" cy="2092325"/>
          </a:xfrm>
          <a:prstGeom prst="rect">
            <a:avLst/>
          </a:prstGeom>
          <a:noFill/>
          <a:ln w="9525">
            <a:noFill/>
            <a:miter lim="800000"/>
            <a:headEnd/>
            <a:tailEnd/>
          </a:ln>
        </p:spPr>
        <p:txBody>
          <a:bodyPr>
            <a:spAutoFit/>
          </a:bodyPr>
          <a:lstStyle/>
          <a:p>
            <a:r>
              <a:rPr lang="en-US" altLang="ko-KR">
                <a:ea typeface="맑은 고딕" pitchFamily="50" charset="-127"/>
              </a:rPr>
              <a:t>I declare that I will treat the information provided to me in the Customer Fact Find form with STRICT CONFIDENTIALITY and I will use it only for the purpose of fact finding in the process of recommending suitable insurance products and shall not use it for any other purposes.</a:t>
            </a:r>
          </a:p>
          <a:p>
            <a:endParaRPr lang="en-US" altLang="ko-KR">
              <a:ea typeface="맑은 고딕" pitchFamily="50" charset="-127"/>
            </a:endParaRPr>
          </a:p>
          <a:p>
            <a:r>
              <a:rPr lang="en-US" altLang="ko-KR">
                <a:ea typeface="맑은 고딕" pitchFamily="50" charset="-127"/>
              </a:rPr>
              <a:t>The above analysis/advice is based on the facts furnished in the Form. I have taken reasonable steps to ensure that the advise is suitable for the client, having regard to the facts disclosed and other relevant facts which are made available to me.</a:t>
            </a:r>
          </a:p>
          <a:p>
            <a:endParaRPr lang="en-US" altLang="ko-KR">
              <a:ea typeface="맑은 고딕" pitchFamily="50" charset="-127"/>
            </a:endParaRPr>
          </a:p>
          <a:p>
            <a:r>
              <a:rPr lang="en-US" altLang="ko-KR">
                <a:ea typeface="맑은 고딕" pitchFamily="50" charset="-127"/>
              </a:rPr>
              <a:t>I have also explained to the client about the features of the product recommended and have given sufficient information to enable the client to make an informed decision.</a:t>
            </a:r>
          </a:p>
          <a:p>
            <a:endParaRPr lang="en-US" altLang="ko-KR">
              <a:ea typeface="맑은 고딕" pitchFamily="50" charset="-127"/>
            </a:endParaRPr>
          </a:p>
          <a:p>
            <a:r>
              <a:rPr lang="en-US" altLang="ko-KR">
                <a:ea typeface="맑은 고딕" pitchFamily="50" charset="-127"/>
              </a:rPr>
              <a:t>For leader/supervisor: I declare that I have reviewed this Customer Fact Find Form and to my best belief and knowledge, the advice and recommendation given by the intermediary is sound and appropriate.</a:t>
            </a:r>
            <a:endParaRPr lang="ko-KR" altLang="en-US">
              <a:ea typeface="맑은 고딕" pitchFamily="50" charset="-127"/>
            </a:endParaRPr>
          </a:p>
        </p:txBody>
      </p:sp>
      <p:grpSp>
        <p:nvGrpSpPr>
          <p:cNvPr id="68635" name="그룹 276"/>
          <p:cNvGrpSpPr>
            <a:grpSpLocks/>
          </p:cNvGrpSpPr>
          <p:nvPr/>
        </p:nvGrpSpPr>
        <p:grpSpPr bwMode="auto">
          <a:xfrm>
            <a:off x="0" y="1790700"/>
            <a:ext cx="271463" cy="4265613"/>
            <a:chOff x="9007" y="2570276"/>
            <a:chExt cx="271973" cy="3439998"/>
          </a:xfrm>
        </p:grpSpPr>
        <p:grpSp>
          <p:nvGrpSpPr>
            <p:cNvPr id="68658" name="그룹 77"/>
            <p:cNvGrpSpPr>
              <a:grpSpLocks/>
            </p:cNvGrpSpPr>
            <p:nvPr/>
          </p:nvGrpSpPr>
          <p:grpSpPr bwMode="auto">
            <a:xfrm>
              <a:off x="28092" y="2570276"/>
              <a:ext cx="252888" cy="3439998"/>
              <a:chOff x="7326139" y="2570276"/>
              <a:chExt cx="252888" cy="3439998"/>
            </a:xfrm>
          </p:grpSpPr>
          <p:sp>
            <p:nvSpPr>
              <p:cNvPr id="95" name="Line 12"/>
              <p:cNvSpPr>
                <a:spLocks noChangeShapeType="1"/>
              </p:cNvSpPr>
              <p:nvPr/>
            </p:nvSpPr>
            <p:spPr bwMode="auto">
              <a:xfrm>
                <a:off x="7448608" y="2584359"/>
                <a:ext cx="0" cy="3397750"/>
              </a:xfrm>
              <a:prstGeom prst="line">
                <a:avLst/>
              </a:prstGeom>
              <a:noFill/>
              <a:ln w="9525">
                <a:solidFill>
                  <a:srgbClr val="FFFFFF">
                    <a:lumMod val="50000"/>
                  </a:srgbClr>
                </a:solidFill>
                <a:round/>
                <a:headEnd type="triangle" w="sm" len="sm"/>
                <a:tailEnd type="triangle" w="sm" len="sm"/>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sp>
            <p:nvSpPr>
              <p:cNvPr id="96" name="Line 9"/>
              <p:cNvSpPr>
                <a:spLocks noChangeShapeType="1"/>
              </p:cNvSpPr>
              <p:nvPr/>
            </p:nvSpPr>
            <p:spPr bwMode="auto">
              <a:xfrm>
                <a:off x="7326140" y="6010274"/>
                <a:ext cx="252887" cy="0"/>
              </a:xfrm>
              <a:prstGeom prst="line">
                <a:avLst/>
              </a:prstGeom>
              <a:noFill/>
              <a:ln w="9525">
                <a:solidFill>
                  <a:schemeClr val="bg1">
                    <a:lumMod val="75000"/>
                  </a:schemeClr>
                </a:solidFill>
                <a:round/>
                <a:headEnd/>
                <a:tailEnd/>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sp>
            <p:nvSpPr>
              <p:cNvPr id="97" name="Line 9"/>
              <p:cNvSpPr>
                <a:spLocks noChangeShapeType="1"/>
              </p:cNvSpPr>
              <p:nvPr/>
            </p:nvSpPr>
            <p:spPr bwMode="auto">
              <a:xfrm>
                <a:off x="7326140" y="2570276"/>
                <a:ext cx="252887" cy="0"/>
              </a:xfrm>
              <a:prstGeom prst="line">
                <a:avLst/>
              </a:prstGeom>
              <a:noFill/>
              <a:ln w="9525">
                <a:solidFill>
                  <a:schemeClr val="bg1">
                    <a:lumMod val="75000"/>
                  </a:schemeClr>
                </a:solidFill>
                <a:round/>
                <a:headEnd/>
                <a:tailEnd/>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grpSp>
        <p:sp>
          <p:nvSpPr>
            <p:cNvPr id="68659" name="Text Box 14"/>
            <p:cNvSpPr txBox="1">
              <a:spLocks noChangeArrowheads="1"/>
            </p:cNvSpPr>
            <p:nvPr/>
          </p:nvSpPr>
          <p:spPr bwMode="auto">
            <a:xfrm>
              <a:off x="9007" y="4190243"/>
              <a:ext cx="271973" cy="198588"/>
            </a:xfrm>
            <a:prstGeom prst="rect">
              <a:avLst/>
            </a:prstGeom>
            <a:solidFill>
              <a:schemeClr val="bg1"/>
            </a:solidFill>
            <a:ln w="9525" algn="ctr">
              <a:noFill/>
              <a:miter lim="800000"/>
              <a:headEnd/>
              <a:tailEnd/>
            </a:ln>
          </p:spPr>
          <p:txBody>
            <a:bodyPr lIns="0" tIns="0" rIns="0" bIns="0">
              <a:spAutoFit/>
            </a:bodyPr>
            <a:lstStyle/>
            <a:p>
              <a:r>
                <a:rPr kumimoji="0" lang="en-US" altLang="ko-KR" sz="800">
                  <a:latin typeface="Trebuchet MS" pitchFamily="34" charset="0"/>
                  <a:ea typeface="맑은 고딕" pitchFamily="50" charset="-127"/>
                </a:rPr>
                <a:t>Scroll</a:t>
              </a:r>
            </a:p>
            <a:p>
              <a:r>
                <a:rPr kumimoji="0" lang="en-US" altLang="ko-KR" sz="800">
                  <a:latin typeface="Trebuchet MS" pitchFamily="34" charset="0"/>
                  <a:ea typeface="맑은 고딕" pitchFamily="50" charset="-127"/>
                </a:rPr>
                <a:t>able</a:t>
              </a:r>
              <a:endParaRPr kumimoji="0" lang="en-US" altLang="ko-KR" sz="800">
                <a:latin typeface="맑은 고딕" pitchFamily="50" charset="-127"/>
                <a:ea typeface="맑은 고딕" pitchFamily="50" charset="-127"/>
              </a:endParaRPr>
            </a:p>
          </p:txBody>
        </p:sp>
      </p:grpSp>
      <p:sp>
        <p:nvSpPr>
          <p:cNvPr id="106" name="직사각형 105"/>
          <p:cNvSpPr/>
          <p:nvPr/>
        </p:nvSpPr>
        <p:spPr bwMode="auto">
          <a:xfrm>
            <a:off x="2901950" y="1536700"/>
            <a:ext cx="1343025"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Record of Advice</a:t>
            </a:r>
            <a:endParaRPr lang="ko-KR" altLang="en-US" sz="800" dirty="0">
              <a:ea typeface="맑은 고딕" pitchFamily="50" charset="-127"/>
            </a:endParaRPr>
          </a:p>
        </p:txBody>
      </p:sp>
      <p:sp>
        <p:nvSpPr>
          <p:cNvPr id="107" name="직사각형 106"/>
          <p:cNvSpPr/>
          <p:nvPr/>
        </p:nvSpPr>
        <p:spPr bwMode="auto">
          <a:xfrm>
            <a:off x="4324350" y="1536700"/>
            <a:ext cx="1544638" cy="252413"/>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Declaration And Acknowledgement</a:t>
            </a:r>
            <a:endParaRPr lang="ko-KR" altLang="en-US" sz="800" dirty="0">
              <a:ea typeface="맑은 고딕" pitchFamily="50" charset="-127"/>
            </a:endParaRPr>
          </a:p>
        </p:txBody>
      </p:sp>
      <p:sp>
        <p:nvSpPr>
          <p:cNvPr id="108" name="직사각형 107"/>
          <p:cNvSpPr/>
          <p:nvPr/>
        </p:nvSpPr>
        <p:spPr bwMode="auto">
          <a:xfrm>
            <a:off x="5942013" y="1536700"/>
            <a:ext cx="1360487"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Confirmation of Advice</a:t>
            </a:r>
            <a:endParaRPr lang="ko-KR" altLang="en-US" sz="800" dirty="0">
              <a:ea typeface="맑은 고딕" pitchFamily="50" charset="-127"/>
            </a:endParaRPr>
          </a:p>
        </p:txBody>
      </p:sp>
      <p:sp>
        <p:nvSpPr>
          <p:cNvPr id="111" name="직사각형 110"/>
          <p:cNvSpPr/>
          <p:nvPr/>
        </p:nvSpPr>
        <p:spPr bwMode="auto">
          <a:xfrm>
            <a:off x="1603375" y="1536700"/>
            <a:ext cx="1212850"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Family Details</a:t>
            </a:r>
            <a:endParaRPr lang="ko-KR" altLang="en-US" sz="800" dirty="0">
              <a:ea typeface="맑은 고딕" pitchFamily="50" charset="-127"/>
            </a:endParaRPr>
          </a:p>
        </p:txBody>
      </p:sp>
      <p:cxnSp>
        <p:nvCxnSpPr>
          <p:cNvPr id="112" name="직선 연결선 111"/>
          <p:cNvCxnSpPr/>
          <p:nvPr/>
        </p:nvCxnSpPr>
        <p:spPr bwMode="auto">
          <a:xfrm>
            <a:off x="307975" y="1790700"/>
            <a:ext cx="7038975" cy="0"/>
          </a:xfrm>
          <a:prstGeom prst="line">
            <a:avLst/>
          </a:prstGeom>
          <a:noFill/>
          <a:ln w="12700" cap="flat" cmpd="sng" algn="ctr">
            <a:solidFill>
              <a:schemeClr val="bg1">
                <a:lumMod val="50000"/>
              </a:schemeClr>
            </a:solidFill>
            <a:prstDash val="solid"/>
            <a:round/>
            <a:headEnd type="none" w="med" len="med"/>
            <a:tailEnd type="none"/>
          </a:ln>
          <a:effectLst/>
        </p:spPr>
      </p:cxnSp>
      <p:cxnSp>
        <p:nvCxnSpPr>
          <p:cNvPr id="114" name="직선 연결선 113"/>
          <p:cNvCxnSpPr/>
          <p:nvPr/>
        </p:nvCxnSpPr>
        <p:spPr bwMode="auto">
          <a:xfrm>
            <a:off x="307975" y="1790700"/>
            <a:ext cx="7038975" cy="0"/>
          </a:xfrm>
          <a:prstGeom prst="line">
            <a:avLst/>
          </a:prstGeom>
          <a:noFill/>
          <a:ln w="12700" cap="flat" cmpd="sng" algn="ctr">
            <a:solidFill>
              <a:schemeClr val="bg1">
                <a:lumMod val="50000"/>
              </a:schemeClr>
            </a:solidFill>
            <a:prstDash val="solid"/>
            <a:round/>
            <a:headEnd type="none" w="med" len="med"/>
            <a:tailEnd type="none"/>
          </a:ln>
          <a:effectLst/>
        </p:spPr>
      </p:cxnSp>
      <p:pic>
        <p:nvPicPr>
          <p:cNvPr id="68642" name="그림 5"/>
          <p:cNvPicPr>
            <a:picLocks noChangeAspect="1"/>
          </p:cNvPicPr>
          <p:nvPr/>
        </p:nvPicPr>
        <p:blipFill>
          <a:blip r:embed="rId4" cstate="print"/>
          <a:srcRect/>
          <a:stretch>
            <a:fillRect/>
          </a:stretch>
        </p:blipFill>
        <p:spPr bwMode="auto">
          <a:xfrm>
            <a:off x="5627688" y="1584325"/>
            <a:ext cx="193675" cy="193675"/>
          </a:xfrm>
          <a:prstGeom prst="rect">
            <a:avLst/>
          </a:prstGeom>
          <a:noFill/>
          <a:ln w="9525">
            <a:noFill/>
            <a:miter lim="800000"/>
            <a:headEnd/>
            <a:tailEnd/>
          </a:ln>
        </p:spPr>
      </p:pic>
      <p:pic>
        <p:nvPicPr>
          <p:cNvPr id="68643" name="그림 89"/>
          <p:cNvPicPr>
            <a:picLocks noChangeAspect="1"/>
          </p:cNvPicPr>
          <p:nvPr/>
        </p:nvPicPr>
        <p:blipFill>
          <a:blip r:embed="rId5" cstate="print"/>
          <a:srcRect/>
          <a:stretch>
            <a:fillRect/>
          </a:stretch>
        </p:blipFill>
        <p:spPr bwMode="auto">
          <a:xfrm>
            <a:off x="7018338" y="1573213"/>
            <a:ext cx="215900" cy="215900"/>
          </a:xfrm>
          <a:prstGeom prst="rect">
            <a:avLst/>
          </a:prstGeom>
          <a:noFill/>
          <a:ln w="9525">
            <a:noFill/>
            <a:miter lim="800000"/>
            <a:headEnd/>
            <a:tailEnd/>
          </a:ln>
        </p:spPr>
      </p:pic>
      <p:sp>
        <p:nvSpPr>
          <p:cNvPr id="128" name="직사각형 127"/>
          <p:cNvSpPr/>
          <p:nvPr/>
        </p:nvSpPr>
        <p:spPr bwMode="auto">
          <a:xfrm>
            <a:off x="344488" y="1536700"/>
            <a:ext cx="1177925"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Financial Needs Analysis</a:t>
            </a:r>
            <a:endParaRPr lang="ko-KR" altLang="en-US" sz="800" dirty="0">
              <a:ea typeface="맑은 고딕" pitchFamily="50" charset="-127"/>
            </a:endParaRPr>
          </a:p>
        </p:txBody>
      </p:sp>
      <p:pic>
        <p:nvPicPr>
          <p:cNvPr id="68645" name="그림 8"/>
          <p:cNvPicPr>
            <a:picLocks noChangeAspect="1"/>
          </p:cNvPicPr>
          <p:nvPr/>
        </p:nvPicPr>
        <p:blipFill>
          <a:blip r:embed="rId6" cstate="print"/>
          <a:srcRect/>
          <a:stretch>
            <a:fillRect/>
          </a:stretch>
        </p:blipFill>
        <p:spPr bwMode="auto">
          <a:xfrm>
            <a:off x="1252538" y="1565275"/>
            <a:ext cx="193675" cy="193675"/>
          </a:xfrm>
          <a:prstGeom prst="rect">
            <a:avLst/>
          </a:prstGeom>
          <a:noFill/>
          <a:ln w="9525">
            <a:noFill/>
            <a:miter lim="800000"/>
            <a:headEnd/>
            <a:tailEnd/>
          </a:ln>
        </p:spPr>
      </p:pic>
      <p:pic>
        <p:nvPicPr>
          <p:cNvPr id="68646" name="그림 8"/>
          <p:cNvPicPr>
            <a:picLocks noChangeAspect="1"/>
          </p:cNvPicPr>
          <p:nvPr/>
        </p:nvPicPr>
        <p:blipFill>
          <a:blip r:embed="rId6" cstate="print"/>
          <a:srcRect/>
          <a:stretch>
            <a:fillRect/>
          </a:stretch>
        </p:blipFill>
        <p:spPr bwMode="auto">
          <a:xfrm>
            <a:off x="2559050" y="1565275"/>
            <a:ext cx="193675" cy="193675"/>
          </a:xfrm>
          <a:prstGeom prst="rect">
            <a:avLst/>
          </a:prstGeom>
          <a:noFill/>
          <a:ln w="9525">
            <a:noFill/>
            <a:miter lim="800000"/>
            <a:headEnd/>
            <a:tailEnd/>
          </a:ln>
        </p:spPr>
      </p:pic>
      <p:pic>
        <p:nvPicPr>
          <p:cNvPr id="68647" name="그림 8"/>
          <p:cNvPicPr>
            <a:picLocks noChangeAspect="1"/>
          </p:cNvPicPr>
          <p:nvPr/>
        </p:nvPicPr>
        <p:blipFill>
          <a:blip r:embed="rId6" cstate="print"/>
          <a:srcRect/>
          <a:stretch>
            <a:fillRect/>
          </a:stretch>
        </p:blipFill>
        <p:spPr bwMode="auto">
          <a:xfrm>
            <a:off x="3983038" y="1565275"/>
            <a:ext cx="193675" cy="193675"/>
          </a:xfrm>
          <a:prstGeom prst="rect">
            <a:avLst/>
          </a:prstGeom>
          <a:noFill/>
          <a:ln w="9525">
            <a:noFill/>
            <a:miter lim="800000"/>
            <a:headEnd/>
            <a:tailEnd/>
          </a:ln>
        </p:spPr>
      </p:pic>
      <p:sp>
        <p:nvSpPr>
          <p:cNvPr id="68648" name="TextBox 46"/>
          <p:cNvSpPr txBox="1">
            <a:spLocks noChangeArrowheads="1"/>
          </p:cNvSpPr>
          <p:nvPr/>
        </p:nvSpPr>
        <p:spPr bwMode="auto">
          <a:xfrm>
            <a:off x="393700" y="4422775"/>
            <a:ext cx="1606550" cy="246063"/>
          </a:xfrm>
          <a:prstGeom prst="rect">
            <a:avLst/>
          </a:prstGeom>
          <a:noFill/>
          <a:ln w="9525">
            <a:noFill/>
            <a:miter lim="800000"/>
            <a:headEnd/>
            <a:tailEnd/>
          </a:ln>
        </p:spPr>
        <p:txBody>
          <a:bodyPr>
            <a:spAutoFit/>
          </a:bodyPr>
          <a:lstStyle/>
          <a:p>
            <a:r>
              <a:rPr lang="en-US" altLang="ko-KR"/>
              <a:t>Name of Agent : Tony</a:t>
            </a:r>
            <a:endParaRPr lang="ko-KR" altLang="en-US"/>
          </a:p>
        </p:txBody>
      </p:sp>
      <p:sp>
        <p:nvSpPr>
          <p:cNvPr id="68649" name="TextBox 47"/>
          <p:cNvSpPr txBox="1">
            <a:spLocks noChangeArrowheads="1"/>
          </p:cNvSpPr>
          <p:nvPr/>
        </p:nvSpPr>
        <p:spPr bwMode="auto">
          <a:xfrm>
            <a:off x="5686425" y="4422775"/>
            <a:ext cx="1382713" cy="246063"/>
          </a:xfrm>
          <a:prstGeom prst="rect">
            <a:avLst/>
          </a:prstGeom>
          <a:noFill/>
          <a:ln w="9525">
            <a:noFill/>
            <a:miter lim="800000"/>
            <a:headEnd/>
            <a:tailEnd/>
          </a:ln>
        </p:spPr>
        <p:txBody>
          <a:bodyPr>
            <a:spAutoFit/>
          </a:bodyPr>
          <a:lstStyle/>
          <a:p>
            <a:r>
              <a:rPr lang="en-US" altLang="ko-KR"/>
              <a:t>Date :  01/07/2014</a:t>
            </a:r>
            <a:endParaRPr lang="ko-KR" altLang="en-US"/>
          </a:p>
        </p:txBody>
      </p:sp>
      <p:sp>
        <p:nvSpPr>
          <p:cNvPr id="68650" name="TextBox 48"/>
          <p:cNvSpPr txBox="1">
            <a:spLocks noChangeArrowheads="1"/>
          </p:cNvSpPr>
          <p:nvPr/>
        </p:nvSpPr>
        <p:spPr bwMode="auto">
          <a:xfrm>
            <a:off x="393700" y="4741863"/>
            <a:ext cx="1189038" cy="246062"/>
          </a:xfrm>
          <a:prstGeom prst="rect">
            <a:avLst/>
          </a:prstGeom>
          <a:noFill/>
          <a:ln w="9525">
            <a:noFill/>
            <a:miter lim="800000"/>
            <a:headEnd/>
            <a:tailEnd/>
          </a:ln>
        </p:spPr>
        <p:txBody>
          <a:bodyPr>
            <a:spAutoFit/>
          </a:bodyPr>
          <a:lstStyle/>
          <a:p>
            <a:r>
              <a:rPr lang="en-US" altLang="ko-KR"/>
              <a:t>Name of Leader :</a:t>
            </a:r>
            <a:endParaRPr lang="ko-KR" altLang="en-US"/>
          </a:p>
        </p:txBody>
      </p:sp>
      <p:sp>
        <p:nvSpPr>
          <p:cNvPr id="50" name="AutoShape 318"/>
          <p:cNvSpPr>
            <a:spLocks noChangeArrowheads="1"/>
          </p:cNvSpPr>
          <p:nvPr/>
        </p:nvSpPr>
        <p:spPr bwMode="auto">
          <a:xfrm>
            <a:off x="1579563" y="4772025"/>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68652" name="TextBox 50"/>
          <p:cNvSpPr txBox="1">
            <a:spLocks noChangeArrowheads="1"/>
          </p:cNvSpPr>
          <p:nvPr/>
        </p:nvSpPr>
        <p:spPr bwMode="auto">
          <a:xfrm>
            <a:off x="393700" y="5122863"/>
            <a:ext cx="1189038" cy="246062"/>
          </a:xfrm>
          <a:prstGeom prst="rect">
            <a:avLst/>
          </a:prstGeom>
          <a:noFill/>
          <a:ln w="9525">
            <a:noFill/>
            <a:miter lim="800000"/>
            <a:headEnd/>
            <a:tailEnd/>
          </a:ln>
        </p:spPr>
        <p:txBody>
          <a:bodyPr>
            <a:spAutoFit/>
          </a:bodyPr>
          <a:lstStyle/>
          <a:p>
            <a:r>
              <a:rPr lang="en-US" altLang="ko-KR"/>
              <a:t>Agent’s status</a:t>
            </a:r>
            <a:endParaRPr lang="ko-KR" altLang="en-US"/>
          </a:p>
        </p:txBody>
      </p:sp>
      <p:sp>
        <p:nvSpPr>
          <p:cNvPr id="68653" name="TextBox 52"/>
          <p:cNvSpPr txBox="1">
            <a:spLocks noChangeArrowheads="1"/>
          </p:cNvSpPr>
          <p:nvPr/>
        </p:nvSpPr>
        <p:spPr bwMode="auto">
          <a:xfrm>
            <a:off x="779463" y="5380038"/>
            <a:ext cx="1843087" cy="247650"/>
          </a:xfrm>
          <a:prstGeom prst="rect">
            <a:avLst/>
          </a:prstGeom>
          <a:noFill/>
          <a:ln w="9525">
            <a:noFill/>
            <a:miter lim="800000"/>
            <a:headEnd/>
            <a:tailEnd/>
          </a:ln>
        </p:spPr>
        <p:txBody>
          <a:bodyPr>
            <a:spAutoFit/>
          </a:bodyPr>
          <a:lstStyle/>
          <a:p>
            <a:r>
              <a:rPr lang="en-US" altLang="ko-KR"/>
              <a:t>One (1) Years and below</a:t>
            </a:r>
            <a:endParaRPr lang="ko-KR" altLang="en-US"/>
          </a:p>
        </p:txBody>
      </p:sp>
      <p:pic>
        <p:nvPicPr>
          <p:cNvPr id="68654" name="그림 43" descr="ico_radioOff.png"/>
          <p:cNvPicPr>
            <a:picLocks noChangeAspect="1"/>
          </p:cNvPicPr>
          <p:nvPr/>
        </p:nvPicPr>
        <p:blipFill>
          <a:blip r:embed="rId7" cstate="print"/>
          <a:srcRect/>
          <a:stretch>
            <a:fillRect/>
          </a:stretch>
        </p:blipFill>
        <p:spPr bwMode="auto">
          <a:xfrm>
            <a:off x="2882900" y="5397500"/>
            <a:ext cx="190500" cy="190500"/>
          </a:xfrm>
          <a:prstGeom prst="rect">
            <a:avLst/>
          </a:prstGeom>
          <a:noFill/>
          <a:ln w="9525">
            <a:noFill/>
            <a:miter lim="800000"/>
            <a:headEnd/>
            <a:tailEnd/>
          </a:ln>
        </p:spPr>
      </p:pic>
      <p:sp>
        <p:nvSpPr>
          <p:cNvPr id="68655" name="TextBox 54"/>
          <p:cNvSpPr txBox="1">
            <a:spLocks noChangeArrowheads="1"/>
          </p:cNvSpPr>
          <p:nvPr/>
        </p:nvSpPr>
        <p:spPr bwMode="auto">
          <a:xfrm>
            <a:off x="3149600" y="5368925"/>
            <a:ext cx="2400300" cy="247650"/>
          </a:xfrm>
          <a:prstGeom prst="rect">
            <a:avLst/>
          </a:prstGeom>
          <a:noFill/>
          <a:ln w="9525">
            <a:noFill/>
            <a:miter lim="800000"/>
            <a:headEnd/>
            <a:tailEnd/>
          </a:ln>
        </p:spPr>
        <p:txBody>
          <a:bodyPr>
            <a:spAutoFit/>
          </a:bodyPr>
          <a:lstStyle/>
          <a:p>
            <a:r>
              <a:rPr lang="en-US" altLang="ko-KR"/>
              <a:t>Above one (1) Years</a:t>
            </a:r>
            <a:endParaRPr lang="ko-KR" altLang="en-US"/>
          </a:p>
        </p:txBody>
      </p:sp>
      <p:pic>
        <p:nvPicPr>
          <p:cNvPr id="68656" name="그림 56" descr="ico_radioOff.png"/>
          <p:cNvPicPr>
            <a:picLocks noChangeAspect="1"/>
          </p:cNvPicPr>
          <p:nvPr/>
        </p:nvPicPr>
        <p:blipFill>
          <a:blip r:embed="rId8" cstate="print"/>
          <a:srcRect/>
          <a:stretch>
            <a:fillRect/>
          </a:stretch>
        </p:blipFill>
        <p:spPr bwMode="auto">
          <a:xfrm>
            <a:off x="511175" y="5408613"/>
            <a:ext cx="190500" cy="190500"/>
          </a:xfrm>
          <a:prstGeom prst="rect">
            <a:avLst/>
          </a:prstGeom>
          <a:noFill/>
          <a:ln w="9525">
            <a:noFill/>
            <a:miter lim="800000"/>
            <a:headEnd/>
            <a:tailEnd/>
          </a:ln>
        </p:spPr>
      </p:pic>
      <p:sp>
        <p:nvSpPr>
          <p:cNvPr id="68657" name="타원 726"/>
          <p:cNvSpPr>
            <a:spLocks noChangeArrowheads="1"/>
          </p:cNvSpPr>
          <p:nvPr/>
        </p:nvSpPr>
        <p:spPr bwMode="auto">
          <a:xfrm>
            <a:off x="327025" y="459422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1</a:t>
            </a:r>
          </a:p>
        </p:txBody>
      </p:sp>
      <p:sp>
        <p:nvSpPr>
          <p:cNvPr id="53" name="모서리가 둥근 직사각형 89"/>
          <p:cNvSpPr>
            <a:spLocks noChangeArrowheads="1"/>
          </p:cNvSpPr>
          <p:nvPr/>
        </p:nvSpPr>
        <p:spPr bwMode="auto">
          <a:xfrm>
            <a:off x="6003296" y="6078538"/>
            <a:ext cx="5159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dirty="0" smtClean="0">
                <a:latin typeface="맑은 고딕" pitchFamily="50" charset="-127"/>
                <a:ea typeface="맑은 고딕" pitchFamily="50" charset="-127"/>
              </a:rPr>
              <a:t>Save</a:t>
            </a:r>
            <a:endParaRPr kumimoji="0" lang="ko-KR" altLang="en-US" sz="800" b="1" dirty="0">
              <a:latin typeface="맑은 고딕" pitchFamily="50" charset="-127"/>
              <a:ea typeface="맑은 고딕" pitchFamily="50" charset="-127"/>
            </a:endParaRPr>
          </a:p>
        </p:txBody>
      </p:sp>
      <p:sp>
        <p:nvSpPr>
          <p:cNvPr id="54" name="타원 726"/>
          <p:cNvSpPr>
            <a:spLocks noChangeArrowheads="1"/>
          </p:cNvSpPr>
          <p:nvPr/>
        </p:nvSpPr>
        <p:spPr bwMode="auto">
          <a:xfrm>
            <a:off x="1678781" y="433387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2</a:t>
            </a:r>
            <a:endParaRPr kumimoji="0" lang="en-US" altLang="ko-KR" sz="800" b="1" dirty="0">
              <a:solidFill>
                <a:srgbClr val="FFFFFF"/>
              </a:solidFill>
              <a:latin typeface="Calibri" pitchFamily="34" charset="0"/>
              <a:ea typeface="맑은 고딕" pitchFamily="50" charset="-127"/>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제목 1"/>
          <p:cNvSpPr>
            <a:spLocks noGrp="1"/>
          </p:cNvSpPr>
          <p:nvPr>
            <p:ph type="title"/>
          </p:nvPr>
        </p:nvSpPr>
        <p:spPr/>
        <p:txBody>
          <a:bodyPr/>
          <a:lstStyle/>
          <a:p>
            <a:r>
              <a:rPr lang="en-US" altLang="ko-KR" sz="1800" smtClean="0"/>
              <a:t>4. Customer Fact Finding</a:t>
            </a:r>
            <a:endParaRPr sz="1800" smtClean="0"/>
          </a:p>
        </p:txBody>
      </p:sp>
      <p:sp>
        <p:nvSpPr>
          <p:cNvPr id="69635" name="내용 개체 틀 2"/>
          <p:cNvSpPr>
            <a:spLocks noGrp="1"/>
          </p:cNvSpPr>
          <p:nvPr>
            <p:ph idx="5"/>
          </p:nvPr>
        </p:nvSpPr>
        <p:spPr>
          <a:xfrm>
            <a:off x="223838" y="728663"/>
            <a:ext cx="6910387" cy="280987"/>
          </a:xfrm>
          <a:noFill/>
        </p:spPr>
        <p:txBody>
          <a:bodyPr/>
          <a:lstStyle/>
          <a:p>
            <a:pPr>
              <a:buFont typeface="Wingdings" pitchFamily="2" charset="2"/>
              <a:buNone/>
            </a:pPr>
            <a:r>
              <a:rPr lang="en-US" altLang="ko-KR" smtClean="0"/>
              <a:t>4.8 Declaration And Acknowledgement</a:t>
            </a:r>
            <a:endParaRPr lang="ko-KR" altLang="en-US" smtClean="0"/>
          </a:p>
        </p:txBody>
      </p:sp>
      <p:graphicFrame>
        <p:nvGraphicFramePr>
          <p:cNvPr id="26710" name="Group 86"/>
          <p:cNvGraphicFramePr>
            <a:graphicFrameLocks noGrp="1"/>
          </p:cNvGraphicFramePr>
          <p:nvPr/>
        </p:nvGraphicFramePr>
        <p:xfrm>
          <a:off x="7534275" y="896938"/>
          <a:ext cx="2371725" cy="365204"/>
        </p:xfrm>
        <a:graphic>
          <a:graphicData uri="http://schemas.openxmlformats.org/drawingml/2006/table">
            <a:tbl>
              <a:tblPr/>
              <a:tblGrid>
                <a:gridCol w="255588"/>
                <a:gridCol w="2116137"/>
              </a:tblGrid>
              <a:tr h="339725">
                <a:tc>
                  <a:txBody>
                    <a:bodyPr/>
                    <a:lstStyle/>
                    <a:p>
                      <a:endParaRPr lang="ko-KR" altLang="en-US" dirty="0"/>
                    </a:p>
                  </a:txBody>
                  <a:tcPr marL="0" marR="0" marT="45442" marB="45442"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endParaRPr lang="ko-KR" altLang="en-US" dirty="0"/>
                    </a:p>
                  </a:txBody>
                  <a:tcPr marL="36000" marR="36000" marT="35779" marB="35779"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69643"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69644"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69645"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69646" name="그룹 170"/>
          <p:cNvGrpSpPr>
            <a:grpSpLocks/>
          </p:cNvGrpSpPr>
          <p:nvPr/>
        </p:nvGrpSpPr>
        <p:grpSpPr bwMode="auto">
          <a:xfrm rot="-8100000">
            <a:off x="597694" y="1234281"/>
            <a:ext cx="212725" cy="214313"/>
            <a:chOff x="3740150" y="525463"/>
            <a:chExt cx="349250" cy="350837"/>
          </a:xfrm>
        </p:grpSpPr>
        <p:cxnSp>
          <p:nvCxnSpPr>
            <p:cNvPr id="117" name="직선 연결선 116"/>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18" name="직선 연결선 117"/>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69647" name="직사각형 21"/>
          <p:cNvSpPr>
            <a:spLocks noChangeArrowheads="1"/>
          </p:cNvSpPr>
          <p:nvPr/>
        </p:nvSpPr>
        <p:spPr bwMode="auto">
          <a:xfrm>
            <a:off x="844550" y="1216025"/>
            <a:ext cx="1476375"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Customer Fact Find</a:t>
            </a:r>
            <a:endParaRPr lang="ko-KR" altLang="en-US" sz="1100">
              <a:latin typeface="Trebuchet MS" pitchFamily="34" charset="0"/>
              <a:ea typeface="맑은 고딕" pitchFamily="50" charset="-127"/>
            </a:endParaRPr>
          </a:p>
        </p:txBody>
      </p:sp>
      <p:sp>
        <p:nvSpPr>
          <p:cNvPr id="120"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pic>
        <p:nvPicPr>
          <p:cNvPr id="69649" name="Picture 28" descr="C:\Users\08539\Downloads\1403786430_45_Menu.png"/>
          <p:cNvPicPr>
            <a:picLocks noChangeAspect="1" noChangeArrowheads="1"/>
          </p:cNvPicPr>
          <p:nvPr/>
        </p:nvPicPr>
        <p:blipFill>
          <a:blip r:embed="rId3" cstate="print"/>
          <a:srcRect/>
          <a:stretch>
            <a:fillRect/>
          </a:stretch>
        </p:blipFill>
        <p:spPr bwMode="auto">
          <a:xfrm>
            <a:off x="393700" y="1227138"/>
            <a:ext cx="234950" cy="234950"/>
          </a:xfrm>
          <a:prstGeom prst="rect">
            <a:avLst/>
          </a:prstGeom>
          <a:noFill/>
          <a:ln w="9525">
            <a:noFill/>
            <a:miter lim="800000"/>
            <a:headEnd/>
            <a:tailEnd/>
          </a:ln>
        </p:spPr>
      </p:pic>
      <p:sp>
        <p:nvSpPr>
          <p:cNvPr id="122" name="직사각형 2"/>
          <p:cNvSpPr>
            <a:spLocks noChangeArrowheads="1"/>
          </p:cNvSpPr>
          <p:nvPr/>
        </p:nvSpPr>
        <p:spPr bwMode="auto">
          <a:xfrm>
            <a:off x="600710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123" name="순서도: 병합 122"/>
          <p:cNvSpPr/>
          <p:nvPr/>
        </p:nvSpPr>
        <p:spPr bwMode="auto">
          <a:xfrm>
            <a:off x="6761163" y="1298575"/>
            <a:ext cx="122237"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grpSp>
        <p:nvGrpSpPr>
          <p:cNvPr id="69652" name="그룹 170"/>
          <p:cNvGrpSpPr>
            <a:grpSpLocks/>
          </p:cNvGrpSpPr>
          <p:nvPr/>
        </p:nvGrpSpPr>
        <p:grpSpPr bwMode="auto">
          <a:xfrm rot="-8100000">
            <a:off x="2366169" y="1234281"/>
            <a:ext cx="212725" cy="214313"/>
            <a:chOff x="3740150" y="525463"/>
            <a:chExt cx="349250" cy="350837"/>
          </a:xfrm>
        </p:grpSpPr>
        <p:cxnSp>
          <p:nvCxnSpPr>
            <p:cNvPr id="147" name="직선 연결선 146"/>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48" name="직선 연결선 147"/>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149" name="직사각형 21"/>
          <p:cNvSpPr>
            <a:spLocks noChangeArrowheads="1"/>
          </p:cNvSpPr>
          <p:nvPr/>
        </p:nvSpPr>
        <p:spPr bwMode="auto">
          <a:xfrm>
            <a:off x="2703513" y="1216025"/>
            <a:ext cx="2498725"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kumimoji="0" lang="en-US" altLang="ko-KR" sz="1100" b="1" kern="0" dirty="0">
                <a:solidFill>
                  <a:srgbClr val="FFFFFF"/>
                </a:solidFill>
                <a:latin typeface="Trebuchet MS"/>
                <a:ea typeface="맑은 고딕"/>
              </a:rPr>
              <a:t>Declaration And Acknowledgement</a:t>
            </a:r>
          </a:p>
        </p:txBody>
      </p:sp>
      <p:sp>
        <p:nvSpPr>
          <p:cNvPr id="124"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69655" name="모서리가 둥근 직사각형 89"/>
          <p:cNvSpPr>
            <a:spLocks noChangeArrowheads="1"/>
          </p:cNvSpPr>
          <p:nvPr/>
        </p:nvSpPr>
        <p:spPr bwMode="auto">
          <a:xfrm>
            <a:off x="6696075" y="6078538"/>
            <a:ext cx="5159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Next</a:t>
            </a:r>
            <a:endParaRPr kumimoji="0" lang="ko-KR" altLang="en-US" sz="800" b="1">
              <a:latin typeface="맑은 고딕" pitchFamily="50" charset="-127"/>
              <a:ea typeface="맑은 고딕" pitchFamily="50" charset="-127"/>
            </a:endParaRPr>
          </a:p>
        </p:txBody>
      </p:sp>
      <p:sp>
        <p:nvSpPr>
          <p:cNvPr id="69656" name="모서리가 둥근 직사각형 89"/>
          <p:cNvSpPr>
            <a:spLocks noChangeArrowheads="1"/>
          </p:cNvSpPr>
          <p:nvPr/>
        </p:nvSpPr>
        <p:spPr bwMode="auto">
          <a:xfrm>
            <a:off x="393700" y="6078538"/>
            <a:ext cx="5143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sp>
        <p:nvSpPr>
          <p:cNvPr id="86" name="직사각형 85"/>
          <p:cNvSpPr/>
          <p:nvPr/>
        </p:nvSpPr>
        <p:spPr bwMode="auto">
          <a:xfrm>
            <a:off x="306388" y="1798638"/>
            <a:ext cx="7045325" cy="287337"/>
          </a:xfrm>
          <a:prstGeom prst="rect">
            <a:avLst/>
          </a:prstGeom>
          <a:solidFill>
            <a:srgbClr val="7A93BC"/>
          </a:solidFill>
          <a:ln w="6350" algn="ctr">
            <a:solidFill>
              <a:schemeClr val="bg1">
                <a:lumMod val="50000"/>
              </a:schemeClr>
            </a:solidFill>
            <a:miter lim="800000"/>
            <a:headEnd/>
            <a:tailEnd/>
          </a:ln>
        </p:spPr>
        <p:txBody>
          <a:bodyPr wrap="none" lIns="90000" tIns="46800" rIns="90000" bIns="46800" anchor="ctr"/>
          <a:lstStyle/>
          <a:p>
            <a:pPr marL="92075" indent="-92075">
              <a:defRPr/>
            </a:pPr>
            <a:r>
              <a:rPr lang="en-US" altLang="ko-KR" sz="800" dirty="0">
                <a:solidFill>
                  <a:srgbClr val="FFFFFF"/>
                </a:solidFill>
                <a:latin typeface="Trebuchet MS"/>
                <a:ea typeface="맑은 고딕" pitchFamily="50" charset="-127"/>
              </a:rPr>
              <a:t>Agent</a:t>
            </a:r>
          </a:p>
        </p:txBody>
      </p:sp>
      <p:sp>
        <p:nvSpPr>
          <p:cNvPr id="69658" name="TextBox 45"/>
          <p:cNvSpPr txBox="1">
            <a:spLocks noChangeArrowheads="1"/>
          </p:cNvSpPr>
          <p:nvPr/>
        </p:nvSpPr>
        <p:spPr bwMode="auto">
          <a:xfrm>
            <a:off x="369888" y="2241550"/>
            <a:ext cx="6943725" cy="2092325"/>
          </a:xfrm>
          <a:prstGeom prst="rect">
            <a:avLst/>
          </a:prstGeom>
          <a:noFill/>
          <a:ln w="9525">
            <a:noFill/>
            <a:miter lim="800000"/>
            <a:headEnd/>
            <a:tailEnd/>
          </a:ln>
        </p:spPr>
        <p:txBody>
          <a:bodyPr>
            <a:spAutoFit/>
          </a:bodyPr>
          <a:lstStyle/>
          <a:p>
            <a:r>
              <a:rPr lang="en-US" altLang="ko-KR">
                <a:ea typeface="맑은 고딕" pitchFamily="50" charset="-127"/>
              </a:rPr>
              <a:t>I declare that I will treat the information provided to me in the Customer Fact Find form with STRICT CONFIDENTIALITY and I will use it only for the purpose of fact finding in the process of recommending suitable insurance products and shall not use it for any other purposes.</a:t>
            </a:r>
          </a:p>
          <a:p>
            <a:endParaRPr lang="en-US" altLang="ko-KR">
              <a:ea typeface="맑은 고딕" pitchFamily="50" charset="-127"/>
            </a:endParaRPr>
          </a:p>
          <a:p>
            <a:r>
              <a:rPr lang="en-US" altLang="ko-KR">
                <a:ea typeface="맑은 고딕" pitchFamily="50" charset="-127"/>
              </a:rPr>
              <a:t>The above analysis/advice is based on the facts furnished in the Form. I have taken reasonable steps to ensure that the advise is suitable for the client, having regard to the facts disclosed and other relevant facts which are made available to me.</a:t>
            </a:r>
          </a:p>
          <a:p>
            <a:endParaRPr lang="en-US" altLang="ko-KR">
              <a:ea typeface="맑은 고딕" pitchFamily="50" charset="-127"/>
            </a:endParaRPr>
          </a:p>
          <a:p>
            <a:r>
              <a:rPr lang="en-US" altLang="ko-KR">
                <a:ea typeface="맑은 고딕" pitchFamily="50" charset="-127"/>
              </a:rPr>
              <a:t>I have also explained to the client about the features of the product recommended and have given sufficient information to enable the client to make an informed decision.</a:t>
            </a:r>
          </a:p>
          <a:p>
            <a:endParaRPr lang="en-US" altLang="ko-KR">
              <a:ea typeface="맑은 고딕" pitchFamily="50" charset="-127"/>
            </a:endParaRPr>
          </a:p>
          <a:p>
            <a:r>
              <a:rPr lang="en-US" altLang="ko-KR">
                <a:ea typeface="맑은 고딕" pitchFamily="50" charset="-127"/>
              </a:rPr>
              <a:t>For leader/supervisor: I declare that I have reviewed this Customer Fact Find Form and to my best belief and knowledge, the advice and recommendation given by the intermediary is sound and appropriate.</a:t>
            </a:r>
            <a:endParaRPr lang="ko-KR" altLang="en-US">
              <a:ea typeface="맑은 고딕" pitchFamily="50" charset="-127"/>
            </a:endParaRPr>
          </a:p>
        </p:txBody>
      </p:sp>
      <p:grpSp>
        <p:nvGrpSpPr>
          <p:cNvPr id="69659" name="그룹 276"/>
          <p:cNvGrpSpPr>
            <a:grpSpLocks/>
          </p:cNvGrpSpPr>
          <p:nvPr/>
        </p:nvGrpSpPr>
        <p:grpSpPr bwMode="auto">
          <a:xfrm>
            <a:off x="0" y="1790700"/>
            <a:ext cx="271463" cy="4265613"/>
            <a:chOff x="9007" y="2570276"/>
            <a:chExt cx="271973" cy="3439998"/>
          </a:xfrm>
        </p:grpSpPr>
        <p:grpSp>
          <p:nvGrpSpPr>
            <p:cNvPr id="69679" name="그룹 77"/>
            <p:cNvGrpSpPr>
              <a:grpSpLocks/>
            </p:cNvGrpSpPr>
            <p:nvPr/>
          </p:nvGrpSpPr>
          <p:grpSpPr bwMode="auto">
            <a:xfrm>
              <a:off x="28092" y="2570276"/>
              <a:ext cx="252888" cy="3439998"/>
              <a:chOff x="7326139" y="2570276"/>
              <a:chExt cx="252888" cy="3439998"/>
            </a:xfrm>
          </p:grpSpPr>
          <p:sp>
            <p:nvSpPr>
              <p:cNvPr id="95" name="Line 12"/>
              <p:cNvSpPr>
                <a:spLocks noChangeShapeType="1"/>
              </p:cNvSpPr>
              <p:nvPr/>
            </p:nvSpPr>
            <p:spPr bwMode="auto">
              <a:xfrm>
                <a:off x="7448608" y="2584359"/>
                <a:ext cx="0" cy="3397750"/>
              </a:xfrm>
              <a:prstGeom prst="line">
                <a:avLst/>
              </a:prstGeom>
              <a:noFill/>
              <a:ln w="9525">
                <a:solidFill>
                  <a:srgbClr val="FFFFFF">
                    <a:lumMod val="50000"/>
                  </a:srgbClr>
                </a:solidFill>
                <a:round/>
                <a:headEnd type="triangle" w="sm" len="sm"/>
                <a:tailEnd type="triangle" w="sm" len="sm"/>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sp>
            <p:nvSpPr>
              <p:cNvPr id="96" name="Line 9"/>
              <p:cNvSpPr>
                <a:spLocks noChangeShapeType="1"/>
              </p:cNvSpPr>
              <p:nvPr/>
            </p:nvSpPr>
            <p:spPr bwMode="auto">
              <a:xfrm>
                <a:off x="7326140" y="6010274"/>
                <a:ext cx="252887" cy="0"/>
              </a:xfrm>
              <a:prstGeom prst="line">
                <a:avLst/>
              </a:prstGeom>
              <a:noFill/>
              <a:ln w="9525">
                <a:solidFill>
                  <a:schemeClr val="bg1">
                    <a:lumMod val="75000"/>
                  </a:schemeClr>
                </a:solidFill>
                <a:round/>
                <a:headEnd/>
                <a:tailEnd/>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sp>
            <p:nvSpPr>
              <p:cNvPr id="97" name="Line 9"/>
              <p:cNvSpPr>
                <a:spLocks noChangeShapeType="1"/>
              </p:cNvSpPr>
              <p:nvPr/>
            </p:nvSpPr>
            <p:spPr bwMode="auto">
              <a:xfrm>
                <a:off x="7326140" y="2570276"/>
                <a:ext cx="252887" cy="0"/>
              </a:xfrm>
              <a:prstGeom prst="line">
                <a:avLst/>
              </a:prstGeom>
              <a:noFill/>
              <a:ln w="9525">
                <a:solidFill>
                  <a:schemeClr val="bg1">
                    <a:lumMod val="75000"/>
                  </a:schemeClr>
                </a:solidFill>
                <a:round/>
                <a:headEnd/>
                <a:tailEnd/>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grpSp>
        <p:sp>
          <p:nvSpPr>
            <p:cNvPr id="69680" name="Text Box 14"/>
            <p:cNvSpPr txBox="1">
              <a:spLocks noChangeArrowheads="1"/>
            </p:cNvSpPr>
            <p:nvPr/>
          </p:nvSpPr>
          <p:spPr bwMode="auto">
            <a:xfrm>
              <a:off x="9007" y="4190243"/>
              <a:ext cx="271973" cy="198588"/>
            </a:xfrm>
            <a:prstGeom prst="rect">
              <a:avLst/>
            </a:prstGeom>
            <a:solidFill>
              <a:schemeClr val="bg1"/>
            </a:solidFill>
            <a:ln w="9525" algn="ctr">
              <a:noFill/>
              <a:miter lim="800000"/>
              <a:headEnd/>
              <a:tailEnd/>
            </a:ln>
          </p:spPr>
          <p:txBody>
            <a:bodyPr lIns="0" tIns="0" rIns="0" bIns="0">
              <a:spAutoFit/>
            </a:bodyPr>
            <a:lstStyle/>
            <a:p>
              <a:r>
                <a:rPr kumimoji="0" lang="en-US" altLang="ko-KR" sz="800">
                  <a:latin typeface="Trebuchet MS" pitchFamily="34" charset="0"/>
                  <a:ea typeface="맑은 고딕" pitchFamily="50" charset="-127"/>
                </a:rPr>
                <a:t>Scroll</a:t>
              </a:r>
            </a:p>
            <a:p>
              <a:r>
                <a:rPr kumimoji="0" lang="en-US" altLang="ko-KR" sz="800">
                  <a:latin typeface="Trebuchet MS" pitchFamily="34" charset="0"/>
                  <a:ea typeface="맑은 고딕" pitchFamily="50" charset="-127"/>
                </a:rPr>
                <a:t>able</a:t>
              </a:r>
              <a:endParaRPr kumimoji="0" lang="en-US" altLang="ko-KR" sz="800">
                <a:latin typeface="맑은 고딕" pitchFamily="50" charset="-127"/>
                <a:ea typeface="맑은 고딕" pitchFamily="50" charset="-127"/>
              </a:endParaRPr>
            </a:p>
          </p:txBody>
        </p:sp>
      </p:grpSp>
      <p:sp>
        <p:nvSpPr>
          <p:cNvPr id="106" name="직사각형 105"/>
          <p:cNvSpPr/>
          <p:nvPr/>
        </p:nvSpPr>
        <p:spPr bwMode="auto">
          <a:xfrm>
            <a:off x="2901950" y="1536700"/>
            <a:ext cx="1343025"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Record of Advice</a:t>
            </a:r>
            <a:endParaRPr lang="ko-KR" altLang="en-US" sz="800" dirty="0">
              <a:ea typeface="맑은 고딕" pitchFamily="50" charset="-127"/>
            </a:endParaRPr>
          </a:p>
        </p:txBody>
      </p:sp>
      <p:sp>
        <p:nvSpPr>
          <p:cNvPr id="107" name="직사각형 106"/>
          <p:cNvSpPr/>
          <p:nvPr/>
        </p:nvSpPr>
        <p:spPr bwMode="auto">
          <a:xfrm>
            <a:off x="4324350" y="1536700"/>
            <a:ext cx="1544638" cy="252413"/>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Declaration And Acknowledgement</a:t>
            </a:r>
            <a:endParaRPr lang="ko-KR" altLang="en-US" sz="800" dirty="0">
              <a:ea typeface="맑은 고딕" pitchFamily="50" charset="-127"/>
            </a:endParaRPr>
          </a:p>
        </p:txBody>
      </p:sp>
      <p:sp>
        <p:nvSpPr>
          <p:cNvPr id="108" name="직사각형 107"/>
          <p:cNvSpPr/>
          <p:nvPr/>
        </p:nvSpPr>
        <p:spPr bwMode="auto">
          <a:xfrm>
            <a:off x="5942013" y="1536700"/>
            <a:ext cx="1360487"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Confirmation of Advice</a:t>
            </a:r>
            <a:endParaRPr lang="ko-KR" altLang="en-US" sz="800" dirty="0">
              <a:ea typeface="맑은 고딕" pitchFamily="50" charset="-127"/>
            </a:endParaRPr>
          </a:p>
        </p:txBody>
      </p:sp>
      <p:sp>
        <p:nvSpPr>
          <p:cNvPr id="111" name="직사각형 110"/>
          <p:cNvSpPr/>
          <p:nvPr/>
        </p:nvSpPr>
        <p:spPr bwMode="auto">
          <a:xfrm>
            <a:off x="1603375" y="1536700"/>
            <a:ext cx="1212850"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Family Details</a:t>
            </a:r>
            <a:endParaRPr lang="ko-KR" altLang="en-US" sz="800" dirty="0">
              <a:ea typeface="맑은 고딕" pitchFamily="50" charset="-127"/>
            </a:endParaRPr>
          </a:p>
        </p:txBody>
      </p:sp>
      <p:cxnSp>
        <p:nvCxnSpPr>
          <p:cNvPr id="112" name="직선 연결선 111"/>
          <p:cNvCxnSpPr/>
          <p:nvPr/>
        </p:nvCxnSpPr>
        <p:spPr bwMode="auto">
          <a:xfrm>
            <a:off x="307975" y="1790700"/>
            <a:ext cx="7038975" cy="0"/>
          </a:xfrm>
          <a:prstGeom prst="line">
            <a:avLst/>
          </a:prstGeom>
          <a:noFill/>
          <a:ln w="12700" cap="flat" cmpd="sng" algn="ctr">
            <a:solidFill>
              <a:schemeClr val="bg1">
                <a:lumMod val="50000"/>
              </a:schemeClr>
            </a:solidFill>
            <a:prstDash val="solid"/>
            <a:round/>
            <a:headEnd type="none" w="med" len="med"/>
            <a:tailEnd type="none"/>
          </a:ln>
          <a:effectLst/>
        </p:spPr>
      </p:cxnSp>
      <p:cxnSp>
        <p:nvCxnSpPr>
          <p:cNvPr id="114" name="직선 연결선 113"/>
          <p:cNvCxnSpPr/>
          <p:nvPr/>
        </p:nvCxnSpPr>
        <p:spPr bwMode="auto">
          <a:xfrm>
            <a:off x="307975" y="1790700"/>
            <a:ext cx="7038975" cy="0"/>
          </a:xfrm>
          <a:prstGeom prst="line">
            <a:avLst/>
          </a:prstGeom>
          <a:noFill/>
          <a:ln w="12700" cap="flat" cmpd="sng" algn="ctr">
            <a:solidFill>
              <a:schemeClr val="bg1">
                <a:lumMod val="50000"/>
              </a:schemeClr>
            </a:solidFill>
            <a:prstDash val="solid"/>
            <a:round/>
            <a:headEnd type="none" w="med" len="med"/>
            <a:tailEnd type="none"/>
          </a:ln>
          <a:effectLst/>
        </p:spPr>
      </p:cxnSp>
      <p:pic>
        <p:nvPicPr>
          <p:cNvPr id="69666" name="그림 5"/>
          <p:cNvPicPr>
            <a:picLocks noChangeAspect="1"/>
          </p:cNvPicPr>
          <p:nvPr/>
        </p:nvPicPr>
        <p:blipFill>
          <a:blip r:embed="rId4" cstate="print"/>
          <a:srcRect/>
          <a:stretch>
            <a:fillRect/>
          </a:stretch>
        </p:blipFill>
        <p:spPr bwMode="auto">
          <a:xfrm>
            <a:off x="5627688" y="1584325"/>
            <a:ext cx="193675" cy="193675"/>
          </a:xfrm>
          <a:prstGeom prst="rect">
            <a:avLst/>
          </a:prstGeom>
          <a:noFill/>
          <a:ln w="9525">
            <a:noFill/>
            <a:miter lim="800000"/>
            <a:headEnd/>
            <a:tailEnd/>
          </a:ln>
        </p:spPr>
      </p:pic>
      <p:pic>
        <p:nvPicPr>
          <p:cNvPr id="69667" name="그림 89"/>
          <p:cNvPicPr>
            <a:picLocks noChangeAspect="1"/>
          </p:cNvPicPr>
          <p:nvPr/>
        </p:nvPicPr>
        <p:blipFill>
          <a:blip r:embed="rId5" cstate="print"/>
          <a:srcRect/>
          <a:stretch>
            <a:fillRect/>
          </a:stretch>
        </p:blipFill>
        <p:spPr bwMode="auto">
          <a:xfrm>
            <a:off x="7018338" y="1573213"/>
            <a:ext cx="215900" cy="215900"/>
          </a:xfrm>
          <a:prstGeom prst="rect">
            <a:avLst/>
          </a:prstGeom>
          <a:noFill/>
          <a:ln w="9525">
            <a:noFill/>
            <a:miter lim="800000"/>
            <a:headEnd/>
            <a:tailEnd/>
          </a:ln>
        </p:spPr>
      </p:pic>
      <p:sp>
        <p:nvSpPr>
          <p:cNvPr id="128" name="직사각형 127"/>
          <p:cNvSpPr/>
          <p:nvPr/>
        </p:nvSpPr>
        <p:spPr bwMode="auto">
          <a:xfrm>
            <a:off x="344488" y="1536700"/>
            <a:ext cx="1177925"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Financial Needs Analysis</a:t>
            </a:r>
            <a:endParaRPr lang="ko-KR" altLang="en-US" sz="800" dirty="0">
              <a:ea typeface="맑은 고딕" pitchFamily="50" charset="-127"/>
            </a:endParaRPr>
          </a:p>
        </p:txBody>
      </p:sp>
      <p:pic>
        <p:nvPicPr>
          <p:cNvPr id="69669" name="그림 8"/>
          <p:cNvPicPr>
            <a:picLocks noChangeAspect="1"/>
          </p:cNvPicPr>
          <p:nvPr/>
        </p:nvPicPr>
        <p:blipFill>
          <a:blip r:embed="rId6" cstate="print"/>
          <a:srcRect/>
          <a:stretch>
            <a:fillRect/>
          </a:stretch>
        </p:blipFill>
        <p:spPr bwMode="auto">
          <a:xfrm>
            <a:off x="1252538" y="1565275"/>
            <a:ext cx="193675" cy="193675"/>
          </a:xfrm>
          <a:prstGeom prst="rect">
            <a:avLst/>
          </a:prstGeom>
          <a:noFill/>
          <a:ln w="9525">
            <a:noFill/>
            <a:miter lim="800000"/>
            <a:headEnd/>
            <a:tailEnd/>
          </a:ln>
        </p:spPr>
      </p:pic>
      <p:pic>
        <p:nvPicPr>
          <p:cNvPr id="69670" name="그림 8"/>
          <p:cNvPicPr>
            <a:picLocks noChangeAspect="1"/>
          </p:cNvPicPr>
          <p:nvPr/>
        </p:nvPicPr>
        <p:blipFill>
          <a:blip r:embed="rId6" cstate="print"/>
          <a:srcRect/>
          <a:stretch>
            <a:fillRect/>
          </a:stretch>
        </p:blipFill>
        <p:spPr bwMode="auto">
          <a:xfrm>
            <a:off x="2559050" y="1565275"/>
            <a:ext cx="193675" cy="193675"/>
          </a:xfrm>
          <a:prstGeom prst="rect">
            <a:avLst/>
          </a:prstGeom>
          <a:noFill/>
          <a:ln w="9525">
            <a:noFill/>
            <a:miter lim="800000"/>
            <a:headEnd/>
            <a:tailEnd/>
          </a:ln>
        </p:spPr>
      </p:pic>
      <p:pic>
        <p:nvPicPr>
          <p:cNvPr id="69671" name="그림 8"/>
          <p:cNvPicPr>
            <a:picLocks noChangeAspect="1"/>
          </p:cNvPicPr>
          <p:nvPr/>
        </p:nvPicPr>
        <p:blipFill>
          <a:blip r:embed="rId6" cstate="print"/>
          <a:srcRect/>
          <a:stretch>
            <a:fillRect/>
          </a:stretch>
        </p:blipFill>
        <p:spPr bwMode="auto">
          <a:xfrm>
            <a:off x="3983038" y="1565275"/>
            <a:ext cx="193675" cy="193675"/>
          </a:xfrm>
          <a:prstGeom prst="rect">
            <a:avLst/>
          </a:prstGeom>
          <a:noFill/>
          <a:ln w="9525">
            <a:noFill/>
            <a:miter lim="800000"/>
            <a:headEnd/>
            <a:tailEnd/>
          </a:ln>
        </p:spPr>
      </p:pic>
      <p:sp>
        <p:nvSpPr>
          <p:cNvPr id="69672" name="TextBox 46"/>
          <p:cNvSpPr txBox="1">
            <a:spLocks noChangeArrowheads="1"/>
          </p:cNvSpPr>
          <p:nvPr/>
        </p:nvSpPr>
        <p:spPr bwMode="auto">
          <a:xfrm>
            <a:off x="393700" y="4422775"/>
            <a:ext cx="1606550" cy="246063"/>
          </a:xfrm>
          <a:prstGeom prst="rect">
            <a:avLst/>
          </a:prstGeom>
          <a:noFill/>
          <a:ln w="9525">
            <a:noFill/>
            <a:miter lim="800000"/>
            <a:headEnd/>
            <a:tailEnd/>
          </a:ln>
        </p:spPr>
        <p:txBody>
          <a:bodyPr>
            <a:spAutoFit/>
          </a:bodyPr>
          <a:lstStyle/>
          <a:p>
            <a:r>
              <a:rPr lang="en-US" altLang="ko-KR"/>
              <a:t>Name of Agent : Tony</a:t>
            </a:r>
            <a:endParaRPr lang="ko-KR" altLang="en-US"/>
          </a:p>
        </p:txBody>
      </p:sp>
      <p:sp>
        <p:nvSpPr>
          <p:cNvPr id="69673" name="TextBox 47"/>
          <p:cNvSpPr txBox="1">
            <a:spLocks noChangeArrowheads="1"/>
          </p:cNvSpPr>
          <p:nvPr/>
        </p:nvSpPr>
        <p:spPr bwMode="auto">
          <a:xfrm>
            <a:off x="5686425" y="4422775"/>
            <a:ext cx="1382713" cy="246063"/>
          </a:xfrm>
          <a:prstGeom prst="rect">
            <a:avLst/>
          </a:prstGeom>
          <a:noFill/>
          <a:ln w="9525">
            <a:noFill/>
            <a:miter lim="800000"/>
            <a:headEnd/>
            <a:tailEnd/>
          </a:ln>
        </p:spPr>
        <p:txBody>
          <a:bodyPr>
            <a:spAutoFit/>
          </a:bodyPr>
          <a:lstStyle/>
          <a:p>
            <a:r>
              <a:rPr lang="en-US" altLang="ko-KR"/>
              <a:t>Date :  01/07/2014</a:t>
            </a:r>
            <a:endParaRPr lang="ko-KR" altLang="en-US"/>
          </a:p>
        </p:txBody>
      </p:sp>
      <p:sp>
        <p:nvSpPr>
          <p:cNvPr id="69674" name="TextBox 50"/>
          <p:cNvSpPr txBox="1">
            <a:spLocks noChangeArrowheads="1"/>
          </p:cNvSpPr>
          <p:nvPr/>
        </p:nvSpPr>
        <p:spPr bwMode="auto">
          <a:xfrm>
            <a:off x="393700" y="5122863"/>
            <a:ext cx="1189038" cy="246062"/>
          </a:xfrm>
          <a:prstGeom prst="rect">
            <a:avLst/>
          </a:prstGeom>
          <a:noFill/>
          <a:ln w="9525">
            <a:noFill/>
            <a:miter lim="800000"/>
            <a:headEnd/>
            <a:tailEnd/>
          </a:ln>
        </p:spPr>
        <p:txBody>
          <a:bodyPr>
            <a:spAutoFit/>
          </a:bodyPr>
          <a:lstStyle/>
          <a:p>
            <a:r>
              <a:rPr lang="en-US" altLang="ko-KR"/>
              <a:t>Agent’s status</a:t>
            </a:r>
            <a:endParaRPr lang="ko-KR" altLang="en-US"/>
          </a:p>
        </p:txBody>
      </p:sp>
      <p:sp>
        <p:nvSpPr>
          <p:cNvPr id="69675" name="TextBox 52"/>
          <p:cNvSpPr txBox="1">
            <a:spLocks noChangeArrowheads="1"/>
          </p:cNvSpPr>
          <p:nvPr/>
        </p:nvSpPr>
        <p:spPr bwMode="auto">
          <a:xfrm>
            <a:off x="779463" y="5380038"/>
            <a:ext cx="1843087" cy="247650"/>
          </a:xfrm>
          <a:prstGeom prst="rect">
            <a:avLst/>
          </a:prstGeom>
          <a:noFill/>
          <a:ln w="9525">
            <a:noFill/>
            <a:miter lim="800000"/>
            <a:headEnd/>
            <a:tailEnd/>
          </a:ln>
        </p:spPr>
        <p:txBody>
          <a:bodyPr>
            <a:spAutoFit/>
          </a:bodyPr>
          <a:lstStyle/>
          <a:p>
            <a:r>
              <a:rPr lang="en-US" altLang="ko-KR"/>
              <a:t>One (1) Years and below</a:t>
            </a:r>
            <a:endParaRPr lang="ko-KR" altLang="en-US"/>
          </a:p>
        </p:txBody>
      </p:sp>
      <p:pic>
        <p:nvPicPr>
          <p:cNvPr id="69676" name="그림 43" descr="ico_radioOff.png"/>
          <p:cNvPicPr>
            <a:picLocks noChangeAspect="1"/>
          </p:cNvPicPr>
          <p:nvPr/>
        </p:nvPicPr>
        <p:blipFill>
          <a:blip r:embed="rId7" cstate="print"/>
          <a:srcRect/>
          <a:stretch>
            <a:fillRect/>
          </a:stretch>
        </p:blipFill>
        <p:spPr bwMode="auto">
          <a:xfrm>
            <a:off x="511175" y="5397500"/>
            <a:ext cx="190500" cy="190500"/>
          </a:xfrm>
          <a:prstGeom prst="rect">
            <a:avLst/>
          </a:prstGeom>
          <a:noFill/>
          <a:ln w="9525">
            <a:noFill/>
            <a:miter lim="800000"/>
            <a:headEnd/>
            <a:tailEnd/>
          </a:ln>
        </p:spPr>
      </p:pic>
      <p:sp>
        <p:nvSpPr>
          <p:cNvPr id="69677" name="TextBox 54"/>
          <p:cNvSpPr txBox="1">
            <a:spLocks noChangeArrowheads="1"/>
          </p:cNvSpPr>
          <p:nvPr/>
        </p:nvSpPr>
        <p:spPr bwMode="auto">
          <a:xfrm>
            <a:off x="3149600" y="5368925"/>
            <a:ext cx="2400300" cy="247650"/>
          </a:xfrm>
          <a:prstGeom prst="rect">
            <a:avLst/>
          </a:prstGeom>
          <a:noFill/>
          <a:ln w="9525">
            <a:noFill/>
            <a:miter lim="800000"/>
            <a:headEnd/>
            <a:tailEnd/>
          </a:ln>
        </p:spPr>
        <p:txBody>
          <a:bodyPr>
            <a:spAutoFit/>
          </a:bodyPr>
          <a:lstStyle/>
          <a:p>
            <a:r>
              <a:rPr lang="en-US" altLang="ko-KR"/>
              <a:t>Above one (1) Years</a:t>
            </a:r>
            <a:endParaRPr lang="ko-KR" altLang="en-US"/>
          </a:p>
        </p:txBody>
      </p:sp>
      <p:pic>
        <p:nvPicPr>
          <p:cNvPr id="69678" name="그림 56" descr="ico_radioOff.png"/>
          <p:cNvPicPr>
            <a:picLocks noChangeAspect="1"/>
          </p:cNvPicPr>
          <p:nvPr/>
        </p:nvPicPr>
        <p:blipFill>
          <a:blip r:embed="rId8" cstate="print"/>
          <a:srcRect/>
          <a:stretch>
            <a:fillRect/>
          </a:stretch>
        </p:blipFill>
        <p:spPr bwMode="auto">
          <a:xfrm>
            <a:off x="2901950" y="5408613"/>
            <a:ext cx="190500" cy="190500"/>
          </a:xfrm>
          <a:prstGeom prst="rect">
            <a:avLst/>
          </a:prstGeom>
          <a:noFill/>
          <a:ln w="9525">
            <a:noFill/>
            <a:miter lim="800000"/>
            <a:headEnd/>
            <a:tailEnd/>
          </a:ln>
        </p:spPr>
      </p:pic>
      <p:sp>
        <p:nvSpPr>
          <p:cNvPr id="50" name="모서리가 둥근 직사각형 89"/>
          <p:cNvSpPr>
            <a:spLocks noChangeArrowheads="1"/>
          </p:cNvSpPr>
          <p:nvPr/>
        </p:nvSpPr>
        <p:spPr bwMode="auto">
          <a:xfrm>
            <a:off x="6003296" y="6078538"/>
            <a:ext cx="5159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dirty="0" smtClean="0">
                <a:latin typeface="맑은 고딕" pitchFamily="50" charset="-127"/>
                <a:ea typeface="맑은 고딕" pitchFamily="50" charset="-127"/>
              </a:rPr>
              <a:t>Save</a:t>
            </a:r>
            <a:endParaRPr kumimoji="0" lang="ko-KR" altLang="en-US" sz="800" b="1" dirty="0">
              <a:latin typeface="맑은 고딕" pitchFamily="50" charset="-127"/>
              <a:ea typeface="맑은 고딕" pitchFamily="50" charset="-127"/>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ko-KR" sz="1800" smtClean="0"/>
              <a:t>4. Customer Fact Finding</a:t>
            </a:r>
            <a:endParaRPr lang="en-US" sz="1800" smtClean="0"/>
          </a:p>
        </p:txBody>
      </p:sp>
      <p:sp>
        <p:nvSpPr>
          <p:cNvPr id="70659" name="Content Placeholder 2"/>
          <p:cNvSpPr>
            <a:spLocks noGrp="1"/>
          </p:cNvSpPr>
          <p:nvPr>
            <p:ph idx="5"/>
          </p:nvPr>
        </p:nvSpPr>
        <p:spPr>
          <a:xfrm>
            <a:off x="223838" y="728663"/>
            <a:ext cx="6910387" cy="280987"/>
          </a:xfrm>
          <a:noFill/>
        </p:spPr>
        <p:txBody>
          <a:bodyPr/>
          <a:lstStyle/>
          <a:p>
            <a:pPr marL="0" indent="0">
              <a:buFont typeface="Wingdings" pitchFamily="2" charset="2"/>
              <a:buNone/>
            </a:pPr>
            <a:r>
              <a:rPr lang="en-US" altLang="ko-KR" smtClean="0"/>
              <a:t>4.9 Confirmation of Advice</a:t>
            </a:r>
          </a:p>
        </p:txBody>
      </p:sp>
      <p:sp>
        <p:nvSpPr>
          <p:cNvPr id="70660"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70661"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70662"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70663" name="그룹 170"/>
          <p:cNvGrpSpPr>
            <a:grpSpLocks/>
          </p:cNvGrpSpPr>
          <p:nvPr/>
        </p:nvGrpSpPr>
        <p:grpSpPr bwMode="auto">
          <a:xfrm rot="-8100000">
            <a:off x="597694" y="1234281"/>
            <a:ext cx="212725" cy="214313"/>
            <a:chOff x="3740150" y="525463"/>
            <a:chExt cx="349250" cy="350837"/>
          </a:xfrm>
        </p:grpSpPr>
        <p:cxnSp>
          <p:nvCxnSpPr>
            <p:cNvPr id="9" name="직선 연결선 8"/>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0" name="직선 연결선 9"/>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70664" name="직사각형 21"/>
          <p:cNvSpPr>
            <a:spLocks noChangeArrowheads="1"/>
          </p:cNvSpPr>
          <p:nvPr/>
        </p:nvSpPr>
        <p:spPr bwMode="auto">
          <a:xfrm>
            <a:off x="844550" y="1216025"/>
            <a:ext cx="1476375"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Customer Fact Find</a:t>
            </a:r>
            <a:endParaRPr lang="ko-KR" altLang="en-US" sz="1100">
              <a:latin typeface="Trebuchet MS" pitchFamily="34" charset="0"/>
              <a:ea typeface="맑은 고딕" pitchFamily="50" charset="-127"/>
            </a:endParaRPr>
          </a:p>
        </p:txBody>
      </p:sp>
      <p:sp>
        <p:nvSpPr>
          <p:cNvPr id="12"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pic>
        <p:nvPicPr>
          <p:cNvPr id="70666" name="Picture 28" descr="C:\Users\08539\Downloads\1403786430_45_Menu.png"/>
          <p:cNvPicPr>
            <a:picLocks noChangeAspect="1" noChangeArrowheads="1"/>
          </p:cNvPicPr>
          <p:nvPr/>
        </p:nvPicPr>
        <p:blipFill>
          <a:blip r:embed="rId3" cstate="print"/>
          <a:srcRect/>
          <a:stretch>
            <a:fillRect/>
          </a:stretch>
        </p:blipFill>
        <p:spPr bwMode="auto">
          <a:xfrm>
            <a:off x="393700" y="1227138"/>
            <a:ext cx="234950" cy="234950"/>
          </a:xfrm>
          <a:prstGeom prst="rect">
            <a:avLst/>
          </a:prstGeom>
          <a:noFill/>
          <a:ln w="9525">
            <a:noFill/>
            <a:miter lim="800000"/>
            <a:headEnd/>
            <a:tailEnd/>
          </a:ln>
        </p:spPr>
      </p:pic>
      <p:sp>
        <p:nvSpPr>
          <p:cNvPr id="14" name="직사각형 2"/>
          <p:cNvSpPr>
            <a:spLocks noChangeArrowheads="1"/>
          </p:cNvSpPr>
          <p:nvPr/>
        </p:nvSpPr>
        <p:spPr bwMode="auto">
          <a:xfrm>
            <a:off x="600710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15" name="순서도: 병합 14"/>
          <p:cNvSpPr/>
          <p:nvPr/>
        </p:nvSpPr>
        <p:spPr bwMode="auto">
          <a:xfrm>
            <a:off x="6761163" y="1298575"/>
            <a:ext cx="122237"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grpSp>
        <p:nvGrpSpPr>
          <p:cNvPr id="70669" name="그룹 170"/>
          <p:cNvGrpSpPr>
            <a:grpSpLocks/>
          </p:cNvGrpSpPr>
          <p:nvPr/>
        </p:nvGrpSpPr>
        <p:grpSpPr bwMode="auto">
          <a:xfrm rot="-8100000">
            <a:off x="2366169" y="1234281"/>
            <a:ext cx="212725" cy="214313"/>
            <a:chOff x="3740150" y="525463"/>
            <a:chExt cx="349250" cy="350837"/>
          </a:xfrm>
        </p:grpSpPr>
        <p:cxnSp>
          <p:nvCxnSpPr>
            <p:cNvPr id="17" name="직선 연결선 16"/>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8" name="직선 연결선 17"/>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19" name="직사각형 21"/>
          <p:cNvSpPr>
            <a:spLocks noChangeArrowheads="1"/>
          </p:cNvSpPr>
          <p:nvPr/>
        </p:nvSpPr>
        <p:spPr bwMode="auto">
          <a:xfrm>
            <a:off x="2703513" y="1216025"/>
            <a:ext cx="2498725"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kumimoji="0" lang="en-US" altLang="ko-KR" sz="1100" b="1" kern="0" dirty="0">
                <a:solidFill>
                  <a:srgbClr val="FFFFFF"/>
                </a:solidFill>
                <a:latin typeface="Trebuchet MS"/>
                <a:ea typeface="맑은 고딕"/>
              </a:rPr>
              <a:t>Declaration And Acknowledgement</a:t>
            </a:r>
          </a:p>
        </p:txBody>
      </p:sp>
      <p:sp>
        <p:nvSpPr>
          <p:cNvPr id="20"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70672" name="모서리가 둥근 직사각형 89"/>
          <p:cNvSpPr>
            <a:spLocks noChangeArrowheads="1"/>
          </p:cNvSpPr>
          <p:nvPr/>
        </p:nvSpPr>
        <p:spPr bwMode="auto">
          <a:xfrm>
            <a:off x="6410325" y="6078538"/>
            <a:ext cx="80168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Generate PDF</a:t>
            </a:r>
            <a:endParaRPr kumimoji="0" lang="ko-KR" altLang="en-US" sz="800" b="1">
              <a:latin typeface="맑은 고딕" pitchFamily="50" charset="-127"/>
              <a:ea typeface="맑은 고딕" pitchFamily="50" charset="-127"/>
            </a:endParaRPr>
          </a:p>
        </p:txBody>
      </p:sp>
      <p:sp>
        <p:nvSpPr>
          <p:cNvPr id="70673" name="모서리가 둥근 직사각형 89"/>
          <p:cNvSpPr>
            <a:spLocks noChangeArrowheads="1"/>
          </p:cNvSpPr>
          <p:nvPr/>
        </p:nvSpPr>
        <p:spPr bwMode="auto">
          <a:xfrm>
            <a:off x="393700" y="6078538"/>
            <a:ext cx="5143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sp>
        <p:nvSpPr>
          <p:cNvPr id="36" name="직사각형 35"/>
          <p:cNvSpPr/>
          <p:nvPr/>
        </p:nvSpPr>
        <p:spPr bwMode="auto">
          <a:xfrm>
            <a:off x="2901950" y="1536700"/>
            <a:ext cx="1343025"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Record of Advice</a:t>
            </a:r>
            <a:endParaRPr lang="ko-KR" altLang="en-US" sz="800" dirty="0">
              <a:ea typeface="맑은 고딕" pitchFamily="50" charset="-127"/>
            </a:endParaRPr>
          </a:p>
        </p:txBody>
      </p:sp>
      <p:sp>
        <p:nvSpPr>
          <p:cNvPr id="37" name="직사각형 36"/>
          <p:cNvSpPr/>
          <p:nvPr/>
        </p:nvSpPr>
        <p:spPr bwMode="auto">
          <a:xfrm>
            <a:off x="4324350" y="1536700"/>
            <a:ext cx="1544638"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Declaration And Acknowledgement</a:t>
            </a:r>
            <a:endParaRPr lang="ko-KR" altLang="en-US" sz="800" dirty="0">
              <a:ea typeface="맑은 고딕" pitchFamily="50" charset="-127"/>
            </a:endParaRPr>
          </a:p>
        </p:txBody>
      </p:sp>
      <p:sp>
        <p:nvSpPr>
          <p:cNvPr id="38" name="직사각형 37"/>
          <p:cNvSpPr/>
          <p:nvPr/>
        </p:nvSpPr>
        <p:spPr bwMode="auto">
          <a:xfrm>
            <a:off x="5942013" y="1536700"/>
            <a:ext cx="1360487" cy="252413"/>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Confirmation of Advice</a:t>
            </a:r>
            <a:endParaRPr lang="ko-KR" altLang="en-US" sz="800" dirty="0">
              <a:ea typeface="맑은 고딕" pitchFamily="50" charset="-127"/>
            </a:endParaRPr>
          </a:p>
        </p:txBody>
      </p:sp>
      <p:sp>
        <p:nvSpPr>
          <p:cNvPr id="39" name="직사각형 38"/>
          <p:cNvSpPr/>
          <p:nvPr/>
        </p:nvSpPr>
        <p:spPr bwMode="auto">
          <a:xfrm>
            <a:off x="1603375" y="1536700"/>
            <a:ext cx="1212850"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Family Details</a:t>
            </a:r>
            <a:endParaRPr lang="ko-KR" altLang="en-US" sz="800" dirty="0">
              <a:ea typeface="맑은 고딕" pitchFamily="50" charset="-127"/>
            </a:endParaRPr>
          </a:p>
        </p:txBody>
      </p:sp>
      <p:sp>
        <p:nvSpPr>
          <p:cNvPr id="44" name="직사각형 43"/>
          <p:cNvSpPr/>
          <p:nvPr/>
        </p:nvSpPr>
        <p:spPr bwMode="auto">
          <a:xfrm>
            <a:off x="344488" y="1536700"/>
            <a:ext cx="1177925"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defRPr/>
            </a:pPr>
            <a:r>
              <a:rPr lang="en-US" altLang="ko-KR" sz="800" dirty="0">
                <a:ea typeface="맑은 고딕" pitchFamily="50" charset="-127"/>
              </a:rPr>
              <a:t>Financial Needs Analysis</a:t>
            </a:r>
            <a:endParaRPr lang="ko-KR" altLang="en-US" sz="800" dirty="0">
              <a:ea typeface="맑은 고딕" pitchFamily="50" charset="-127"/>
            </a:endParaRPr>
          </a:p>
        </p:txBody>
      </p:sp>
      <p:pic>
        <p:nvPicPr>
          <p:cNvPr id="70679" name="그림 8"/>
          <p:cNvPicPr>
            <a:picLocks noChangeAspect="1"/>
          </p:cNvPicPr>
          <p:nvPr/>
        </p:nvPicPr>
        <p:blipFill>
          <a:blip r:embed="rId4" cstate="print"/>
          <a:srcRect/>
          <a:stretch>
            <a:fillRect/>
          </a:stretch>
        </p:blipFill>
        <p:spPr bwMode="auto">
          <a:xfrm>
            <a:off x="1252538" y="1565275"/>
            <a:ext cx="193675" cy="193675"/>
          </a:xfrm>
          <a:prstGeom prst="rect">
            <a:avLst/>
          </a:prstGeom>
          <a:noFill/>
          <a:ln w="9525">
            <a:noFill/>
            <a:miter lim="800000"/>
            <a:headEnd/>
            <a:tailEnd/>
          </a:ln>
        </p:spPr>
      </p:pic>
      <p:pic>
        <p:nvPicPr>
          <p:cNvPr id="70680" name="그림 8"/>
          <p:cNvPicPr>
            <a:picLocks noChangeAspect="1"/>
          </p:cNvPicPr>
          <p:nvPr/>
        </p:nvPicPr>
        <p:blipFill>
          <a:blip r:embed="rId4" cstate="print"/>
          <a:srcRect/>
          <a:stretch>
            <a:fillRect/>
          </a:stretch>
        </p:blipFill>
        <p:spPr bwMode="auto">
          <a:xfrm>
            <a:off x="2559050" y="1565275"/>
            <a:ext cx="193675" cy="193675"/>
          </a:xfrm>
          <a:prstGeom prst="rect">
            <a:avLst/>
          </a:prstGeom>
          <a:noFill/>
          <a:ln w="9525">
            <a:noFill/>
            <a:miter lim="800000"/>
            <a:headEnd/>
            <a:tailEnd/>
          </a:ln>
        </p:spPr>
      </p:pic>
      <p:pic>
        <p:nvPicPr>
          <p:cNvPr id="70681" name="그림 8"/>
          <p:cNvPicPr>
            <a:picLocks noChangeAspect="1"/>
          </p:cNvPicPr>
          <p:nvPr/>
        </p:nvPicPr>
        <p:blipFill>
          <a:blip r:embed="rId4" cstate="print"/>
          <a:srcRect/>
          <a:stretch>
            <a:fillRect/>
          </a:stretch>
        </p:blipFill>
        <p:spPr bwMode="auto">
          <a:xfrm>
            <a:off x="3983038" y="1565275"/>
            <a:ext cx="193675" cy="193675"/>
          </a:xfrm>
          <a:prstGeom prst="rect">
            <a:avLst/>
          </a:prstGeom>
          <a:noFill/>
          <a:ln w="9525">
            <a:noFill/>
            <a:miter lim="800000"/>
            <a:headEnd/>
            <a:tailEnd/>
          </a:ln>
        </p:spPr>
      </p:pic>
      <p:cxnSp>
        <p:nvCxnSpPr>
          <p:cNvPr id="48" name="직선 연결선 47"/>
          <p:cNvCxnSpPr/>
          <p:nvPr/>
        </p:nvCxnSpPr>
        <p:spPr bwMode="auto">
          <a:xfrm>
            <a:off x="307975" y="1790700"/>
            <a:ext cx="7038975" cy="0"/>
          </a:xfrm>
          <a:prstGeom prst="line">
            <a:avLst/>
          </a:prstGeom>
          <a:noFill/>
          <a:ln w="12700" cap="flat" cmpd="sng" algn="ctr">
            <a:solidFill>
              <a:schemeClr val="bg1">
                <a:lumMod val="50000"/>
              </a:schemeClr>
            </a:solidFill>
            <a:prstDash val="solid"/>
            <a:round/>
            <a:headEnd type="none" w="med" len="med"/>
            <a:tailEnd type="none"/>
          </a:ln>
          <a:effectLst/>
        </p:spPr>
      </p:cxnSp>
      <p:cxnSp>
        <p:nvCxnSpPr>
          <p:cNvPr id="49" name="직선 연결선 48"/>
          <p:cNvCxnSpPr/>
          <p:nvPr/>
        </p:nvCxnSpPr>
        <p:spPr bwMode="auto">
          <a:xfrm>
            <a:off x="307975" y="1790700"/>
            <a:ext cx="7038975" cy="0"/>
          </a:xfrm>
          <a:prstGeom prst="line">
            <a:avLst/>
          </a:prstGeom>
          <a:noFill/>
          <a:ln w="12700" cap="flat" cmpd="sng" algn="ctr">
            <a:solidFill>
              <a:schemeClr val="bg1">
                <a:lumMod val="50000"/>
              </a:schemeClr>
            </a:solidFill>
            <a:prstDash val="solid"/>
            <a:round/>
            <a:headEnd type="none" w="med" len="med"/>
            <a:tailEnd type="none"/>
          </a:ln>
          <a:effectLst/>
        </p:spPr>
      </p:cxnSp>
      <p:pic>
        <p:nvPicPr>
          <p:cNvPr id="70684" name="그림 5"/>
          <p:cNvPicPr>
            <a:picLocks noChangeAspect="1"/>
          </p:cNvPicPr>
          <p:nvPr/>
        </p:nvPicPr>
        <p:blipFill>
          <a:blip r:embed="rId5" cstate="print"/>
          <a:srcRect/>
          <a:stretch>
            <a:fillRect/>
          </a:stretch>
        </p:blipFill>
        <p:spPr bwMode="auto">
          <a:xfrm>
            <a:off x="7080250" y="1584325"/>
            <a:ext cx="193675" cy="193675"/>
          </a:xfrm>
          <a:prstGeom prst="rect">
            <a:avLst/>
          </a:prstGeom>
          <a:noFill/>
          <a:ln w="9525">
            <a:noFill/>
            <a:miter lim="800000"/>
            <a:headEnd/>
            <a:tailEnd/>
          </a:ln>
        </p:spPr>
      </p:pic>
      <p:pic>
        <p:nvPicPr>
          <p:cNvPr id="70685" name="그림 8"/>
          <p:cNvPicPr>
            <a:picLocks noChangeAspect="1"/>
          </p:cNvPicPr>
          <p:nvPr/>
        </p:nvPicPr>
        <p:blipFill>
          <a:blip r:embed="rId4" cstate="print"/>
          <a:srcRect/>
          <a:stretch>
            <a:fillRect/>
          </a:stretch>
        </p:blipFill>
        <p:spPr bwMode="auto">
          <a:xfrm>
            <a:off x="5602288" y="1565275"/>
            <a:ext cx="193675" cy="193675"/>
          </a:xfrm>
          <a:prstGeom prst="rect">
            <a:avLst/>
          </a:prstGeom>
          <a:noFill/>
          <a:ln w="9525">
            <a:noFill/>
            <a:miter lim="800000"/>
            <a:headEnd/>
            <a:tailEnd/>
          </a:ln>
        </p:spPr>
      </p:pic>
      <p:sp>
        <p:nvSpPr>
          <p:cNvPr id="70686" name="직사각형 270"/>
          <p:cNvSpPr>
            <a:spLocks noChangeArrowheads="1"/>
          </p:cNvSpPr>
          <p:nvPr/>
        </p:nvSpPr>
        <p:spPr bwMode="auto">
          <a:xfrm>
            <a:off x="3857625" y="1933575"/>
            <a:ext cx="779463"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ko-KR" sz="800"/>
              <a:t>Proposal No.</a:t>
            </a:r>
            <a:endParaRPr kumimoji="0" lang="ko-KR" altLang="en-US" sz="800">
              <a:solidFill>
                <a:srgbClr val="FF0000"/>
              </a:solidFill>
              <a:latin typeface="맑은 고딕" pitchFamily="50" charset="-127"/>
              <a:ea typeface="맑은 고딕" pitchFamily="50" charset="-127"/>
            </a:endParaRPr>
          </a:p>
        </p:txBody>
      </p:sp>
      <p:sp>
        <p:nvSpPr>
          <p:cNvPr id="40" name="AutoShape 318"/>
          <p:cNvSpPr>
            <a:spLocks noChangeArrowheads="1"/>
          </p:cNvSpPr>
          <p:nvPr/>
        </p:nvSpPr>
        <p:spPr bwMode="auto">
          <a:xfrm>
            <a:off x="5097463" y="1922463"/>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endParaRPr kumimoji="0" lang="en-US" altLang="ko-KR" sz="700" dirty="0">
              <a:solidFill>
                <a:srgbClr val="7F7F7F"/>
              </a:solidFill>
              <a:latin typeface="Trebuchet MS" pitchFamily="34" charset="0"/>
              <a:ea typeface="맑은 고딕" pitchFamily="50" charset="-127"/>
            </a:endParaRPr>
          </a:p>
        </p:txBody>
      </p:sp>
      <p:sp>
        <p:nvSpPr>
          <p:cNvPr id="70688" name="직사각형 270"/>
          <p:cNvSpPr>
            <a:spLocks noChangeArrowheads="1"/>
          </p:cNvSpPr>
          <p:nvPr/>
        </p:nvSpPr>
        <p:spPr bwMode="auto">
          <a:xfrm>
            <a:off x="398463" y="1931988"/>
            <a:ext cx="1006475"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ko-KR" sz="800"/>
              <a:t>Customer’s Name</a:t>
            </a:r>
            <a:endParaRPr kumimoji="0" lang="ko-KR" altLang="en-US" sz="800">
              <a:solidFill>
                <a:srgbClr val="FF0000"/>
              </a:solidFill>
              <a:latin typeface="맑은 고딕" pitchFamily="50" charset="-127"/>
              <a:ea typeface="맑은 고딕" pitchFamily="50" charset="-127"/>
            </a:endParaRPr>
          </a:p>
        </p:txBody>
      </p:sp>
      <p:sp>
        <p:nvSpPr>
          <p:cNvPr id="42" name="AutoShape 318"/>
          <p:cNvSpPr>
            <a:spLocks noChangeArrowheads="1"/>
          </p:cNvSpPr>
          <p:nvPr/>
        </p:nvSpPr>
        <p:spPr bwMode="auto">
          <a:xfrm>
            <a:off x="1646238" y="1912938"/>
            <a:ext cx="2012950"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endParaRPr kumimoji="0" lang="en-US" altLang="ko-KR" sz="700" dirty="0">
              <a:solidFill>
                <a:srgbClr val="7F7F7F"/>
              </a:solidFill>
              <a:latin typeface="Trebuchet MS" pitchFamily="34" charset="0"/>
              <a:ea typeface="맑은 고딕" pitchFamily="50" charset="-127"/>
            </a:endParaRPr>
          </a:p>
        </p:txBody>
      </p:sp>
      <p:sp>
        <p:nvSpPr>
          <p:cNvPr id="2" name="직사각형 1"/>
          <p:cNvSpPr/>
          <p:nvPr/>
        </p:nvSpPr>
        <p:spPr>
          <a:xfrm>
            <a:off x="307975" y="2214563"/>
            <a:ext cx="7048500" cy="369887"/>
          </a:xfrm>
          <a:prstGeom prst="rect">
            <a:avLst/>
          </a:prstGeom>
          <a:solidFill>
            <a:schemeClr val="bg2">
              <a:lumMod val="20000"/>
              <a:lumOff val="80000"/>
            </a:schemeClr>
          </a:solidFill>
        </p:spPr>
        <p:txBody>
          <a:bodyPr>
            <a:spAutoFit/>
          </a:bodyPr>
          <a:lstStyle/>
          <a:p>
            <a:pPr>
              <a:defRPr/>
            </a:pPr>
            <a:r>
              <a:rPr lang="en-US" altLang="ko-KR" sz="900" dirty="0"/>
              <a:t>Based on the information provided in the Customer Fact Find Form, I have concluded that the customer’s </a:t>
            </a:r>
            <a:r>
              <a:rPr lang="en-US" altLang="ko-KR" sz="900" dirty="0" err="1"/>
              <a:t>prioritised</a:t>
            </a:r>
            <a:r>
              <a:rPr lang="en-US" altLang="ko-KR" sz="900" dirty="0"/>
              <a:t> financial goals are as follows</a:t>
            </a:r>
            <a:endParaRPr lang="ko-KR" altLang="en-US" sz="900" dirty="0"/>
          </a:p>
        </p:txBody>
      </p:sp>
      <p:graphicFrame>
        <p:nvGraphicFramePr>
          <p:cNvPr id="43" name="Group 381"/>
          <p:cNvGraphicFramePr>
            <a:graphicFrameLocks noGrp="1"/>
          </p:cNvGraphicFramePr>
          <p:nvPr/>
        </p:nvGraphicFramePr>
        <p:xfrm>
          <a:off x="312738" y="2587625"/>
          <a:ext cx="7040562" cy="1501777"/>
        </p:xfrm>
        <a:graphic>
          <a:graphicData uri="http://schemas.openxmlformats.org/drawingml/2006/table">
            <a:tbl>
              <a:tblPr/>
              <a:tblGrid>
                <a:gridCol w="430212"/>
                <a:gridCol w="6610350"/>
              </a:tblGrid>
              <a:tr h="287338">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1</a:t>
                      </a:r>
                    </a:p>
                  </a:txBody>
                  <a:tcPr marL="35998" marR="35998" marT="45702" marB="45702"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Protecting yourself and your family against the financial impact due to death, disability and critical illness.</a:t>
                      </a:r>
                    </a:p>
                  </a:txBody>
                  <a:tcPr marL="35998" marR="35998" marT="45702" marB="45702"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84163">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3</a:t>
                      </a:r>
                    </a:p>
                  </a:txBody>
                  <a:tcPr marL="35998" marR="35998" marT="45702" marB="45702"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Planning for security during retirement.</a:t>
                      </a:r>
                    </a:p>
                  </a:txBody>
                  <a:tcPr marL="35998" marR="35998" marT="45702" marB="45702"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304800">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4</a:t>
                      </a:r>
                    </a:p>
                  </a:txBody>
                  <a:tcPr marL="35998" marR="35998" marT="45702" marB="45702"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Making provision for your children’s education.</a:t>
                      </a:r>
                    </a:p>
                  </a:txBody>
                  <a:tcPr marL="35998" marR="35998" marT="45702" marB="45702"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341313">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2</a:t>
                      </a:r>
                    </a:p>
                  </a:txBody>
                  <a:tcPr marL="35998" marR="35998" marT="45702" marB="45702"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Saving for a specific need.</a:t>
                      </a:r>
                    </a:p>
                  </a:txBody>
                  <a:tcPr marL="35998" marR="35998" marT="45702" marB="45702"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84163">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5</a:t>
                      </a:r>
                    </a:p>
                  </a:txBody>
                  <a:tcPr marL="35998" marR="35998" marT="45702" marB="45702"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Making a lump-sum investment.</a:t>
                      </a:r>
                    </a:p>
                  </a:txBody>
                  <a:tcPr marL="35998" marR="35998" marT="45702" marB="45702"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70710" name="직사각형 3"/>
          <p:cNvSpPr>
            <a:spLocks noChangeArrowheads="1"/>
          </p:cNvSpPr>
          <p:nvPr/>
        </p:nvSpPr>
        <p:spPr bwMode="auto">
          <a:xfrm>
            <a:off x="293688" y="5348288"/>
            <a:ext cx="7062787" cy="708025"/>
          </a:xfrm>
          <a:prstGeom prst="rect">
            <a:avLst/>
          </a:prstGeom>
          <a:noFill/>
          <a:ln w="9525">
            <a:noFill/>
            <a:miter lim="800000"/>
            <a:headEnd/>
            <a:tailEnd/>
          </a:ln>
        </p:spPr>
        <p:txBody>
          <a:bodyPr>
            <a:spAutoFit/>
          </a:bodyPr>
          <a:lstStyle/>
          <a:p>
            <a:r>
              <a:rPr lang="en-US" altLang="ko-KR"/>
              <a:t>Notes :</a:t>
            </a:r>
          </a:p>
          <a:p>
            <a:r>
              <a:rPr lang="en-US" altLang="ko-KR"/>
              <a:t>You may cancel your life insurance policy by returning the policy document to AmLife Insurance Berhad within fifteen (15) calendar days after you receive it. The statement should be attached with the insurance policy contract and a copy will be kept by AmLife Insurance Berhad and the agent.</a:t>
            </a:r>
            <a:endParaRPr lang="ko-KR" altLang="en-US"/>
          </a:p>
        </p:txBody>
      </p:sp>
      <p:cxnSp>
        <p:nvCxnSpPr>
          <p:cNvPr id="6" name="직선 연결선 5"/>
          <p:cNvCxnSpPr/>
          <p:nvPr/>
        </p:nvCxnSpPr>
        <p:spPr bwMode="auto">
          <a:xfrm>
            <a:off x="304800" y="2212975"/>
            <a:ext cx="7051675" cy="0"/>
          </a:xfrm>
          <a:prstGeom prst="line">
            <a:avLst/>
          </a:prstGeom>
          <a:noFill/>
          <a:ln w="3175" cap="flat" cmpd="sng" algn="ctr">
            <a:solidFill>
              <a:schemeClr val="bg1">
                <a:lumMod val="75000"/>
              </a:schemeClr>
            </a:solidFill>
            <a:prstDash val="solid"/>
            <a:round/>
            <a:headEnd type="none" w="med" len="med"/>
            <a:tailEnd type="none"/>
          </a:ln>
          <a:effectLst/>
        </p:spPr>
      </p:cxnSp>
      <p:sp>
        <p:nvSpPr>
          <p:cNvPr id="45" name="직사각형 44"/>
          <p:cNvSpPr/>
          <p:nvPr/>
        </p:nvSpPr>
        <p:spPr>
          <a:xfrm>
            <a:off x="307975" y="4087813"/>
            <a:ext cx="7048500" cy="369887"/>
          </a:xfrm>
          <a:prstGeom prst="rect">
            <a:avLst/>
          </a:prstGeom>
          <a:solidFill>
            <a:schemeClr val="bg2">
              <a:lumMod val="20000"/>
              <a:lumOff val="80000"/>
            </a:schemeClr>
          </a:solidFill>
          <a:ln>
            <a:solidFill>
              <a:schemeClr val="bg1">
                <a:lumMod val="50000"/>
              </a:schemeClr>
            </a:solidFill>
          </a:ln>
        </p:spPr>
        <p:txBody>
          <a:bodyPr>
            <a:spAutoFit/>
          </a:bodyPr>
          <a:lstStyle/>
          <a:p>
            <a:pPr>
              <a:defRPr/>
            </a:pPr>
            <a:r>
              <a:rPr lang="en-US" altLang="ko-KR" sz="900" dirty="0"/>
              <a:t>Based on the information provided in the Customer Fact Find Form, I have concluded that the customer’s </a:t>
            </a:r>
            <a:r>
              <a:rPr lang="en-US" altLang="ko-KR" sz="900" dirty="0" err="1"/>
              <a:t>prioritised</a:t>
            </a:r>
            <a:r>
              <a:rPr lang="en-US" altLang="ko-KR" sz="900" dirty="0"/>
              <a:t> financial goals are as follows</a:t>
            </a:r>
            <a:endParaRPr lang="ko-KR" altLang="en-US" sz="900" dirty="0"/>
          </a:p>
        </p:txBody>
      </p:sp>
      <p:cxnSp>
        <p:nvCxnSpPr>
          <p:cNvPr id="46" name="직선 연결선 45"/>
          <p:cNvCxnSpPr/>
          <p:nvPr/>
        </p:nvCxnSpPr>
        <p:spPr bwMode="auto">
          <a:xfrm>
            <a:off x="304800" y="5348288"/>
            <a:ext cx="7051675" cy="0"/>
          </a:xfrm>
          <a:prstGeom prst="line">
            <a:avLst/>
          </a:prstGeom>
          <a:noFill/>
          <a:ln w="3175" cap="flat" cmpd="sng" algn="ctr">
            <a:solidFill>
              <a:schemeClr val="bg1">
                <a:lumMod val="75000"/>
              </a:schemeClr>
            </a:solidFill>
            <a:prstDash val="solid"/>
            <a:round/>
            <a:headEnd type="none" w="med" len="med"/>
            <a:tailEnd type="none"/>
          </a:ln>
          <a:effectLst/>
        </p:spPr>
      </p:cxnSp>
      <p:graphicFrame>
        <p:nvGraphicFramePr>
          <p:cNvPr id="50" name="Group 381"/>
          <p:cNvGraphicFramePr>
            <a:graphicFrameLocks noGrp="1"/>
          </p:cNvGraphicFramePr>
          <p:nvPr/>
        </p:nvGraphicFramePr>
        <p:xfrm>
          <a:off x="311150" y="4468813"/>
          <a:ext cx="7042152" cy="908050"/>
        </p:xfrm>
        <a:graphic>
          <a:graphicData uri="http://schemas.openxmlformats.org/drawingml/2006/table">
            <a:tbl>
              <a:tblPr/>
              <a:tblGrid>
                <a:gridCol w="880269"/>
                <a:gridCol w="880269"/>
                <a:gridCol w="880269"/>
                <a:gridCol w="880269"/>
                <a:gridCol w="880269"/>
                <a:gridCol w="880269"/>
                <a:gridCol w="880269"/>
                <a:gridCol w="880269"/>
              </a:tblGrid>
              <a:tr h="319350">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Life Assured</a:t>
                      </a:r>
                    </a:p>
                  </a:txBody>
                  <a:tcPr marL="36006" marR="36006" marT="45732" marB="45732" anchor="ctr" horzOverflow="overflow">
                    <a:lnL w="3175" cap="flat" cmpd="sng" algn="ctr">
                      <a:no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Product Type</a:t>
                      </a:r>
                    </a:p>
                  </a:txBody>
                  <a:tcPr marL="36006" marR="36006" marT="45732" marB="45732"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Term</a:t>
                      </a:r>
                    </a:p>
                  </a:txBody>
                  <a:tcPr marL="36006" marR="36006" marT="45732" marB="45732"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Premium</a:t>
                      </a:r>
                    </a:p>
                  </a:txBody>
                  <a:tcPr marL="36006" marR="36006" marT="45732" marB="45732"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Frequency</a:t>
                      </a:r>
                    </a:p>
                  </a:txBody>
                  <a:tcPr marL="36006" marR="36006" marT="45732" marB="45732"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Sum Assured (RM)</a:t>
                      </a:r>
                    </a:p>
                  </a:txBody>
                  <a:tcPr marL="36006" marR="36006" marT="45732" marB="45732"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Additional</a:t>
                      </a:r>
                    </a:p>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Coverage</a:t>
                      </a:r>
                    </a:p>
                  </a:txBody>
                  <a:tcPr marL="36006" marR="36006" marT="45732" marB="45732"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Bought?</a:t>
                      </a:r>
                    </a:p>
                  </a:txBody>
                  <a:tcPr marL="36006" marR="36006" marT="45732" marB="45732"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83837">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Brian</a:t>
                      </a:r>
                    </a:p>
                  </a:txBody>
                  <a:tcPr marL="36006" marR="36006" marT="45732" marB="45732" anchor="ctr" horzOverflow="overflow">
                    <a:lnL w="3175" cap="flat" cmpd="sng" algn="ctr">
                      <a:no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ko-KR" sz="800" dirty="0" err="1" smtClean="0">
                          <a:effectLst/>
                        </a:rPr>
                        <a:t>AmLifestyle</a:t>
                      </a: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36006" marR="36006" marT="45732" marB="45732"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69</a:t>
                      </a:r>
                    </a:p>
                  </a:txBody>
                  <a:tcPr marL="36006" marR="36006" marT="45732" marB="45732"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4500</a:t>
                      </a:r>
                    </a:p>
                  </a:txBody>
                  <a:tcPr marL="36006" marR="36006" marT="45732" marB="45732"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Yearly</a:t>
                      </a:r>
                    </a:p>
                  </a:txBody>
                  <a:tcPr marL="36006" marR="36006" marT="45732" marB="45732"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600000</a:t>
                      </a:r>
                    </a:p>
                  </a:txBody>
                  <a:tcPr marL="36006" marR="36006" marT="45732" marB="45732"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ABB+</a:t>
                      </a:r>
                    </a:p>
                  </a:txBody>
                  <a:tcPr marL="36006" marR="36006" marT="45732" marB="45732"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Yes</a:t>
                      </a:r>
                    </a:p>
                  </a:txBody>
                  <a:tcPr marL="36006" marR="36006" marT="45732" marB="45732"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304863">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Phillip</a:t>
                      </a:r>
                    </a:p>
                  </a:txBody>
                  <a:tcPr marL="36006" marR="36006" marT="45732" marB="45732" anchor="ctr" horzOverflow="overflow">
                    <a:lnL w="3175" cap="flat" cmpd="sng" algn="ctr">
                      <a:no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ko-KR" sz="800" dirty="0" err="1" smtClean="0">
                          <a:effectLst/>
                        </a:rPr>
                        <a:t>AmLink</a:t>
                      </a: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36006" marR="36006" marT="45732" marB="45732"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55</a:t>
                      </a:r>
                    </a:p>
                  </a:txBody>
                  <a:tcPr marL="36006" marR="36006" marT="45732" marB="45732"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3000</a:t>
                      </a:r>
                    </a:p>
                  </a:txBody>
                  <a:tcPr marL="36006" marR="36006" marT="45732" marB="45732"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Monthly</a:t>
                      </a:r>
                    </a:p>
                  </a:txBody>
                  <a:tcPr marL="36006" marR="36006" marT="45732" marB="45732"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200000</a:t>
                      </a:r>
                    </a:p>
                  </a:txBody>
                  <a:tcPr marL="36006" marR="36006" marT="45732" marB="45732"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HBR+</a:t>
                      </a:r>
                    </a:p>
                  </a:txBody>
                  <a:tcPr marL="36006" marR="36006" marT="45732" marB="45732"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Yes</a:t>
                      </a:r>
                    </a:p>
                  </a:txBody>
                  <a:tcPr marL="36006" marR="36006" marT="45732" marB="45732"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47" name="Group 86"/>
          <p:cNvGraphicFramePr>
            <a:graphicFrameLocks noGrp="1"/>
          </p:cNvGraphicFramePr>
          <p:nvPr>
            <p:extLst>
              <p:ext uri="{D42A27DB-BD31-4B8C-83A1-F6EECF244321}">
                <p14:modId xmlns="" xmlns:p14="http://schemas.microsoft.com/office/powerpoint/2010/main" val="1491212474"/>
              </p:ext>
            </p:extLst>
          </p:nvPr>
        </p:nvGraphicFramePr>
        <p:xfrm>
          <a:off x="7534275" y="896938"/>
          <a:ext cx="2371725" cy="2468486"/>
        </p:xfrm>
        <a:graphic>
          <a:graphicData uri="http://schemas.openxmlformats.org/drawingml/2006/table">
            <a:tbl>
              <a:tblPr/>
              <a:tblGrid>
                <a:gridCol w="255588"/>
                <a:gridCol w="2116137"/>
              </a:tblGrid>
              <a:tr h="339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1</a:t>
                      </a:r>
                    </a:p>
                  </a:txBody>
                  <a:tcPr marL="0" marR="0" marT="45442" marB="45442"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[Customer’s Name] Text Input:</a:t>
                      </a: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Disabled.</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Value is auto populated from Customer Advice Choice and Declaration tab.</a:t>
                      </a: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endParaRPr>
                    </a:p>
                  </a:txBody>
                  <a:tcPr marL="36000" marR="36000" marT="35779" marB="35779"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39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2</a:t>
                      </a:r>
                    </a:p>
                  </a:txBody>
                  <a:tcPr marL="0" marR="0" marT="45442" marB="45442"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pitchFamily="2" charset="2"/>
                        </a:rPr>
                        <a:t>[Proposal No] Text Input:</a:t>
                      </a:r>
                      <a:endPar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p>
                      <a:pPr>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rPr>
                        <a:t>Proposal number allow to input. </a:t>
                      </a:r>
                    </a:p>
                    <a:p>
                      <a:pPr marL="228600" indent="-228600">
                        <a:buAutoNum type="arabicPeriod"/>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rPr>
                        <a:t>Either auto populated from customer advice choice</a:t>
                      </a:r>
                    </a:p>
                    <a:p>
                      <a:pPr marL="228600" indent="-228600">
                        <a:buAutoNum type="arabicPeriod"/>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rPr>
                        <a:t>Or input in confirmation of advice then auto populated to customer advice chose</a:t>
                      </a:r>
                    </a:p>
                    <a:p>
                      <a:pPr marL="228600" indent="-228600">
                        <a:buAutoNum type="arabicPeriod"/>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rPr>
                        <a:t>Or leave it empty until agent print out and manually write the proposal no.</a:t>
                      </a:r>
                    </a:p>
                  </a:txBody>
                  <a:tcPr marL="36000" marR="36000" marT="35779" marB="35779"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39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3</a:t>
                      </a:r>
                    </a:p>
                  </a:txBody>
                  <a:tcPr marL="0" marR="0" marT="45442" marB="45442"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pitchFamily="2" charset="2"/>
                        </a:rPr>
                        <a:t>Shows recommendation product.</a:t>
                      </a:r>
                    </a:p>
                  </a:txBody>
                  <a:tcPr marL="36000" marR="36000" marT="35779" marB="35779"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39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4</a:t>
                      </a:r>
                    </a:p>
                  </a:txBody>
                  <a:tcPr marL="0" marR="0" marT="45442" marB="45442"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[Generate PDF] Button:</a:t>
                      </a:r>
                    </a:p>
                  </a:txBody>
                  <a:tcPr marL="36000" marR="36000" marT="35779" marB="35779"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70767" name="타원 726"/>
          <p:cNvSpPr>
            <a:spLocks noChangeArrowheads="1"/>
          </p:cNvSpPr>
          <p:nvPr/>
        </p:nvSpPr>
        <p:spPr bwMode="auto">
          <a:xfrm>
            <a:off x="1528763" y="193516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1</a:t>
            </a:r>
          </a:p>
        </p:txBody>
      </p:sp>
      <p:sp>
        <p:nvSpPr>
          <p:cNvPr id="70768" name="타원 726"/>
          <p:cNvSpPr>
            <a:spLocks noChangeArrowheads="1"/>
          </p:cNvSpPr>
          <p:nvPr/>
        </p:nvSpPr>
        <p:spPr bwMode="auto">
          <a:xfrm>
            <a:off x="5008563" y="193516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2</a:t>
            </a:r>
          </a:p>
        </p:txBody>
      </p:sp>
      <p:sp>
        <p:nvSpPr>
          <p:cNvPr id="70769" name="타원 726"/>
          <p:cNvSpPr>
            <a:spLocks noChangeArrowheads="1"/>
          </p:cNvSpPr>
          <p:nvPr/>
        </p:nvSpPr>
        <p:spPr bwMode="auto">
          <a:xfrm>
            <a:off x="204788" y="436086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3</a:t>
            </a:r>
          </a:p>
        </p:txBody>
      </p:sp>
      <p:sp>
        <p:nvSpPr>
          <p:cNvPr id="70770" name="타원 726"/>
          <p:cNvSpPr>
            <a:spLocks noChangeArrowheads="1"/>
          </p:cNvSpPr>
          <p:nvPr/>
        </p:nvSpPr>
        <p:spPr bwMode="auto">
          <a:xfrm>
            <a:off x="6321425" y="6078538"/>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4</a:t>
            </a:r>
          </a:p>
        </p:txBody>
      </p:sp>
      <p:sp>
        <p:nvSpPr>
          <p:cNvPr id="51" name="모서리가 둥근 직사각형 89"/>
          <p:cNvSpPr>
            <a:spLocks noChangeArrowheads="1"/>
          </p:cNvSpPr>
          <p:nvPr/>
        </p:nvSpPr>
        <p:spPr bwMode="auto">
          <a:xfrm>
            <a:off x="5709444" y="6078538"/>
            <a:ext cx="5159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dirty="0" smtClean="0">
                <a:latin typeface="맑은 고딕" pitchFamily="50" charset="-127"/>
                <a:ea typeface="맑은 고딕" pitchFamily="50" charset="-127"/>
              </a:rPr>
              <a:t>Save</a:t>
            </a:r>
            <a:endParaRPr kumimoji="0" lang="ko-KR" altLang="en-US" sz="800" b="1" dirty="0">
              <a:latin typeface="맑은 고딕" pitchFamily="50" charset="-127"/>
              <a:ea typeface="맑은 고딕" pitchFamily="50" charset="-127"/>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제목 1"/>
          <p:cNvSpPr>
            <a:spLocks noGrp="1"/>
          </p:cNvSpPr>
          <p:nvPr>
            <p:ph type="title"/>
          </p:nvPr>
        </p:nvSpPr>
        <p:spPr/>
        <p:txBody>
          <a:bodyPr/>
          <a:lstStyle/>
          <a:p>
            <a:r>
              <a:rPr lang="en-US" altLang="ko-KR" sz="1800" smtClean="0"/>
              <a:t>4. Customer Fact Finding</a:t>
            </a:r>
            <a:endParaRPr sz="1800" smtClean="0"/>
          </a:p>
        </p:txBody>
      </p:sp>
      <p:sp>
        <p:nvSpPr>
          <p:cNvPr id="71683" name="내용 개체 틀 2"/>
          <p:cNvSpPr>
            <a:spLocks noGrp="1"/>
          </p:cNvSpPr>
          <p:nvPr>
            <p:ph idx="5"/>
          </p:nvPr>
        </p:nvSpPr>
        <p:spPr>
          <a:xfrm>
            <a:off x="223838" y="728663"/>
            <a:ext cx="6910387" cy="280987"/>
          </a:xfrm>
          <a:noFill/>
        </p:spPr>
        <p:txBody>
          <a:bodyPr/>
          <a:lstStyle/>
          <a:p>
            <a:pPr marL="0" indent="0">
              <a:buFont typeface="Wingdings" pitchFamily="2" charset="2"/>
              <a:buNone/>
            </a:pPr>
            <a:r>
              <a:rPr lang="en-US" altLang="ko-KR" smtClean="0"/>
              <a:t>4.9 Confirmation of Advice</a:t>
            </a:r>
          </a:p>
        </p:txBody>
      </p:sp>
      <p:graphicFrame>
        <p:nvGraphicFramePr>
          <p:cNvPr id="37" name="Group 369"/>
          <p:cNvGraphicFramePr>
            <a:graphicFrameLocks noGrp="1"/>
          </p:cNvGraphicFramePr>
          <p:nvPr/>
        </p:nvGraphicFramePr>
        <p:xfrm>
          <a:off x="7534275" y="919163"/>
          <a:ext cx="2371725" cy="357187"/>
        </p:xfrm>
        <a:graphic>
          <a:graphicData uri="http://schemas.openxmlformats.org/drawingml/2006/table">
            <a:tbl>
              <a:tblPr/>
              <a:tblGrid>
                <a:gridCol w="255588"/>
                <a:gridCol w="2116137"/>
              </a:tblGrid>
              <a:tr h="357187">
                <a:tc>
                  <a:txBody>
                    <a:bodyPr/>
                    <a:lstStyle/>
                    <a:p>
                      <a:pPr marL="0" marR="0" lvl="0" indent="0" algn="ctr" defTabSz="914400" rtl="0" eaLnBrk="0" fontAlgn="base" latinLnBrk="1" hangingPunct="0">
                        <a:lnSpc>
                          <a:spcPct val="10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45698" marB="45698"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5725" marR="0" lvl="0" indent="-85725" algn="l" defTabSz="914400" rtl="0" eaLnBrk="0" fontAlgn="base" latinLnBrk="1" hangingPunct="0">
                        <a:lnSpc>
                          <a:spcPct val="110000"/>
                        </a:lnSpc>
                        <a:spcBef>
                          <a:spcPct val="0"/>
                        </a:spcBef>
                        <a:spcAft>
                          <a:spcPct val="0"/>
                        </a:spcAft>
                        <a:buClrTx/>
                        <a:buSzTx/>
                        <a:buFont typeface="Wingdings" pitchFamily="2" charset="2"/>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Two language option.</a:t>
                      </a:r>
                    </a:p>
                  </a:txBody>
                  <a:tcPr marL="36000" marR="36000" marT="35983" marB="3598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71691" name="그룹 211"/>
          <p:cNvGrpSpPr>
            <a:grpSpLocks/>
          </p:cNvGrpSpPr>
          <p:nvPr/>
        </p:nvGrpSpPr>
        <p:grpSpPr bwMode="auto">
          <a:xfrm>
            <a:off x="306388" y="1066800"/>
            <a:ext cx="7056437" cy="5292725"/>
            <a:chOff x="573088" y="1447793"/>
            <a:chExt cx="4939200" cy="4939182"/>
          </a:xfrm>
        </p:grpSpPr>
        <p:sp>
          <p:nvSpPr>
            <p:cNvPr id="168" name="직사각형 167"/>
            <p:cNvSpPr>
              <a:spLocks/>
            </p:cNvSpPr>
            <p:nvPr/>
          </p:nvSpPr>
          <p:spPr bwMode="auto">
            <a:xfrm rot="10800000" flipV="1">
              <a:off x="573088" y="1447793"/>
              <a:ext cx="4939200" cy="4939182"/>
            </a:xfrm>
            <a:prstGeom prst="rect">
              <a:avLst/>
            </a:prstGeom>
            <a:solidFill>
              <a:schemeClr val="bg1">
                <a:lumMod val="85000"/>
              </a:schemeClr>
            </a:solidFill>
            <a:ln w="12700" cap="flat" cmpd="sng" algn="ctr">
              <a:solidFill>
                <a:srgbClr val="808080">
                  <a:lumMod val="75000"/>
                </a:srgbClr>
              </a:solidFill>
              <a:prstDash val="solid"/>
              <a:round/>
              <a:headEnd type="none" w="med" len="med"/>
              <a:tailEnd type="none" w="med" len="med"/>
            </a:ln>
            <a:effectLst>
              <a:outerShdw dist="38100" dir="2700000" algn="ctr" rotWithShape="0">
                <a:srgbClr val="FFFFFF">
                  <a:lumMod val="75000"/>
                </a:srgbClr>
              </a:outerShdw>
            </a:effectLst>
          </p:spPr>
          <p:txBody>
            <a:bodyPr/>
            <a:lstStyle/>
            <a:p>
              <a:pPr latinLnBrk="0">
                <a:defRPr/>
              </a:pPr>
              <a:endParaRPr kumimoji="0" lang="ko-KR" altLang="en-US">
                <a:latin typeface="Trebuchet MS" pitchFamily="34" charset="0"/>
                <a:ea typeface="맑은 고딕" pitchFamily="50" charset="-127"/>
              </a:endParaRPr>
            </a:p>
          </p:txBody>
        </p:sp>
        <p:sp>
          <p:nvSpPr>
            <p:cNvPr id="71709" name="직사각형 168"/>
            <p:cNvSpPr>
              <a:spLocks noChangeArrowheads="1"/>
            </p:cNvSpPr>
            <p:nvPr/>
          </p:nvSpPr>
          <p:spPr bwMode="auto">
            <a:xfrm>
              <a:off x="573088" y="1447793"/>
              <a:ext cx="4936978" cy="108147"/>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grpSp>
      <p:sp>
        <p:nvSpPr>
          <p:cNvPr id="170" name="모서리가 둥근 직사각형 169"/>
          <p:cNvSpPr/>
          <p:nvPr/>
        </p:nvSpPr>
        <p:spPr bwMode="auto">
          <a:xfrm>
            <a:off x="2871788" y="2973388"/>
            <a:ext cx="1922462" cy="1257300"/>
          </a:xfrm>
          <a:prstGeom prst="roundRect">
            <a:avLst>
              <a:gd name="adj" fmla="val 0"/>
            </a:avLst>
          </a:prstGeom>
          <a:solidFill>
            <a:schemeClr val="bg1"/>
          </a:solidFill>
          <a:ln w="31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108000" tIns="180000" rIns="108000" bIns="180000" anchor="ctr"/>
          <a:lstStyle/>
          <a:p>
            <a:pPr algn="ctr">
              <a:defRPr/>
            </a:pPr>
            <a:endParaRPr lang="ko-KR" altLang="en-US" sz="1200">
              <a:solidFill>
                <a:schemeClr val="bg1"/>
              </a:solidFill>
              <a:latin typeface="Trebuchet MS" pitchFamily="34" charset="0"/>
              <a:ea typeface="맑은 고딕" pitchFamily="50" charset="-127"/>
            </a:endParaRPr>
          </a:p>
        </p:txBody>
      </p:sp>
      <p:sp>
        <p:nvSpPr>
          <p:cNvPr id="71693" name="직사각형 170"/>
          <p:cNvSpPr>
            <a:spLocks/>
          </p:cNvSpPr>
          <p:nvPr/>
        </p:nvSpPr>
        <p:spPr bwMode="auto">
          <a:xfrm>
            <a:off x="2871788" y="2979738"/>
            <a:ext cx="1922462" cy="303212"/>
          </a:xfrm>
          <a:prstGeom prst="rect">
            <a:avLst/>
          </a:prstGeom>
          <a:solidFill>
            <a:srgbClr val="595959"/>
          </a:solidFill>
          <a:ln w="3175" algn="ctr">
            <a:noFill/>
            <a:miter lim="800000"/>
            <a:headEnd/>
            <a:tailEnd/>
          </a:ln>
        </p:spPr>
        <p:txBody>
          <a:bodyPr anchor="ctr"/>
          <a:lstStyle/>
          <a:p>
            <a:pPr latinLnBrk="0"/>
            <a:r>
              <a:rPr lang="en-US" altLang="ko-KR" sz="1100">
                <a:solidFill>
                  <a:schemeClr val="bg1"/>
                </a:solidFill>
                <a:latin typeface="Trebuchet MS" pitchFamily="34" charset="0"/>
                <a:ea typeface="맑은 고딕" pitchFamily="50" charset="-127"/>
              </a:rPr>
              <a:t>PDF Language Option</a:t>
            </a:r>
            <a:endParaRPr lang="ko-KR" altLang="en-US" sz="1100">
              <a:solidFill>
                <a:schemeClr val="bg1"/>
              </a:solidFill>
              <a:latin typeface="Trebuchet MS" pitchFamily="34" charset="0"/>
              <a:ea typeface="맑은 고딕" pitchFamily="50" charset="-127"/>
            </a:endParaRPr>
          </a:p>
        </p:txBody>
      </p:sp>
      <p:sp>
        <p:nvSpPr>
          <p:cNvPr id="71694" name="십자형 171"/>
          <p:cNvSpPr>
            <a:spLocks noChangeArrowheads="1"/>
          </p:cNvSpPr>
          <p:nvPr/>
        </p:nvSpPr>
        <p:spPr bwMode="auto">
          <a:xfrm rot="2700000">
            <a:off x="4541044" y="3072606"/>
            <a:ext cx="120650" cy="122238"/>
          </a:xfrm>
          <a:prstGeom prst="plus">
            <a:avLst>
              <a:gd name="adj" fmla="val 39407"/>
            </a:avLst>
          </a:prstGeom>
          <a:solidFill>
            <a:schemeClr val="bg1"/>
          </a:solidFill>
          <a:ln w="9525" algn="ctr">
            <a:noFill/>
            <a:round/>
            <a:headEnd/>
            <a:tailEnd/>
          </a:ln>
        </p:spPr>
        <p:txBody>
          <a:bodyPr wrap="none" lIns="0" tIns="0" rIns="0" bIns="0" anchor="ctr"/>
          <a:lstStyle/>
          <a:p>
            <a:pPr algn="ctr" latinLnBrk="0"/>
            <a:endParaRPr lang="ko-KR" altLang="en-US" sz="1200">
              <a:latin typeface="Trebuchet MS" pitchFamily="34" charset="0"/>
              <a:ea typeface="맑은 고딕" pitchFamily="50" charset="-127"/>
            </a:endParaRPr>
          </a:p>
        </p:txBody>
      </p:sp>
      <p:graphicFrame>
        <p:nvGraphicFramePr>
          <p:cNvPr id="12" name="Group 381"/>
          <p:cNvGraphicFramePr>
            <a:graphicFrameLocks noGrp="1"/>
          </p:cNvGraphicFramePr>
          <p:nvPr/>
        </p:nvGraphicFramePr>
        <p:xfrm>
          <a:off x="2881313" y="3282950"/>
          <a:ext cx="1912937" cy="635000"/>
        </p:xfrm>
        <a:graphic>
          <a:graphicData uri="http://schemas.openxmlformats.org/drawingml/2006/table">
            <a:tbl>
              <a:tblPr/>
              <a:tblGrid>
                <a:gridCol w="352352"/>
                <a:gridCol w="1560585"/>
              </a:tblGrid>
              <a:tr h="317500">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35997" marR="35997" marT="45716" marB="45716" anchor="ctr" horzOverflow="overflow">
                    <a:lnL w="3175"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English / Chinese</a:t>
                      </a:r>
                    </a:p>
                  </a:txBody>
                  <a:tcPr marL="35997" marR="35997" marT="45716" marB="45716" anchor="ctr" horzOverflow="overflow">
                    <a:lnL w="12700"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317500">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35997" marR="35997" marT="45716" marB="45716" anchor="ctr" horzOverflow="overflow">
                    <a:lnL w="3175"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English / BM</a:t>
                      </a:r>
                    </a:p>
                  </a:txBody>
                  <a:tcPr marL="35997" marR="35997" marT="45716" marB="45716" anchor="ctr" horzOverflow="overflow">
                    <a:lnL w="12700"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71704" name="직사각형 12"/>
          <p:cNvSpPr>
            <a:spLocks/>
          </p:cNvSpPr>
          <p:nvPr/>
        </p:nvSpPr>
        <p:spPr bwMode="auto">
          <a:xfrm>
            <a:off x="2871788" y="3929063"/>
            <a:ext cx="1922462" cy="301625"/>
          </a:xfrm>
          <a:prstGeom prst="rect">
            <a:avLst/>
          </a:prstGeom>
          <a:solidFill>
            <a:srgbClr val="595959"/>
          </a:solidFill>
          <a:ln w="3175" algn="ctr">
            <a:noFill/>
            <a:miter lim="800000"/>
            <a:headEnd/>
            <a:tailEnd/>
          </a:ln>
        </p:spPr>
        <p:txBody>
          <a:bodyPr anchor="ctr"/>
          <a:lstStyle/>
          <a:p>
            <a:pPr latinLnBrk="0"/>
            <a:endParaRPr lang="ko-KR" altLang="en-US" sz="1100">
              <a:solidFill>
                <a:schemeClr val="bg1"/>
              </a:solidFill>
              <a:latin typeface="Trebuchet MS" pitchFamily="34" charset="0"/>
              <a:ea typeface="맑은 고딕" pitchFamily="50" charset="-127"/>
            </a:endParaRPr>
          </a:p>
        </p:txBody>
      </p:sp>
      <p:sp>
        <p:nvSpPr>
          <p:cNvPr id="14" name="모서리가 둥근 직사각형 13"/>
          <p:cNvSpPr/>
          <p:nvPr/>
        </p:nvSpPr>
        <p:spPr bwMode="auto">
          <a:xfrm>
            <a:off x="3986213" y="3938588"/>
            <a:ext cx="700087" cy="261937"/>
          </a:xfrm>
          <a:prstGeom prst="roundRect">
            <a:avLst>
              <a:gd name="adj" fmla="val 15003"/>
            </a:avLst>
          </a:prstGeom>
          <a:gradFill rotWithShape="1">
            <a:gsLst>
              <a:gs pos="0">
                <a:srgbClr val="FFFFFF">
                  <a:alpha val="89999"/>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fontAlgn="auto" latinLnBrk="0">
              <a:lnSpc>
                <a:spcPct val="90000"/>
              </a:lnSpc>
              <a:spcBef>
                <a:spcPts val="0"/>
              </a:spcBef>
              <a:spcAft>
                <a:spcPts val="0"/>
              </a:spcAft>
              <a:defRPr/>
            </a:pPr>
            <a:r>
              <a:rPr kumimoji="0" lang="en-US" altLang="ko-KR" sz="800" b="1" kern="0" dirty="0">
                <a:solidFill>
                  <a:schemeClr val="tx1"/>
                </a:solidFill>
                <a:latin typeface="맑은 고딕" pitchFamily="50" charset="-127"/>
                <a:ea typeface="맑은 고딕" pitchFamily="50" charset="-127"/>
              </a:rPr>
              <a:t>Generate</a:t>
            </a:r>
            <a:endParaRPr kumimoji="0" lang="ko-KR" altLang="en-US" sz="800" b="1" kern="0" dirty="0">
              <a:solidFill>
                <a:schemeClr val="tx1"/>
              </a:solidFill>
              <a:latin typeface="맑은 고딕" pitchFamily="50" charset="-127"/>
              <a:ea typeface="맑은 고딕" pitchFamily="50" charset="-127"/>
            </a:endParaRPr>
          </a:p>
        </p:txBody>
      </p:sp>
      <p:pic>
        <p:nvPicPr>
          <p:cNvPr id="71706" name="그림 42" descr="ico_radioOff.png"/>
          <p:cNvPicPr>
            <a:picLocks noChangeAspect="1"/>
          </p:cNvPicPr>
          <p:nvPr/>
        </p:nvPicPr>
        <p:blipFill>
          <a:blip r:embed="rId3" cstate="print"/>
          <a:srcRect/>
          <a:stretch>
            <a:fillRect/>
          </a:stretch>
        </p:blipFill>
        <p:spPr bwMode="auto">
          <a:xfrm>
            <a:off x="2963863" y="3338513"/>
            <a:ext cx="190500" cy="190500"/>
          </a:xfrm>
          <a:prstGeom prst="rect">
            <a:avLst/>
          </a:prstGeom>
          <a:noFill/>
          <a:ln w="9525">
            <a:noFill/>
            <a:miter lim="800000"/>
            <a:headEnd/>
            <a:tailEnd/>
          </a:ln>
        </p:spPr>
      </p:pic>
      <p:pic>
        <p:nvPicPr>
          <p:cNvPr id="71707" name="그림 42" descr="ico_radioOff.png"/>
          <p:cNvPicPr>
            <a:picLocks noChangeAspect="1"/>
          </p:cNvPicPr>
          <p:nvPr/>
        </p:nvPicPr>
        <p:blipFill>
          <a:blip r:embed="rId3" cstate="print"/>
          <a:srcRect/>
          <a:stretch>
            <a:fillRect/>
          </a:stretch>
        </p:blipFill>
        <p:spPr bwMode="auto">
          <a:xfrm>
            <a:off x="2963863" y="3665538"/>
            <a:ext cx="190500" cy="190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ko-KR" sz="1800" smtClean="0"/>
              <a:t>4. Customer Fact Finding</a:t>
            </a:r>
            <a:endParaRPr lang="en-US" sz="1800" smtClean="0"/>
          </a:p>
        </p:txBody>
      </p:sp>
      <p:sp>
        <p:nvSpPr>
          <p:cNvPr id="72707" name="Content Placeholder 2"/>
          <p:cNvSpPr>
            <a:spLocks noGrp="1"/>
          </p:cNvSpPr>
          <p:nvPr>
            <p:ph idx="5"/>
          </p:nvPr>
        </p:nvSpPr>
        <p:spPr>
          <a:xfrm>
            <a:off x="223838" y="728663"/>
            <a:ext cx="6910387" cy="280987"/>
          </a:xfrm>
          <a:noFill/>
        </p:spPr>
        <p:txBody>
          <a:bodyPr/>
          <a:lstStyle/>
          <a:p>
            <a:pPr marL="0" indent="0">
              <a:buFont typeface="Wingdings" pitchFamily="2" charset="2"/>
              <a:buNone/>
            </a:pPr>
            <a:r>
              <a:rPr lang="en-US" altLang="ko-KR" smtClean="0"/>
              <a:t>4.10 Customer Fact Find Form PDF – Signature page</a:t>
            </a:r>
          </a:p>
        </p:txBody>
      </p:sp>
      <p:sp>
        <p:nvSpPr>
          <p:cNvPr id="72708"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72709"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grpSp>
        <p:nvGrpSpPr>
          <p:cNvPr id="72710" name="그룹 276"/>
          <p:cNvGrpSpPr>
            <a:grpSpLocks/>
          </p:cNvGrpSpPr>
          <p:nvPr/>
        </p:nvGrpSpPr>
        <p:grpSpPr bwMode="auto">
          <a:xfrm>
            <a:off x="0" y="1511300"/>
            <a:ext cx="271463" cy="4857750"/>
            <a:chOff x="9007" y="2570276"/>
            <a:chExt cx="271973" cy="3439998"/>
          </a:xfrm>
        </p:grpSpPr>
        <p:grpSp>
          <p:nvGrpSpPr>
            <p:cNvPr id="72725" name="그룹 77"/>
            <p:cNvGrpSpPr>
              <a:grpSpLocks/>
            </p:cNvGrpSpPr>
            <p:nvPr/>
          </p:nvGrpSpPr>
          <p:grpSpPr bwMode="auto">
            <a:xfrm>
              <a:off x="28092" y="2570276"/>
              <a:ext cx="252888" cy="3439998"/>
              <a:chOff x="7326139" y="2570276"/>
              <a:chExt cx="252888" cy="3439998"/>
            </a:xfrm>
          </p:grpSpPr>
          <p:sp>
            <p:nvSpPr>
              <p:cNvPr id="42" name="Line 12"/>
              <p:cNvSpPr>
                <a:spLocks noChangeShapeType="1"/>
              </p:cNvSpPr>
              <p:nvPr/>
            </p:nvSpPr>
            <p:spPr bwMode="auto">
              <a:xfrm>
                <a:off x="7448608" y="2584891"/>
                <a:ext cx="0" cy="3397279"/>
              </a:xfrm>
              <a:prstGeom prst="line">
                <a:avLst/>
              </a:prstGeom>
              <a:noFill/>
              <a:ln w="9525">
                <a:solidFill>
                  <a:srgbClr val="FFFFFF">
                    <a:lumMod val="50000"/>
                  </a:srgbClr>
                </a:solidFill>
                <a:round/>
                <a:headEnd type="triangle" w="sm" len="sm"/>
                <a:tailEnd type="triangle" w="sm" len="sm"/>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sp>
            <p:nvSpPr>
              <p:cNvPr id="43" name="Line 9"/>
              <p:cNvSpPr>
                <a:spLocks noChangeShapeType="1"/>
              </p:cNvSpPr>
              <p:nvPr/>
            </p:nvSpPr>
            <p:spPr bwMode="auto">
              <a:xfrm>
                <a:off x="7326140" y="6010274"/>
                <a:ext cx="252887" cy="0"/>
              </a:xfrm>
              <a:prstGeom prst="line">
                <a:avLst/>
              </a:prstGeom>
              <a:noFill/>
              <a:ln w="9525">
                <a:solidFill>
                  <a:schemeClr val="bg1">
                    <a:lumMod val="75000"/>
                  </a:schemeClr>
                </a:solidFill>
                <a:round/>
                <a:headEnd/>
                <a:tailEnd/>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sp>
            <p:nvSpPr>
              <p:cNvPr id="52" name="Line 9"/>
              <p:cNvSpPr>
                <a:spLocks noChangeShapeType="1"/>
              </p:cNvSpPr>
              <p:nvPr/>
            </p:nvSpPr>
            <p:spPr bwMode="auto">
              <a:xfrm>
                <a:off x="7326140" y="2570276"/>
                <a:ext cx="252887" cy="0"/>
              </a:xfrm>
              <a:prstGeom prst="line">
                <a:avLst/>
              </a:prstGeom>
              <a:noFill/>
              <a:ln w="9525">
                <a:solidFill>
                  <a:schemeClr val="bg1">
                    <a:lumMod val="75000"/>
                  </a:schemeClr>
                </a:solidFill>
                <a:round/>
                <a:headEnd/>
                <a:tailEnd/>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grpSp>
        <p:sp>
          <p:nvSpPr>
            <p:cNvPr id="72726" name="Text Box 14"/>
            <p:cNvSpPr txBox="1">
              <a:spLocks noChangeArrowheads="1"/>
            </p:cNvSpPr>
            <p:nvPr/>
          </p:nvSpPr>
          <p:spPr bwMode="auto">
            <a:xfrm>
              <a:off x="9007" y="4190243"/>
              <a:ext cx="271973" cy="198588"/>
            </a:xfrm>
            <a:prstGeom prst="rect">
              <a:avLst/>
            </a:prstGeom>
            <a:solidFill>
              <a:schemeClr val="bg1"/>
            </a:solidFill>
            <a:ln w="9525" algn="ctr">
              <a:noFill/>
              <a:miter lim="800000"/>
              <a:headEnd/>
              <a:tailEnd/>
            </a:ln>
          </p:spPr>
          <p:txBody>
            <a:bodyPr lIns="0" tIns="0" rIns="0" bIns="0">
              <a:spAutoFit/>
            </a:bodyPr>
            <a:lstStyle/>
            <a:p>
              <a:r>
                <a:rPr kumimoji="0" lang="en-US" altLang="ko-KR" sz="800">
                  <a:latin typeface="Trebuchet MS" pitchFamily="34" charset="0"/>
                  <a:ea typeface="맑은 고딕" pitchFamily="50" charset="-127"/>
                </a:rPr>
                <a:t>Scroll</a:t>
              </a:r>
            </a:p>
            <a:p>
              <a:r>
                <a:rPr kumimoji="0" lang="en-US" altLang="ko-KR" sz="800">
                  <a:latin typeface="Trebuchet MS" pitchFamily="34" charset="0"/>
                  <a:ea typeface="맑은 고딕" pitchFamily="50" charset="-127"/>
                </a:rPr>
                <a:t>able</a:t>
              </a:r>
              <a:endParaRPr kumimoji="0" lang="en-US" altLang="ko-KR" sz="800">
                <a:latin typeface="맑은 고딕" pitchFamily="50" charset="-127"/>
                <a:ea typeface="맑은 고딕" pitchFamily="50" charset="-127"/>
              </a:endParaRPr>
            </a:p>
          </p:txBody>
        </p:sp>
      </p:grpSp>
      <p:sp>
        <p:nvSpPr>
          <p:cNvPr id="72711" name="직사각형 65"/>
          <p:cNvSpPr>
            <a:spLocks noChangeArrowheads="1"/>
          </p:cNvSpPr>
          <p:nvPr/>
        </p:nvSpPr>
        <p:spPr bwMode="auto">
          <a:xfrm>
            <a:off x="306388" y="1195388"/>
            <a:ext cx="7045325" cy="315912"/>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en-US" altLang="ko-KR" sz="1100" b="1">
              <a:solidFill>
                <a:srgbClr val="FFFFFF"/>
              </a:solidFill>
              <a:latin typeface="Trebuchet MS" pitchFamily="34" charset="0"/>
              <a:ea typeface="맑은 고딕" pitchFamily="50" charset="-127"/>
            </a:endParaRPr>
          </a:p>
        </p:txBody>
      </p:sp>
      <p:sp>
        <p:nvSpPr>
          <p:cNvPr id="72712" name="모서리가 둥근 직사각형 66"/>
          <p:cNvSpPr>
            <a:spLocks noChangeArrowheads="1"/>
          </p:cNvSpPr>
          <p:nvPr/>
        </p:nvSpPr>
        <p:spPr bwMode="auto">
          <a:xfrm>
            <a:off x="411163" y="1214438"/>
            <a:ext cx="581025"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sp>
        <p:nvSpPr>
          <p:cNvPr id="55" name="직사각형 54"/>
          <p:cNvSpPr/>
          <p:nvPr/>
        </p:nvSpPr>
        <p:spPr bwMode="auto">
          <a:xfrm>
            <a:off x="404813" y="2619375"/>
            <a:ext cx="6848475" cy="3654425"/>
          </a:xfrm>
          <a:prstGeom prst="rect">
            <a:avLst/>
          </a:prstGeom>
          <a:no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2000" dirty="0">
                <a:ea typeface="맑은 고딕" pitchFamily="50" charset="-127"/>
              </a:rPr>
              <a:t>Customer Fact Find Form PDF</a:t>
            </a:r>
          </a:p>
          <a:p>
            <a:pPr marL="92075" indent="-92075" algn="ctr">
              <a:defRPr/>
            </a:pPr>
            <a:r>
              <a:rPr lang="en-US" altLang="ko-KR" sz="2000" dirty="0">
                <a:ea typeface="맑은 고딕" pitchFamily="50" charset="-127"/>
              </a:rPr>
              <a:t>(without signature)</a:t>
            </a:r>
          </a:p>
        </p:txBody>
      </p:sp>
      <p:sp>
        <p:nvSpPr>
          <p:cNvPr id="72714" name="모서리가 둥근 직사각형 18"/>
          <p:cNvSpPr>
            <a:spLocks noChangeArrowheads="1"/>
          </p:cNvSpPr>
          <p:nvPr/>
        </p:nvSpPr>
        <p:spPr bwMode="auto">
          <a:xfrm>
            <a:off x="6510338" y="1560513"/>
            <a:ext cx="7429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Submit</a:t>
            </a:r>
            <a:endParaRPr kumimoji="0" lang="ko-KR" altLang="en-US" sz="800" b="1">
              <a:latin typeface="맑은 고딕" pitchFamily="50" charset="-127"/>
              <a:ea typeface="맑은 고딕" pitchFamily="50" charset="-127"/>
            </a:endParaRPr>
          </a:p>
        </p:txBody>
      </p:sp>
      <p:sp>
        <p:nvSpPr>
          <p:cNvPr id="72715" name="모서리가 둥근 직사각형 20"/>
          <p:cNvSpPr>
            <a:spLocks noChangeArrowheads="1"/>
          </p:cNvSpPr>
          <p:nvPr/>
        </p:nvSpPr>
        <p:spPr bwMode="auto">
          <a:xfrm>
            <a:off x="6510338" y="1931988"/>
            <a:ext cx="7429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dirty="0">
                <a:latin typeface="맑은 고딕" pitchFamily="50" charset="-127"/>
                <a:ea typeface="맑은 고딕" pitchFamily="50" charset="-127"/>
              </a:rPr>
              <a:t>Open In…</a:t>
            </a:r>
            <a:endParaRPr kumimoji="0" lang="ko-KR" altLang="en-US" sz="800" b="1" dirty="0">
              <a:latin typeface="맑은 고딕" pitchFamily="50" charset="-127"/>
              <a:ea typeface="맑은 고딕" pitchFamily="50" charset="-127"/>
            </a:endParaRPr>
          </a:p>
        </p:txBody>
      </p:sp>
      <p:sp>
        <p:nvSpPr>
          <p:cNvPr id="58" name="모서리가 둥근 직사각형 57"/>
          <p:cNvSpPr/>
          <p:nvPr/>
        </p:nvSpPr>
        <p:spPr bwMode="auto">
          <a:xfrm>
            <a:off x="404813" y="1560513"/>
            <a:ext cx="1423987" cy="971550"/>
          </a:xfrm>
          <a:prstGeom prst="roundRect">
            <a:avLst>
              <a:gd name="adj" fmla="val 4891"/>
            </a:avLst>
          </a:prstGeom>
          <a:no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1200" b="1" dirty="0" smtClean="0">
                <a:solidFill>
                  <a:srgbClr val="BFBFBF"/>
                </a:solidFill>
                <a:ea typeface="맑은 고딕" pitchFamily="50" charset="-127"/>
              </a:rPr>
              <a:t>Customer</a:t>
            </a:r>
            <a:endParaRPr lang="ko-KR" altLang="en-US" sz="1200" b="1" dirty="0">
              <a:solidFill>
                <a:srgbClr val="BFBFBF"/>
              </a:solidFill>
              <a:ea typeface="맑은 고딕" pitchFamily="50" charset="-127"/>
            </a:endParaRPr>
          </a:p>
        </p:txBody>
      </p:sp>
      <p:sp>
        <p:nvSpPr>
          <p:cNvPr id="59" name="모서리가 둥근 직사각형 58"/>
          <p:cNvSpPr/>
          <p:nvPr/>
        </p:nvSpPr>
        <p:spPr bwMode="auto">
          <a:xfrm>
            <a:off x="1900238" y="1560513"/>
            <a:ext cx="1423987" cy="971550"/>
          </a:xfrm>
          <a:prstGeom prst="roundRect">
            <a:avLst>
              <a:gd name="adj" fmla="val 4891"/>
            </a:avLst>
          </a:prstGeom>
          <a:no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1200" b="1" dirty="0" smtClean="0">
                <a:solidFill>
                  <a:srgbClr val="BFBFBF"/>
                </a:solidFill>
                <a:ea typeface="맑은 고딕" pitchFamily="50" charset="-127"/>
              </a:rPr>
              <a:t>Agent</a:t>
            </a:r>
            <a:endParaRPr lang="ko-KR" altLang="en-US" sz="1200" b="1" dirty="0">
              <a:solidFill>
                <a:srgbClr val="BFBFBF"/>
              </a:solidFill>
              <a:ea typeface="맑은 고딕" pitchFamily="50" charset="-127"/>
            </a:endParaRPr>
          </a:p>
        </p:txBody>
      </p:sp>
      <p:graphicFrame>
        <p:nvGraphicFramePr>
          <p:cNvPr id="60" name="Group 369"/>
          <p:cNvGraphicFramePr>
            <a:graphicFrameLocks noGrp="1"/>
          </p:cNvGraphicFramePr>
          <p:nvPr/>
        </p:nvGraphicFramePr>
        <p:xfrm>
          <a:off x="7534275" y="919163"/>
          <a:ext cx="2371725" cy="474663"/>
        </p:xfrm>
        <a:graphic>
          <a:graphicData uri="http://schemas.openxmlformats.org/drawingml/2006/table">
            <a:tbl>
              <a:tblPr/>
              <a:tblGrid>
                <a:gridCol w="255588"/>
                <a:gridCol w="2116137"/>
              </a:tblGrid>
              <a:tr h="47466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a:t>
                      </a:r>
                    </a:p>
                  </a:txBody>
                  <a:tcPr marL="0" marR="0" marT="45751" marB="4575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5725" marR="0" lvl="0" indent="-85725" algn="l" defTabSz="914400" rtl="0" eaLnBrk="0" fontAlgn="base" latinLnBrk="1" hangingPunct="0">
                        <a:lnSpc>
                          <a:spcPct val="110000"/>
                        </a:lnSpc>
                        <a:spcBef>
                          <a:spcPct val="0"/>
                        </a:spcBef>
                        <a:spcAft>
                          <a:spcPct val="0"/>
                        </a:spcAft>
                        <a:buClrTx/>
                        <a:buSzTx/>
                        <a:buFont typeface="Wingdings" pitchFamily="2" charset="2"/>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pitchFamily="2" charset="2"/>
                        </a:rPr>
                        <a:t>Similar to MetLife Hong Kong and India tab.</a:t>
                      </a:r>
                    </a:p>
                    <a:p>
                      <a:pPr marL="85725" marR="0" lvl="0" indent="-85725"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pitchFamily="2" charset="2"/>
                        </a:rPr>
                        <a:t>After sending the signatures, embedded signature PDF is generated.</a:t>
                      </a:r>
                    </a:p>
                  </a:txBody>
                  <a:tcPr marL="36000" marR="36000" marT="36025" marB="36025"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20" name="모서리가 둥근 직사각형 19"/>
          <p:cNvSpPr/>
          <p:nvPr/>
        </p:nvSpPr>
        <p:spPr bwMode="auto">
          <a:xfrm>
            <a:off x="3395663" y="1560513"/>
            <a:ext cx="1423987" cy="971550"/>
          </a:xfrm>
          <a:prstGeom prst="roundRect">
            <a:avLst>
              <a:gd name="adj" fmla="val 4891"/>
            </a:avLst>
          </a:prstGeom>
          <a:no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1200" b="1" dirty="0" smtClean="0">
                <a:solidFill>
                  <a:srgbClr val="BFBFBF"/>
                </a:solidFill>
                <a:ea typeface="맑은 고딕" pitchFamily="50" charset="-127"/>
              </a:rPr>
              <a:t>Leader</a:t>
            </a:r>
            <a:endParaRPr lang="ko-KR" altLang="en-US" sz="1200" b="1" dirty="0">
              <a:solidFill>
                <a:srgbClr val="BFBFBF"/>
              </a:solidFill>
              <a:ea typeface="맑은 고딕" pitchFamily="50" charset="-127"/>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ltLang="ko-KR" sz="1800" smtClean="0"/>
              <a:t>4. Customer Fact Finding</a:t>
            </a:r>
            <a:endParaRPr lang="en-US" sz="1800" smtClean="0"/>
          </a:p>
        </p:txBody>
      </p:sp>
      <p:sp>
        <p:nvSpPr>
          <p:cNvPr id="73731" name="Content Placeholder 2"/>
          <p:cNvSpPr>
            <a:spLocks noGrp="1"/>
          </p:cNvSpPr>
          <p:nvPr>
            <p:ph idx="5"/>
          </p:nvPr>
        </p:nvSpPr>
        <p:spPr>
          <a:xfrm>
            <a:off x="223838" y="728663"/>
            <a:ext cx="6910387" cy="280987"/>
          </a:xfrm>
          <a:noFill/>
        </p:spPr>
        <p:txBody>
          <a:bodyPr/>
          <a:lstStyle/>
          <a:p>
            <a:pPr marL="0" indent="0">
              <a:buFont typeface="Wingdings" pitchFamily="2" charset="2"/>
              <a:buNone/>
            </a:pPr>
            <a:r>
              <a:rPr lang="en-US" altLang="ko-KR" smtClean="0"/>
              <a:t>4.10 Customer Fact Find Form PDF – Embedded signature</a:t>
            </a:r>
          </a:p>
        </p:txBody>
      </p:sp>
      <p:sp>
        <p:nvSpPr>
          <p:cNvPr id="73732"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73733"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graphicFrame>
        <p:nvGraphicFramePr>
          <p:cNvPr id="60" name="Group 369"/>
          <p:cNvGraphicFramePr>
            <a:graphicFrameLocks noGrp="1"/>
          </p:cNvGraphicFramePr>
          <p:nvPr/>
        </p:nvGraphicFramePr>
        <p:xfrm>
          <a:off x="7534275" y="917575"/>
          <a:ext cx="2371725" cy="339770"/>
        </p:xfrm>
        <a:graphic>
          <a:graphicData uri="http://schemas.openxmlformats.org/drawingml/2006/table">
            <a:tbl>
              <a:tblPr/>
              <a:tblGrid>
                <a:gridCol w="255588"/>
                <a:gridCol w="2116137"/>
              </a:tblGrid>
              <a:tr h="339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a:t>
                      </a:r>
                    </a:p>
                  </a:txBody>
                  <a:tcPr marL="0" marR="0" marT="45434" marB="45434"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5725" marR="0" lvl="0" indent="-85725" algn="l" defTabSz="914400" rtl="0" eaLnBrk="0" fontAlgn="base" latinLnBrk="1" hangingPunct="0">
                        <a:lnSpc>
                          <a:spcPct val="110000"/>
                        </a:lnSpc>
                        <a:spcBef>
                          <a:spcPct val="0"/>
                        </a:spcBef>
                        <a:spcAft>
                          <a:spcPct val="0"/>
                        </a:spcAft>
                        <a:buClrTx/>
                        <a:buSzTx/>
                        <a:buFont typeface="Wingdings" pitchFamily="2" charset="2"/>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pitchFamily="2" charset="2"/>
                        </a:rPr>
                        <a:t>Equivalent to the existing project screen.</a:t>
                      </a:r>
                    </a:p>
                    <a:p>
                      <a:pPr marL="85725" marR="0" lvl="0" indent="-85725" algn="l" defTabSz="914400" rtl="0" eaLnBrk="0" fontAlgn="base" latinLnBrk="1" hangingPunct="0">
                        <a:lnSpc>
                          <a:spcPct val="110000"/>
                        </a:lnSpc>
                        <a:spcBef>
                          <a:spcPct val="0"/>
                        </a:spcBef>
                        <a:spcAft>
                          <a:spcPct val="0"/>
                        </a:spcAft>
                        <a:buClrTx/>
                        <a:buSzTx/>
                        <a:buFont typeface="Wingdings" pitchFamily="2" charset="2"/>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pitchFamily="2" charset="2"/>
                        </a:rPr>
                        <a:t>Able to send generated PDF via email.</a:t>
                      </a:r>
                    </a:p>
                  </a:txBody>
                  <a:tcPr marL="36000" marR="36000" marT="35773" marB="3577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73741" name="그룹 276"/>
          <p:cNvGrpSpPr>
            <a:grpSpLocks/>
          </p:cNvGrpSpPr>
          <p:nvPr/>
        </p:nvGrpSpPr>
        <p:grpSpPr bwMode="auto">
          <a:xfrm>
            <a:off x="0" y="1511300"/>
            <a:ext cx="271463" cy="4857750"/>
            <a:chOff x="9007" y="2570276"/>
            <a:chExt cx="271973" cy="3439998"/>
          </a:xfrm>
        </p:grpSpPr>
        <p:grpSp>
          <p:nvGrpSpPr>
            <p:cNvPr id="73746" name="그룹 77"/>
            <p:cNvGrpSpPr>
              <a:grpSpLocks/>
            </p:cNvGrpSpPr>
            <p:nvPr/>
          </p:nvGrpSpPr>
          <p:grpSpPr bwMode="auto">
            <a:xfrm>
              <a:off x="28092" y="2570276"/>
              <a:ext cx="252888" cy="3439998"/>
              <a:chOff x="7326139" y="2570276"/>
              <a:chExt cx="252888" cy="3439998"/>
            </a:xfrm>
          </p:grpSpPr>
          <p:sp>
            <p:nvSpPr>
              <p:cNvPr id="23" name="Line 12"/>
              <p:cNvSpPr>
                <a:spLocks noChangeShapeType="1"/>
              </p:cNvSpPr>
              <p:nvPr/>
            </p:nvSpPr>
            <p:spPr bwMode="auto">
              <a:xfrm>
                <a:off x="7448608" y="2584891"/>
                <a:ext cx="0" cy="3397279"/>
              </a:xfrm>
              <a:prstGeom prst="line">
                <a:avLst/>
              </a:prstGeom>
              <a:noFill/>
              <a:ln w="9525">
                <a:solidFill>
                  <a:srgbClr val="FFFFFF">
                    <a:lumMod val="50000"/>
                  </a:srgbClr>
                </a:solidFill>
                <a:round/>
                <a:headEnd type="triangle" w="sm" len="sm"/>
                <a:tailEnd type="triangle" w="sm" len="sm"/>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sp>
            <p:nvSpPr>
              <p:cNvPr id="24" name="Line 9"/>
              <p:cNvSpPr>
                <a:spLocks noChangeShapeType="1"/>
              </p:cNvSpPr>
              <p:nvPr/>
            </p:nvSpPr>
            <p:spPr bwMode="auto">
              <a:xfrm>
                <a:off x="7326140" y="6010274"/>
                <a:ext cx="252887" cy="0"/>
              </a:xfrm>
              <a:prstGeom prst="line">
                <a:avLst/>
              </a:prstGeom>
              <a:noFill/>
              <a:ln w="9525">
                <a:solidFill>
                  <a:schemeClr val="bg1">
                    <a:lumMod val="75000"/>
                  </a:schemeClr>
                </a:solidFill>
                <a:round/>
                <a:headEnd/>
                <a:tailEnd/>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sp>
            <p:nvSpPr>
              <p:cNvPr id="25" name="Line 9"/>
              <p:cNvSpPr>
                <a:spLocks noChangeShapeType="1"/>
              </p:cNvSpPr>
              <p:nvPr/>
            </p:nvSpPr>
            <p:spPr bwMode="auto">
              <a:xfrm>
                <a:off x="7326140" y="2570276"/>
                <a:ext cx="252887" cy="0"/>
              </a:xfrm>
              <a:prstGeom prst="line">
                <a:avLst/>
              </a:prstGeom>
              <a:noFill/>
              <a:ln w="9525">
                <a:solidFill>
                  <a:schemeClr val="bg1">
                    <a:lumMod val="75000"/>
                  </a:schemeClr>
                </a:solidFill>
                <a:round/>
                <a:headEnd/>
                <a:tailEnd/>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grpSp>
        <p:sp>
          <p:nvSpPr>
            <p:cNvPr id="73747" name="Text Box 14"/>
            <p:cNvSpPr txBox="1">
              <a:spLocks noChangeArrowheads="1"/>
            </p:cNvSpPr>
            <p:nvPr/>
          </p:nvSpPr>
          <p:spPr bwMode="auto">
            <a:xfrm>
              <a:off x="9007" y="4190243"/>
              <a:ext cx="271973" cy="198588"/>
            </a:xfrm>
            <a:prstGeom prst="rect">
              <a:avLst/>
            </a:prstGeom>
            <a:solidFill>
              <a:schemeClr val="bg1"/>
            </a:solidFill>
            <a:ln w="9525" algn="ctr">
              <a:noFill/>
              <a:miter lim="800000"/>
              <a:headEnd/>
              <a:tailEnd/>
            </a:ln>
          </p:spPr>
          <p:txBody>
            <a:bodyPr lIns="0" tIns="0" rIns="0" bIns="0">
              <a:spAutoFit/>
            </a:bodyPr>
            <a:lstStyle/>
            <a:p>
              <a:r>
                <a:rPr kumimoji="0" lang="en-US" altLang="ko-KR" sz="800">
                  <a:latin typeface="Trebuchet MS" pitchFamily="34" charset="0"/>
                  <a:ea typeface="맑은 고딕" pitchFamily="50" charset="-127"/>
                </a:rPr>
                <a:t>Scroll</a:t>
              </a:r>
            </a:p>
            <a:p>
              <a:r>
                <a:rPr kumimoji="0" lang="en-US" altLang="ko-KR" sz="800">
                  <a:latin typeface="Trebuchet MS" pitchFamily="34" charset="0"/>
                  <a:ea typeface="맑은 고딕" pitchFamily="50" charset="-127"/>
                </a:rPr>
                <a:t>able</a:t>
              </a:r>
              <a:endParaRPr kumimoji="0" lang="en-US" altLang="ko-KR" sz="800">
                <a:latin typeface="맑은 고딕" pitchFamily="50" charset="-127"/>
                <a:ea typeface="맑은 고딕" pitchFamily="50" charset="-127"/>
              </a:endParaRPr>
            </a:p>
          </p:txBody>
        </p:sp>
      </p:grpSp>
      <p:sp>
        <p:nvSpPr>
          <p:cNvPr id="73742" name="직사각형 65"/>
          <p:cNvSpPr>
            <a:spLocks noChangeArrowheads="1"/>
          </p:cNvSpPr>
          <p:nvPr/>
        </p:nvSpPr>
        <p:spPr bwMode="auto">
          <a:xfrm>
            <a:off x="306388" y="1195388"/>
            <a:ext cx="7045325" cy="315912"/>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en-US" altLang="ko-KR" sz="1100" b="1">
              <a:solidFill>
                <a:srgbClr val="FFFFFF"/>
              </a:solidFill>
              <a:latin typeface="Trebuchet MS" pitchFamily="34" charset="0"/>
              <a:ea typeface="맑은 고딕" pitchFamily="50" charset="-127"/>
            </a:endParaRPr>
          </a:p>
        </p:txBody>
      </p:sp>
      <p:sp>
        <p:nvSpPr>
          <p:cNvPr id="73743" name="모서리가 둥근 직사각형 66"/>
          <p:cNvSpPr>
            <a:spLocks noChangeArrowheads="1"/>
          </p:cNvSpPr>
          <p:nvPr/>
        </p:nvSpPr>
        <p:spPr bwMode="auto">
          <a:xfrm>
            <a:off x="411163" y="1214438"/>
            <a:ext cx="581025"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sp>
        <p:nvSpPr>
          <p:cNvPr id="28" name="직사각형 27"/>
          <p:cNvSpPr/>
          <p:nvPr/>
        </p:nvSpPr>
        <p:spPr bwMode="auto">
          <a:xfrm>
            <a:off x="404813" y="1600200"/>
            <a:ext cx="6848475" cy="4673600"/>
          </a:xfrm>
          <a:prstGeom prst="rect">
            <a:avLst/>
          </a:prstGeom>
          <a:no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2000" dirty="0">
                <a:ea typeface="맑은 고딕" pitchFamily="50" charset="-127"/>
              </a:rPr>
              <a:t>Customer Fact Find Form PDF</a:t>
            </a:r>
          </a:p>
          <a:p>
            <a:pPr marL="92075" indent="-92075" algn="ctr">
              <a:defRPr/>
            </a:pPr>
            <a:r>
              <a:rPr lang="en-US" altLang="ko-KR" sz="2000" dirty="0">
                <a:ea typeface="맑은 고딕" pitchFamily="50" charset="-127"/>
              </a:rPr>
              <a:t>(embedded signature)</a:t>
            </a:r>
          </a:p>
        </p:txBody>
      </p:sp>
      <p:sp>
        <p:nvSpPr>
          <p:cNvPr id="73745" name="모서리가 둥근 직사각형 69"/>
          <p:cNvSpPr>
            <a:spLocks noChangeArrowheads="1"/>
          </p:cNvSpPr>
          <p:nvPr/>
        </p:nvSpPr>
        <p:spPr bwMode="auto">
          <a:xfrm>
            <a:off x="6510338" y="1209675"/>
            <a:ext cx="7429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Open In..</a:t>
            </a:r>
            <a:endParaRPr kumimoji="0" lang="ko-KR" altLang="en-US" sz="800" b="1">
              <a:latin typeface="맑은 고딕" pitchFamily="50" charset="-127"/>
              <a:ea typeface="맑은 고딕" pitchFamily="50" charset="-127"/>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제목 5"/>
          <p:cNvSpPr>
            <a:spLocks noGrp="1"/>
          </p:cNvSpPr>
          <p:nvPr>
            <p:ph type="title"/>
          </p:nvPr>
        </p:nvSpPr>
        <p:spPr bwMode="auto">
          <a:xfrm>
            <a:off x="4895850" y="2241550"/>
            <a:ext cx="4867275" cy="912813"/>
          </a:xfrm>
          <a:extLst/>
        </p:spPr>
        <p:txBody>
          <a:bodyPr/>
          <a:lstStyle/>
          <a:p>
            <a:pPr>
              <a:defRPr/>
            </a:pPr>
            <a:r>
              <a:rPr lang="en-US" altLang="ko-KR" dirty="0" smtClean="0"/>
              <a:t>5. Financial Analysis</a:t>
            </a:r>
            <a:endParaRPr smtClean="0">
              <a:latin typeface="Trebuchet MS" pitchFamily="34" charset="0"/>
            </a:endParaRPr>
          </a:p>
        </p:txBody>
      </p:sp>
      <p:sp>
        <p:nvSpPr>
          <p:cNvPr id="6146" name="부제목 4"/>
          <p:cNvSpPr>
            <a:spLocks noGrp="1"/>
          </p:cNvSpPr>
          <p:nvPr>
            <p:ph type="subTitle" idx="1"/>
          </p:nvPr>
        </p:nvSpPr>
        <p:spPr bwMode="auto">
          <a:xfrm>
            <a:off x="4951413" y="3143250"/>
            <a:ext cx="4591050" cy="954088"/>
          </a:xfrm>
        </p:spPr>
        <p:txBody>
          <a:bodyPr vert="horz" lIns="91440" tIns="45720" rIns="91440" bIns="45720" numCol="1" anchorCtr="0" compatLnSpc="1">
            <a:prstTxWarp prst="textNoShape">
              <a:avLst/>
            </a:prstTxWarp>
          </a:bodyPr>
          <a:lstStyle/>
          <a:p>
            <a:pPr>
              <a:buFont typeface="+mj-lt"/>
              <a:buNone/>
              <a:defRPr/>
            </a:pPr>
            <a:r>
              <a:rPr lang="en-US" altLang="ko-KR" smtClean="0"/>
              <a:t>5.1 Income Protection</a:t>
            </a:r>
            <a:endParaRPr lang="en-US" altLang="ko-KR"/>
          </a:p>
          <a:p>
            <a:pPr>
              <a:buFont typeface="+mj-lt"/>
              <a:buNone/>
              <a:defRPr/>
            </a:pPr>
            <a:r>
              <a:rPr lang="en-US" altLang="ko-KR" smtClean="0"/>
              <a:t>5.2 Child Education</a:t>
            </a:r>
          </a:p>
          <a:p>
            <a:pPr>
              <a:buFont typeface="+mj-lt"/>
              <a:buNone/>
              <a:defRPr/>
            </a:pPr>
            <a:r>
              <a:rPr lang="en-US" altLang="ko-KR" smtClean="0"/>
              <a:t>5.3 FNA PDF</a:t>
            </a:r>
            <a:endParaRPr lang="en-US" altLang="ko-KR"/>
          </a:p>
        </p:txBody>
      </p:sp>
    </p:spTree>
    <p:extLst>
      <p:ext uri="{BB962C8B-B14F-4D97-AF65-F5344CB8AC3E}">
        <p14:creationId xmlns="" xmlns:p14="http://schemas.microsoft.com/office/powerpoint/2010/main" val="33453929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5"/>
          <p:cNvSpPr txBox="1">
            <a:spLocks noChangeArrowheads="1"/>
          </p:cNvSpPr>
          <p:nvPr/>
        </p:nvSpPr>
        <p:spPr bwMode="auto">
          <a:xfrm>
            <a:off x="266700" y="352425"/>
            <a:ext cx="904875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1000">
                <a:solidFill>
                  <a:srgbClr val="000000"/>
                </a:solidFill>
                <a:latin typeface="Arial" pitchFamily="34" charset="0"/>
                <a:ea typeface="굴림" pitchFamily="50" charset="-127"/>
                <a:sym typeface="Wingdings 2" pitchFamily="18" charset="2"/>
              </a:defRPr>
            </a:lvl1pPr>
            <a:lvl2pPr marL="742950" indent="-285750" eaLnBrk="0" hangingPunct="0">
              <a:defRPr kumimoji="1" sz="1000">
                <a:solidFill>
                  <a:srgbClr val="000000"/>
                </a:solidFill>
                <a:latin typeface="Arial" pitchFamily="34" charset="0"/>
                <a:ea typeface="굴림" pitchFamily="50" charset="-127"/>
                <a:sym typeface="Wingdings 2" pitchFamily="18" charset="2"/>
              </a:defRPr>
            </a:lvl2pPr>
            <a:lvl3pPr marL="1143000" indent="-228600" eaLnBrk="0" hangingPunct="0">
              <a:defRPr kumimoji="1" sz="1000">
                <a:solidFill>
                  <a:srgbClr val="000000"/>
                </a:solidFill>
                <a:latin typeface="Arial" pitchFamily="34" charset="0"/>
                <a:ea typeface="굴림" pitchFamily="50" charset="-127"/>
                <a:sym typeface="Wingdings 2" pitchFamily="18" charset="2"/>
              </a:defRPr>
            </a:lvl3pPr>
            <a:lvl4pPr marL="1600200" indent="-228600" eaLnBrk="0" hangingPunct="0">
              <a:defRPr kumimoji="1" sz="1000">
                <a:solidFill>
                  <a:srgbClr val="000000"/>
                </a:solidFill>
                <a:latin typeface="Arial" pitchFamily="34" charset="0"/>
                <a:ea typeface="굴림" pitchFamily="50" charset="-127"/>
                <a:sym typeface="Wingdings 2" pitchFamily="18" charset="2"/>
              </a:defRPr>
            </a:lvl4pPr>
            <a:lvl5pPr marL="2057400" indent="-228600" eaLnBrk="0" hangingPunct="0">
              <a:defRPr kumimoji="1" sz="1000">
                <a:solidFill>
                  <a:srgbClr val="000000"/>
                </a:solidFill>
                <a:latin typeface="Arial" pitchFamily="34" charset="0"/>
                <a:ea typeface="굴림" pitchFamily="50" charset="-127"/>
                <a:sym typeface="Wingdings 2" pitchFamily="18" charset="2"/>
              </a:defRPr>
            </a:lvl5pPr>
            <a:lvl6pPr marL="25146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6pPr>
            <a:lvl7pPr marL="29718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7pPr>
            <a:lvl8pPr marL="34290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8pPr>
            <a:lvl9pPr marL="38862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9pPr>
          </a:lstStyle>
          <a:p>
            <a:pPr eaLnBrk="1" hangingPunct="1"/>
            <a:r>
              <a:rPr lang="en-US" altLang="ko-KR" sz="3200" b="1" dirty="0">
                <a:solidFill>
                  <a:schemeClr val="tx2"/>
                </a:solidFill>
                <a:ea typeface="맑은 고딕" pitchFamily="50" charset="-127"/>
              </a:rPr>
              <a:t>5.Financial Analysis</a:t>
            </a:r>
            <a:endParaRPr lang="ko-KR" altLang="en-US" sz="3200" b="1" dirty="0">
              <a:solidFill>
                <a:schemeClr val="tx2"/>
              </a:solidFill>
              <a:ea typeface="맑은 고딕" pitchFamily="50" charset="-127"/>
            </a:endParaRPr>
          </a:p>
        </p:txBody>
      </p:sp>
      <p:sp>
        <p:nvSpPr>
          <p:cNvPr id="62" name="아래쪽 화살표 61"/>
          <p:cNvSpPr/>
          <p:nvPr/>
        </p:nvSpPr>
        <p:spPr>
          <a:xfrm>
            <a:off x="4570413" y="1749425"/>
            <a:ext cx="295275" cy="461963"/>
          </a:xfrm>
          <a:prstGeom prst="downArrow">
            <a:avLst>
              <a:gd name="adj1" fmla="val 37097"/>
              <a:gd name="adj2" fmla="val 50000"/>
            </a:avLst>
          </a:prstGeom>
          <a:gradFill>
            <a:gsLst>
              <a:gs pos="100000">
                <a:srgbClr val="5E9EFF"/>
              </a:gs>
              <a:gs pos="39999">
                <a:srgbClr val="85C2FF"/>
              </a:gs>
              <a:gs pos="0">
                <a:srgbClr val="C4D6EB"/>
              </a:gs>
              <a:gs pos="100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rgbClr val="FFFFFF"/>
              </a:solidFill>
            </a:endParaRPr>
          </a:p>
        </p:txBody>
      </p:sp>
      <p:sp>
        <p:nvSpPr>
          <p:cNvPr id="23556" name="TextBox 62"/>
          <p:cNvSpPr txBox="1">
            <a:spLocks noChangeArrowheads="1"/>
          </p:cNvSpPr>
          <p:nvPr/>
        </p:nvSpPr>
        <p:spPr bwMode="auto">
          <a:xfrm>
            <a:off x="4413250" y="1427163"/>
            <a:ext cx="695325" cy="292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1000">
                <a:solidFill>
                  <a:srgbClr val="000000"/>
                </a:solidFill>
                <a:latin typeface="Arial" pitchFamily="34" charset="0"/>
                <a:ea typeface="굴림" pitchFamily="50" charset="-127"/>
                <a:sym typeface="Wingdings 2" pitchFamily="18" charset="2"/>
              </a:defRPr>
            </a:lvl1pPr>
            <a:lvl2pPr marL="742950" indent="-285750" eaLnBrk="0" hangingPunct="0">
              <a:defRPr kumimoji="1" sz="1000">
                <a:solidFill>
                  <a:srgbClr val="000000"/>
                </a:solidFill>
                <a:latin typeface="Arial" pitchFamily="34" charset="0"/>
                <a:ea typeface="굴림" pitchFamily="50" charset="-127"/>
                <a:sym typeface="Wingdings 2" pitchFamily="18" charset="2"/>
              </a:defRPr>
            </a:lvl2pPr>
            <a:lvl3pPr marL="1143000" indent="-228600" eaLnBrk="0" hangingPunct="0">
              <a:defRPr kumimoji="1" sz="1000">
                <a:solidFill>
                  <a:srgbClr val="000000"/>
                </a:solidFill>
                <a:latin typeface="Arial" pitchFamily="34" charset="0"/>
                <a:ea typeface="굴림" pitchFamily="50" charset="-127"/>
                <a:sym typeface="Wingdings 2" pitchFamily="18" charset="2"/>
              </a:defRPr>
            </a:lvl3pPr>
            <a:lvl4pPr marL="1600200" indent="-228600" eaLnBrk="0" hangingPunct="0">
              <a:defRPr kumimoji="1" sz="1000">
                <a:solidFill>
                  <a:srgbClr val="000000"/>
                </a:solidFill>
                <a:latin typeface="Arial" pitchFamily="34" charset="0"/>
                <a:ea typeface="굴림" pitchFamily="50" charset="-127"/>
                <a:sym typeface="Wingdings 2" pitchFamily="18" charset="2"/>
              </a:defRPr>
            </a:lvl4pPr>
            <a:lvl5pPr marL="2057400" indent="-228600" eaLnBrk="0" hangingPunct="0">
              <a:defRPr kumimoji="1" sz="1000">
                <a:solidFill>
                  <a:srgbClr val="000000"/>
                </a:solidFill>
                <a:latin typeface="Arial" pitchFamily="34" charset="0"/>
                <a:ea typeface="굴림" pitchFamily="50" charset="-127"/>
                <a:sym typeface="Wingdings 2" pitchFamily="18" charset="2"/>
              </a:defRPr>
            </a:lvl5pPr>
            <a:lvl6pPr marL="25146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6pPr>
            <a:lvl7pPr marL="29718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7pPr>
            <a:lvl8pPr marL="34290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8pPr>
            <a:lvl9pPr marL="38862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9pPr>
          </a:lstStyle>
          <a:p>
            <a:pPr eaLnBrk="1" hangingPunct="1"/>
            <a:r>
              <a:rPr lang="en-US" altLang="ko-KR" sz="1300" b="1">
                <a:ea typeface="맑은 고딕" pitchFamily="50" charset="-127"/>
              </a:rPr>
              <a:t>Start</a:t>
            </a:r>
            <a:endParaRPr lang="ko-KR" altLang="en-US" sz="1300" b="1">
              <a:ea typeface="맑은 고딕" pitchFamily="50" charset="-127"/>
            </a:endParaRPr>
          </a:p>
        </p:txBody>
      </p:sp>
      <p:sp>
        <p:nvSpPr>
          <p:cNvPr id="22" name="모서리가 둥근 직사각형 21"/>
          <p:cNvSpPr/>
          <p:nvPr/>
        </p:nvSpPr>
        <p:spPr bwMode="auto">
          <a:xfrm>
            <a:off x="4177993" y="2388701"/>
            <a:ext cx="1080000" cy="410400"/>
          </a:xfrm>
          <a:prstGeom prst="roundRect">
            <a:avLst/>
          </a:prstGeom>
          <a:solidFill>
            <a:schemeClr val="accent3"/>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a:solidFill>
                  <a:schemeClr val="bg1"/>
                </a:solidFill>
                <a:ea typeface="맑은 고딕" pitchFamily="50" charset="-127"/>
              </a:rPr>
              <a:t>FNA Calculator</a:t>
            </a:r>
            <a:endParaRPr lang="ko-KR" altLang="en-US">
              <a:solidFill>
                <a:schemeClr val="bg1"/>
              </a:solidFill>
              <a:ea typeface="맑은 고딕" pitchFamily="50" charset="-127"/>
            </a:endParaRPr>
          </a:p>
        </p:txBody>
      </p:sp>
      <p:cxnSp>
        <p:nvCxnSpPr>
          <p:cNvPr id="27" name="직선 화살표 연결선 26"/>
          <p:cNvCxnSpPr/>
          <p:nvPr/>
        </p:nvCxnSpPr>
        <p:spPr>
          <a:xfrm>
            <a:off x="4718050" y="2798763"/>
            <a:ext cx="0" cy="35083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31" name="모서리가 둥근 직사각형 30"/>
          <p:cNvSpPr/>
          <p:nvPr/>
        </p:nvSpPr>
        <p:spPr bwMode="auto">
          <a:xfrm>
            <a:off x="2957847" y="3582889"/>
            <a:ext cx="1080000" cy="410400"/>
          </a:xfrm>
          <a:prstGeom prst="roundRect">
            <a:avLst/>
          </a:prstGeom>
          <a:solidFill>
            <a:schemeClr val="accent5"/>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lIns="0" rIns="0" anchor="ctr"/>
          <a:lstStyle/>
          <a:p>
            <a:pPr algn="ctr">
              <a:defRPr/>
            </a:pPr>
            <a:r>
              <a:rPr lang="en-US" altLang="ko-KR">
                <a:solidFill>
                  <a:schemeClr val="bg1"/>
                </a:solidFill>
                <a:ea typeface="맑은 고딕" pitchFamily="50" charset="-127"/>
              </a:rPr>
              <a:t>Child Education Fund Assessment</a:t>
            </a:r>
            <a:endParaRPr lang="ko-KR" altLang="en-US">
              <a:solidFill>
                <a:schemeClr val="bg1"/>
              </a:solidFill>
              <a:ea typeface="맑은 고딕" pitchFamily="50" charset="-127"/>
            </a:endParaRPr>
          </a:p>
        </p:txBody>
      </p:sp>
      <p:cxnSp>
        <p:nvCxnSpPr>
          <p:cNvPr id="30" name="직선 화살표 연결선 29"/>
          <p:cNvCxnSpPr/>
          <p:nvPr/>
        </p:nvCxnSpPr>
        <p:spPr>
          <a:xfrm>
            <a:off x="4038600" y="3787775"/>
            <a:ext cx="1376363"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8" name="모서리가 둥근 직사각형 27"/>
          <p:cNvSpPr/>
          <p:nvPr/>
        </p:nvSpPr>
        <p:spPr bwMode="auto">
          <a:xfrm>
            <a:off x="5414346" y="3582889"/>
            <a:ext cx="1080000" cy="410400"/>
          </a:xfrm>
          <a:prstGeom prst="roundRect">
            <a:avLst/>
          </a:prstGeom>
          <a:solidFill>
            <a:schemeClr val="accent5"/>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lIns="0" rIns="0" anchor="ctr"/>
          <a:lstStyle/>
          <a:p>
            <a:pPr algn="ctr">
              <a:defRPr/>
            </a:pPr>
            <a:r>
              <a:rPr lang="en-US" altLang="ko-KR" kern="0" dirty="0">
                <a:solidFill>
                  <a:schemeClr val="bg1"/>
                </a:solidFill>
                <a:ea typeface="맑은 고딕"/>
              </a:rPr>
              <a:t>Income Replacement</a:t>
            </a:r>
          </a:p>
        </p:txBody>
      </p:sp>
      <p:cxnSp>
        <p:nvCxnSpPr>
          <p:cNvPr id="7" name="꺾인 연결선 6"/>
          <p:cNvCxnSpPr/>
          <p:nvPr/>
        </p:nvCxnSpPr>
        <p:spPr>
          <a:xfrm rot="5400000" flipH="1" flipV="1">
            <a:off x="4725988" y="2341563"/>
            <a:ext cx="12700" cy="2457450"/>
          </a:xfrm>
          <a:prstGeom prst="bentConnector3">
            <a:avLst>
              <a:gd name="adj1" fmla="val 3300000"/>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1" name="모서리가 둥근 직사각형 10"/>
          <p:cNvSpPr/>
          <p:nvPr/>
        </p:nvSpPr>
        <p:spPr bwMode="auto">
          <a:xfrm>
            <a:off x="5414963" y="4465865"/>
            <a:ext cx="1080000" cy="410400"/>
          </a:xfrm>
          <a:prstGeom prst="roundRect">
            <a:avLst/>
          </a:prstGeom>
          <a:solidFill>
            <a:schemeClr val="accent4">
              <a:lumMod val="75000"/>
            </a:schemeClr>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lIns="36000" rIns="36000" anchor="ctr"/>
          <a:lstStyle/>
          <a:p>
            <a:pPr algn="ctr">
              <a:defRPr/>
            </a:pPr>
            <a:r>
              <a:rPr lang="en-US" altLang="ko-KR" dirty="0">
                <a:solidFill>
                  <a:schemeClr val="bg1"/>
                </a:solidFill>
                <a:ea typeface="맑은 고딕" pitchFamily="50" charset="-127"/>
              </a:rPr>
              <a:t>Generate PDF</a:t>
            </a:r>
            <a:endParaRPr lang="ko-KR" altLang="en-US" dirty="0">
              <a:solidFill>
                <a:schemeClr val="bg1"/>
              </a:solidFill>
              <a:ea typeface="맑은 고딕" pitchFamily="50" charset="-127"/>
            </a:endParaRPr>
          </a:p>
        </p:txBody>
      </p:sp>
      <p:sp>
        <p:nvSpPr>
          <p:cNvPr id="12" name="모서리가 둥근 직사각형 11"/>
          <p:cNvSpPr/>
          <p:nvPr/>
        </p:nvSpPr>
        <p:spPr bwMode="auto">
          <a:xfrm>
            <a:off x="5417344" y="5255800"/>
            <a:ext cx="1080000" cy="410400"/>
          </a:xfrm>
          <a:prstGeom prst="roundRect">
            <a:avLst/>
          </a:prstGeom>
          <a:solidFill>
            <a:schemeClr val="accent4">
              <a:lumMod val="75000"/>
            </a:schemeClr>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a:solidFill>
                  <a:schemeClr val="bg1"/>
                </a:solidFill>
                <a:ea typeface="맑은 고딕" pitchFamily="50" charset="-127"/>
              </a:rPr>
              <a:t>Send Email with PDF</a:t>
            </a:r>
            <a:endParaRPr lang="ko-KR" altLang="en-US">
              <a:solidFill>
                <a:schemeClr val="bg1"/>
              </a:solidFill>
              <a:ea typeface="맑은 고딕" pitchFamily="50" charset="-127"/>
            </a:endParaRPr>
          </a:p>
        </p:txBody>
      </p:sp>
      <p:cxnSp>
        <p:nvCxnSpPr>
          <p:cNvPr id="5" name="직선 화살표 연결선 4"/>
          <p:cNvCxnSpPr>
            <a:stCxn id="28" idx="2"/>
          </p:cNvCxnSpPr>
          <p:nvPr/>
        </p:nvCxnSpPr>
        <p:spPr>
          <a:xfrm flipH="1">
            <a:off x="5954170" y="3993289"/>
            <a:ext cx="176" cy="4723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a:stCxn id="11" idx="2"/>
            <a:endCxn id="12" idx="0"/>
          </p:cNvCxnSpPr>
          <p:nvPr/>
        </p:nvCxnSpPr>
        <p:spPr>
          <a:xfrm>
            <a:off x="5954963" y="4876265"/>
            <a:ext cx="2381" cy="3795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모서리가 둥근 직사각형 18"/>
          <p:cNvSpPr/>
          <p:nvPr/>
        </p:nvSpPr>
        <p:spPr bwMode="auto">
          <a:xfrm>
            <a:off x="2955466" y="4465865"/>
            <a:ext cx="1080000" cy="410400"/>
          </a:xfrm>
          <a:prstGeom prst="roundRect">
            <a:avLst/>
          </a:prstGeom>
          <a:solidFill>
            <a:schemeClr val="accent4">
              <a:lumMod val="75000"/>
            </a:schemeClr>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lIns="36000" rIns="36000" anchor="ctr"/>
          <a:lstStyle/>
          <a:p>
            <a:pPr algn="ctr">
              <a:defRPr/>
            </a:pPr>
            <a:r>
              <a:rPr lang="en-US" altLang="ko-KR" dirty="0">
                <a:solidFill>
                  <a:schemeClr val="bg1"/>
                </a:solidFill>
                <a:ea typeface="맑은 고딕" pitchFamily="50" charset="-127"/>
              </a:rPr>
              <a:t>Generate PDF</a:t>
            </a:r>
            <a:endParaRPr lang="ko-KR" altLang="en-US" dirty="0">
              <a:solidFill>
                <a:schemeClr val="bg1"/>
              </a:solidFill>
              <a:ea typeface="맑은 고딕" pitchFamily="50" charset="-127"/>
            </a:endParaRPr>
          </a:p>
        </p:txBody>
      </p:sp>
      <p:sp>
        <p:nvSpPr>
          <p:cNvPr id="20" name="모서리가 둥근 직사각형 19"/>
          <p:cNvSpPr/>
          <p:nvPr/>
        </p:nvSpPr>
        <p:spPr bwMode="auto">
          <a:xfrm>
            <a:off x="2957847" y="5255800"/>
            <a:ext cx="1080000" cy="410400"/>
          </a:xfrm>
          <a:prstGeom prst="roundRect">
            <a:avLst/>
          </a:prstGeom>
          <a:solidFill>
            <a:schemeClr val="accent4">
              <a:lumMod val="75000"/>
            </a:schemeClr>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a:solidFill>
                  <a:schemeClr val="bg1"/>
                </a:solidFill>
                <a:ea typeface="맑은 고딕" pitchFamily="50" charset="-127"/>
              </a:rPr>
              <a:t>Send Email with PDF</a:t>
            </a:r>
            <a:endParaRPr lang="ko-KR" altLang="en-US">
              <a:solidFill>
                <a:schemeClr val="bg1"/>
              </a:solidFill>
              <a:ea typeface="맑은 고딕" pitchFamily="50" charset="-127"/>
            </a:endParaRPr>
          </a:p>
        </p:txBody>
      </p:sp>
      <p:cxnSp>
        <p:nvCxnSpPr>
          <p:cNvPr id="21" name="직선 화살표 연결선 20"/>
          <p:cNvCxnSpPr>
            <a:stCxn id="31" idx="2"/>
            <a:endCxn id="19" idx="0"/>
          </p:cNvCxnSpPr>
          <p:nvPr/>
        </p:nvCxnSpPr>
        <p:spPr>
          <a:xfrm flipH="1">
            <a:off x="3495466" y="3993289"/>
            <a:ext cx="2381" cy="472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a:stCxn id="19" idx="2"/>
            <a:endCxn id="20" idx="0"/>
          </p:cNvCxnSpPr>
          <p:nvPr/>
        </p:nvCxnSpPr>
        <p:spPr>
          <a:xfrm>
            <a:off x="3495466" y="4876265"/>
            <a:ext cx="2381" cy="3795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4185234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ko-KR" sz="1800" dirty="0" smtClean="0"/>
              <a:t>5. Financial Analysis</a:t>
            </a:r>
            <a:endParaRPr lang="en-US" sz="1800" dirty="0" smtClean="0"/>
          </a:p>
        </p:txBody>
      </p:sp>
      <p:sp>
        <p:nvSpPr>
          <p:cNvPr id="24579" name="Content Placeholder 2"/>
          <p:cNvSpPr>
            <a:spLocks noGrp="1"/>
          </p:cNvSpPr>
          <p:nvPr>
            <p:ph idx="5"/>
          </p:nvPr>
        </p:nvSpPr>
        <p:spPr>
          <a:xfrm>
            <a:off x="223838" y="728663"/>
            <a:ext cx="6910387" cy="28098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indent="0">
              <a:buFont typeface="Wingdings" pitchFamily="2" charset="2"/>
              <a:buNone/>
            </a:pPr>
            <a:r>
              <a:rPr lang="en-US" altLang="ko-KR" smtClean="0"/>
              <a:t>5.1 Income Protection</a:t>
            </a:r>
          </a:p>
        </p:txBody>
      </p:sp>
      <p:sp>
        <p:nvSpPr>
          <p:cNvPr id="24580"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24581"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24582" name="직사각형 11"/>
          <p:cNvSpPr>
            <a:spLocks/>
          </p:cNvSpPr>
          <p:nvPr/>
        </p:nvSpPr>
        <p:spPr bwMode="auto">
          <a:xfrm>
            <a:off x="301625" y="1193800"/>
            <a:ext cx="7054850" cy="301625"/>
          </a:xfrm>
          <a:prstGeom prst="rect">
            <a:avLst/>
          </a:prstGeom>
          <a:solidFill>
            <a:srgbClr val="595959"/>
          </a:solidFill>
          <a:ln>
            <a:noFill/>
          </a:ln>
          <a:extLst>
            <a:ext uri="{91240B29-F687-4F45-9708-019B960494DF}">
              <a14:hiddenLine xmlns="" xmlns:a14="http://schemas.microsoft.com/office/drawing/2010/main" w="3175" algn="ctr">
                <a:solidFill>
                  <a:srgbClr val="000000"/>
                </a:solidFill>
                <a:miter lim="800000"/>
                <a:headEnd/>
                <a:tailEnd/>
              </a14:hiddenLine>
            </a:ext>
          </a:extLst>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24583" name="그룹 170"/>
          <p:cNvGrpSpPr>
            <a:grpSpLocks/>
          </p:cNvGrpSpPr>
          <p:nvPr/>
        </p:nvGrpSpPr>
        <p:grpSpPr bwMode="auto">
          <a:xfrm rot="-8100000">
            <a:off x="597694" y="1234281"/>
            <a:ext cx="212725" cy="214313"/>
            <a:chOff x="3740150" y="525463"/>
            <a:chExt cx="349250" cy="350837"/>
          </a:xfrm>
        </p:grpSpPr>
        <p:cxnSp>
          <p:nvCxnSpPr>
            <p:cNvPr id="9" name="직선 연결선 8"/>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0" name="직선 연결선 9"/>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24584" name="직사각형 21"/>
          <p:cNvSpPr>
            <a:spLocks noChangeArrowheads="1"/>
          </p:cNvSpPr>
          <p:nvPr/>
        </p:nvSpPr>
        <p:spPr bwMode="auto">
          <a:xfrm>
            <a:off x="844550" y="1216025"/>
            <a:ext cx="135255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kumimoji="0" lang="en-US" altLang="ko-KR" sz="1100" b="1" dirty="0">
                <a:solidFill>
                  <a:srgbClr val="FFFFFF"/>
                </a:solidFill>
                <a:latin typeface="Trebuchet MS" pitchFamily="34" charset="0"/>
                <a:ea typeface="맑은 고딕" pitchFamily="50" charset="-127"/>
              </a:rPr>
              <a:t>Financial Analysis</a:t>
            </a:r>
            <a:endParaRPr lang="ko-KR" altLang="en-US" sz="1100" dirty="0">
              <a:latin typeface="Trebuchet MS" pitchFamily="34" charset="0"/>
              <a:ea typeface="맑은 고딕" pitchFamily="50" charset="-127"/>
            </a:endParaRPr>
          </a:p>
        </p:txBody>
      </p:sp>
      <p:sp>
        <p:nvSpPr>
          <p:cNvPr id="12"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pic>
        <p:nvPicPr>
          <p:cNvPr id="24586" name="Picture 28" descr="C:\Users\08539\Downloads\1403786430_45_Menu.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93700" y="1227138"/>
            <a:ext cx="234950" cy="234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4587" name="그룹 170"/>
          <p:cNvGrpSpPr>
            <a:grpSpLocks/>
          </p:cNvGrpSpPr>
          <p:nvPr/>
        </p:nvGrpSpPr>
        <p:grpSpPr bwMode="auto">
          <a:xfrm rot="-8100000">
            <a:off x="2108200" y="1233488"/>
            <a:ext cx="212725" cy="215900"/>
            <a:chOff x="3740150" y="525463"/>
            <a:chExt cx="349250" cy="350837"/>
          </a:xfrm>
        </p:grpSpPr>
        <p:cxnSp>
          <p:nvCxnSpPr>
            <p:cNvPr id="17" name="직선 연결선 16"/>
            <p:cNvCxnSpPr/>
            <p:nvPr/>
          </p:nvCxnSpPr>
          <p:spPr bwMode="auto">
            <a:xfrm rot="5400000">
              <a:off x="3573857" y="698146"/>
              <a:ext cx="348258"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8" name="직선 연결선 17"/>
            <p:cNvCxnSpPr/>
            <p:nvPr/>
          </p:nvCxnSpPr>
          <p:spPr bwMode="auto">
            <a:xfrm rot="10800000">
              <a:off x="3743836" y="879644"/>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19" name="직사각형 21"/>
          <p:cNvSpPr>
            <a:spLocks noChangeArrowheads="1"/>
          </p:cNvSpPr>
          <p:nvPr/>
        </p:nvSpPr>
        <p:spPr bwMode="auto">
          <a:xfrm>
            <a:off x="2447925" y="1216025"/>
            <a:ext cx="1401763"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kumimoji="0" lang="en-US" altLang="ko-KR" sz="1100" b="1" kern="0" dirty="0">
                <a:solidFill>
                  <a:srgbClr val="FFFFFF"/>
                </a:solidFill>
                <a:latin typeface="Trebuchet MS"/>
                <a:ea typeface="맑은 고딕"/>
              </a:rPr>
              <a:t>Income Protection</a:t>
            </a:r>
          </a:p>
        </p:txBody>
      </p:sp>
      <p:sp>
        <p:nvSpPr>
          <p:cNvPr id="20"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24590" name="모서리가 둥근 직사각형 89"/>
          <p:cNvSpPr>
            <a:spLocks noChangeArrowheads="1"/>
          </p:cNvSpPr>
          <p:nvPr/>
        </p:nvSpPr>
        <p:spPr bwMode="auto">
          <a:xfrm>
            <a:off x="393700" y="6078538"/>
            <a:ext cx="5143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graphicFrame>
        <p:nvGraphicFramePr>
          <p:cNvPr id="181" name="Group 369"/>
          <p:cNvGraphicFramePr>
            <a:graphicFrameLocks noGrp="1"/>
          </p:cNvGraphicFramePr>
          <p:nvPr>
            <p:extLst>
              <p:ext uri="{D42A27DB-BD31-4B8C-83A1-F6EECF244321}">
                <p14:modId xmlns="" xmlns:p14="http://schemas.microsoft.com/office/powerpoint/2010/main" val="4267773843"/>
              </p:ext>
            </p:extLst>
          </p:nvPr>
        </p:nvGraphicFramePr>
        <p:xfrm>
          <a:off x="7534275" y="917575"/>
          <a:ext cx="2371725" cy="2739256"/>
        </p:xfrm>
        <a:graphic>
          <a:graphicData uri="http://schemas.openxmlformats.org/drawingml/2006/table">
            <a:tbl>
              <a:tblPr/>
              <a:tblGrid>
                <a:gridCol w="255588"/>
                <a:gridCol w="2116137"/>
              </a:tblGrid>
              <a:tr h="235364">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1</a:t>
                      </a:r>
                    </a:p>
                  </a:txBody>
                  <a:tcPr marL="0" marR="0" marT="45480" marB="45480"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[Income Protection] Tab</a:t>
                      </a:r>
                    </a:p>
                  </a:txBody>
                  <a:tcPr marL="36000" marR="36000" marT="35810" marB="3581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2861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2</a:t>
                      </a:r>
                    </a:p>
                  </a:txBody>
                  <a:tcPr marL="0" marR="0" marT="45480" marB="45480"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[Designed For] Text Input:</a:t>
                      </a:r>
                    </a:p>
                    <a:p>
                      <a:pPr marL="85725" marR="0" lvl="0" indent="-85725" algn="l" defTabSz="914400" rtl="0" eaLnBrk="0" fontAlgn="base" latinLnBrk="1" hangingPunct="0">
                        <a:lnSpc>
                          <a:spcPct val="110000"/>
                        </a:lnSpc>
                        <a:spcBef>
                          <a:spcPct val="0"/>
                        </a:spcBef>
                        <a:spcAft>
                          <a:spcPct val="0"/>
                        </a:spcAft>
                        <a:buClrTx/>
                        <a:buSzTx/>
                        <a:buFont typeface="Arial" pitchFamily="34" charset="0"/>
                        <a:buChar char="•"/>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If entering from Profile history or CFFF, auto-populate client name and disable data modification.</a:t>
                      </a:r>
                    </a:p>
                    <a:p>
                      <a:pPr marL="85725" marR="0" lvl="0" indent="-85725" algn="l" defTabSz="914400" rtl="0" eaLnBrk="0" fontAlgn="base" latinLnBrk="1" hangingPunct="0">
                        <a:lnSpc>
                          <a:spcPct val="110000"/>
                        </a:lnSpc>
                        <a:spcBef>
                          <a:spcPct val="0"/>
                        </a:spcBef>
                        <a:spcAft>
                          <a:spcPct val="0"/>
                        </a:spcAft>
                        <a:buClrTx/>
                        <a:buSzTx/>
                        <a:buFont typeface="Arial" pitchFamily="34" charset="0"/>
                        <a:buChar char="•"/>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In case entering from main menu, data can be modified.</a:t>
                      </a:r>
                    </a:p>
                  </a:txBody>
                  <a:tcPr marL="36000" marR="36000" marT="35810" marB="3581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2861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3</a:t>
                      </a:r>
                    </a:p>
                  </a:txBody>
                  <a:tcPr marL="0" marR="0" marT="45480" marB="45480"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[Percentage of Income to be Protected] Text Input:</a:t>
                      </a:r>
                    </a:p>
                    <a:p>
                      <a:pPr marL="85725" marR="0" lvl="0" indent="-85725" algn="l" defTabSz="914400" rtl="0" eaLnBrk="0" fontAlgn="base" latinLnBrk="1" hangingPunct="0">
                        <a:lnSpc>
                          <a:spcPct val="110000"/>
                        </a:lnSpc>
                        <a:spcBef>
                          <a:spcPct val="0"/>
                        </a:spcBef>
                        <a:spcAft>
                          <a:spcPct val="0"/>
                        </a:spcAft>
                        <a:buClrTx/>
                        <a:buSzTx/>
                        <a:buFont typeface="Arial" pitchFamily="34" charset="0"/>
                        <a:buChar char="•"/>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Can enter up to 1 decimal place</a:t>
                      </a:r>
                    </a:p>
                  </a:txBody>
                  <a:tcPr marL="36000" marR="36000" marT="35810" marB="3581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2861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4</a:t>
                      </a:r>
                    </a:p>
                  </a:txBody>
                  <a:tcPr marL="0" marR="0" marT="45480" marB="45480"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[Desired Income to be Protected] Text input:</a:t>
                      </a:r>
                    </a:p>
                    <a:p>
                      <a:pPr marL="85725" marR="0" lvl="0" indent="-85725" algn="l" defTabSz="914400" rtl="0" eaLnBrk="0" fontAlgn="base" latinLnBrk="1" hangingPunct="0">
                        <a:lnSpc>
                          <a:spcPct val="110000"/>
                        </a:lnSpc>
                        <a:spcBef>
                          <a:spcPct val="0"/>
                        </a:spcBef>
                        <a:spcAft>
                          <a:spcPct val="0"/>
                        </a:spcAft>
                        <a:buClrTx/>
                        <a:buSzTx/>
                        <a:buFont typeface="Arial" pitchFamily="34" charset="0"/>
                        <a:buChar char="•"/>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The value is auto populated.</a:t>
                      </a:r>
                    </a:p>
                  </a:txBody>
                  <a:tcPr marL="36000" marR="36000" marT="35810" marB="3581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2861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5</a:t>
                      </a:r>
                    </a:p>
                  </a:txBody>
                  <a:tcPr marL="0" marR="0" marT="45480" marB="45480"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[Back] Button</a:t>
                      </a:r>
                    </a:p>
                    <a:p>
                      <a:pPr marL="85725" marR="0" lvl="0" indent="-85725" algn="l" defTabSz="914400" rtl="0" eaLnBrk="0" fontAlgn="base" latinLnBrk="1" hangingPunct="0">
                        <a:lnSpc>
                          <a:spcPct val="110000"/>
                        </a:lnSpc>
                        <a:spcBef>
                          <a:spcPct val="0"/>
                        </a:spcBef>
                        <a:spcAft>
                          <a:spcPct val="0"/>
                        </a:spcAft>
                        <a:buClrTx/>
                        <a:buSzTx/>
                        <a:buFont typeface="Arial" pitchFamily="34" charset="0"/>
                        <a:buChar char="•"/>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Back to previous page or step.</a:t>
                      </a:r>
                    </a:p>
                  </a:txBody>
                  <a:tcPr marL="36000" marR="36000" marT="35810" marB="3581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2861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6</a:t>
                      </a:r>
                    </a:p>
                  </a:txBody>
                  <a:tcPr marL="0" marR="0" marT="45480" marB="45480"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[Next] Button</a:t>
                      </a:r>
                    </a:p>
                    <a:p>
                      <a:pPr marL="85725" marR="0" lvl="0" indent="-85725" algn="l" defTabSz="914400" rtl="0" eaLnBrk="0" fontAlgn="base" latinLnBrk="1" hangingPunct="0">
                        <a:lnSpc>
                          <a:spcPct val="110000"/>
                        </a:lnSpc>
                        <a:spcBef>
                          <a:spcPct val="0"/>
                        </a:spcBef>
                        <a:spcAft>
                          <a:spcPct val="0"/>
                        </a:spcAft>
                        <a:buClrTx/>
                        <a:buSzTx/>
                        <a:buFont typeface="Arial" pitchFamily="34" charset="0"/>
                        <a:buChar char="•"/>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Go to next step.</a:t>
                      </a:r>
                    </a:p>
                  </a:txBody>
                  <a:tcPr marL="36000" marR="36000" marT="35810" marB="3581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183" name="직사각형 182"/>
          <p:cNvSpPr/>
          <p:nvPr/>
        </p:nvSpPr>
        <p:spPr bwMode="auto">
          <a:xfrm>
            <a:off x="373063" y="1536700"/>
            <a:ext cx="1185862" cy="252413"/>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lIns="108000" tIns="180000" rIns="108000" bIns="180000" anchor="ctr"/>
          <a:lstStyle/>
          <a:p>
            <a:pPr algn="ctr">
              <a:defRPr/>
            </a:pPr>
            <a:r>
              <a:rPr kumimoji="0" lang="en-US" altLang="ko-KR" sz="800" dirty="0">
                <a:solidFill>
                  <a:schemeClr val="tx1"/>
                </a:solidFill>
                <a:latin typeface="Trebuchet MS" pitchFamily="34" charset="0"/>
                <a:ea typeface="맑은 고딕" pitchFamily="50" charset="-127"/>
              </a:rPr>
              <a:t>Income Protection</a:t>
            </a:r>
            <a:endParaRPr kumimoji="0" lang="ko-KR" altLang="en-US" sz="800" dirty="0">
              <a:solidFill>
                <a:schemeClr val="tx1"/>
              </a:solidFill>
              <a:latin typeface="Trebuchet MS" pitchFamily="34" charset="0"/>
              <a:ea typeface="맑은 고딕" pitchFamily="50" charset="-127"/>
            </a:endParaRPr>
          </a:p>
        </p:txBody>
      </p:sp>
      <p:sp>
        <p:nvSpPr>
          <p:cNvPr id="184" name="직사각형 183"/>
          <p:cNvSpPr/>
          <p:nvPr/>
        </p:nvSpPr>
        <p:spPr bwMode="auto">
          <a:xfrm>
            <a:off x="1624013" y="1536700"/>
            <a:ext cx="1123950"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108000" bIns="180000" anchor="ctr"/>
          <a:lstStyle/>
          <a:p>
            <a:pPr algn="ctr">
              <a:defRPr/>
            </a:pPr>
            <a:r>
              <a:rPr kumimoji="0" lang="en-US" altLang="ko-KR" sz="800" dirty="0">
                <a:solidFill>
                  <a:schemeClr val="tx1"/>
                </a:solidFill>
                <a:latin typeface="Trebuchet MS" pitchFamily="34" charset="0"/>
                <a:ea typeface="맑은 고딕" pitchFamily="50" charset="-127"/>
              </a:rPr>
              <a:t>Child Education</a:t>
            </a:r>
            <a:endParaRPr kumimoji="0" lang="ko-KR" altLang="en-US" sz="800" dirty="0">
              <a:solidFill>
                <a:schemeClr val="tx1"/>
              </a:solidFill>
              <a:latin typeface="Trebuchet MS" pitchFamily="34" charset="0"/>
              <a:ea typeface="맑은 고딕" pitchFamily="50" charset="-127"/>
            </a:endParaRPr>
          </a:p>
        </p:txBody>
      </p:sp>
      <p:cxnSp>
        <p:nvCxnSpPr>
          <p:cNvPr id="226" name="직선 연결선 225"/>
          <p:cNvCxnSpPr/>
          <p:nvPr/>
        </p:nvCxnSpPr>
        <p:spPr bwMode="auto">
          <a:xfrm>
            <a:off x="301625" y="1789113"/>
            <a:ext cx="7037388" cy="0"/>
          </a:xfrm>
          <a:prstGeom prst="line">
            <a:avLst/>
          </a:prstGeom>
          <a:noFill/>
          <a:ln w="12700" cap="flat" cmpd="sng" algn="ctr">
            <a:solidFill>
              <a:schemeClr val="bg1">
                <a:lumMod val="50000"/>
              </a:schemeClr>
            </a:solidFill>
            <a:prstDash val="solid"/>
            <a:round/>
            <a:headEnd type="none" w="med" len="med"/>
            <a:tailEnd type="none"/>
          </a:ln>
          <a:effectLst/>
        </p:spPr>
      </p:cxnSp>
      <p:sp>
        <p:nvSpPr>
          <p:cNvPr id="229" name="모서리가 둥근 직사각형 228"/>
          <p:cNvSpPr/>
          <p:nvPr/>
        </p:nvSpPr>
        <p:spPr bwMode="auto">
          <a:xfrm>
            <a:off x="800100" y="2668242"/>
            <a:ext cx="6057900" cy="2476500"/>
          </a:xfrm>
          <a:prstGeom prst="roundRect">
            <a:avLst>
              <a:gd name="adj" fmla="val 4199"/>
            </a:avLst>
          </a:prstGeom>
          <a:solidFill>
            <a:schemeClr val="bg1">
              <a:lumMod val="9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endParaRPr lang="en-US" altLang="ko-KR" sz="1400" dirty="0">
              <a:solidFill>
                <a:schemeClr val="tx1">
                  <a:lumMod val="75000"/>
                  <a:lumOff val="25000"/>
                </a:schemeClr>
              </a:solidFill>
              <a:latin typeface="Trebuchet MS" pitchFamily="34" charset="0"/>
              <a:ea typeface="맑은 고딕" pitchFamily="50" charset="-127"/>
            </a:endParaRPr>
          </a:p>
        </p:txBody>
      </p:sp>
      <p:sp>
        <p:nvSpPr>
          <p:cNvPr id="235" name="모서리가 둥근 직사각형 234"/>
          <p:cNvSpPr/>
          <p:nvPr/>
        </p:nvSpPr>
        <p:spPr bwMode="auto">
          <a:xfrm>
            <a:off x="800100" y="2143125"/>
            <a:ext cx="3021013" cy="323850"/>
          </a:xfrm>
          <a:prstGeom prst="roundRect">
            <a:avLst>
              <a:gd name="adj" fmla="val 23529"/>
            </a:avLst>
          </a:prstGeom>
          <a:solidFill>
            <a:schemeClr val="bg1">
              <a:lumMod val="9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endParaRPr lang="en-US" altLang="ko-KR" sz="1400" dirty="0">
              <a:solidFill>
                <a:schemeClr val="tx1">
                  <a:lumMod val="75000"/>
                  <a:lumOff val="25000"/>
                </a:schemeClr>
              </a:solidFill>
              <a:latin typeface="Trebuchet MS" pitchFamily="34" charset="0"/>
              <a:ea typeface="맑은 고딕" pitchFamily="50" charset="-127"/>
            </a:endParaRPr>
          </a:p>
        </p:txBody>
      </p:sp>
      <p:sp>
        <p:nvSpPr>
          <p:cNvPr id="24605" name="직사각형 270"/>
          <p:cNvSpPr>
            <a:spLocks noChangeArrowheads="1"/>
          </p:cNvSpPr>
          <p:nvPr/>
        </p:nvSpPr>
        <p:spPr bwMode="auto">
          <a:xfrm>
            <a:off x="854075" y="2197100"/>
            <a:ext cx="809625"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Designed For</a:t>
            </a:r>
            <a:endParaRPr lang="en-US" altLang="ko-KR" sz="800">
              <a:solidFill>
                <a:srgbClr val="FF0000"/>
              </a:solidFill>
              <a:latin typeface="맑은 고딕" pitchFamily="50" charset="-127"/>
              <a:ea typeface="맑은 고딕" pitchFamily="50" charset="-127"/>
            </a:endParaRPr>
          </a:p>
        </p:txBody>
      </p:sp>
      <p:sp>
        <p:nvSpPr>
          <p:cNvPr id="237" name="AutoShape 318"/>
          <p:cNvSpPr>
            <a:spLocks noChangeArrowheads="1"/>
          </p:cNvSpPr>
          <p:nvPr/>
        </p:nvSpPr>
        <p:spPr bwMode="auto">
          <a:xfrm>
            <a:off x="1663700" y="2197100"/>
            <a:ext cx="2052638"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24607" name="직사각형 270"/>
          <p:cNvSpPr>
            <a:spLocks noChangeArrowheads="1"/>
          </p:cNvSpPr>
          <p:nvPr/>
        </p:nvSpPr>
        <p:spPr bwMode="auto">
          <a:xfrm>
            <a:off x="979488" y="3303242"/>
            <a:ext cx="1306512"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Current Annual Income</a:t>
            </a:r>
            <a:endParaRPr lang="en-US" altLang="ko-KR" sz="800">
              <a:solidFill>
                <a:srgbClr val="FF0000"/>
              </a:solidFill>
              <a:latin typeface="맑은 고딕" pitchFamily="50" charset="-127"/>
              <a:ea typeface="맑은 고딕" pitchFamily="50" charset="-127"/>
            </a:endParaRPr>
          </a:p>
        </p:txBody>
      </p:sp>
      <p:sp>
        <p:nvSpPr>
          <p:cNvPr id="241" name="AutoShape 318"/>
          <p:cNvSpPr>
            <a:spLocks noChangeArrowheads="1"/>
          </p:cNvSpPr>
          <p:nvPr/>
        </p:nvSpPr>
        <p:spPr bwMode="auto">
          <a:xfrm>
            <a:off x="4643438" y="3287367"/>
            <a:ext cx="1427162"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246" name="AutoShape 318"/>
          <p:cNvSpPr>
            <a:spLocks noChangeArrowheads="1"/>
          </p:cNvSpPr>
          <p:nvPr/>
        </p:nvSpPr>
        <p:spPr bwMode="auto">
          <a:xfrm>
            <a:off x="4633913" y="4268442"/>
            <a:ext cx="1436687" cy="238125"/>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Disable Input</a:t>
            </a:r>
          </a:p>
        </p:txBody>
      </p:sp>
      <p:sp>
        <p:nvSpPr>
          <p:cNvPr id="24610" name="직사각형 270"/>
          <p:cNvSpPr>
            <a:spLocks noChangeArrowheads="1"/>
          </p:cNvSpPr>
          <p:nvPr/>
        </p:nvSpPr>
        <p:spPr bwMode="auto">
          <a:xfrm>
            <a:off x="979488" y="3768380"/>
            <a:ext cx="2093912"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Percentage of Income  to be Protected</a:t>
            </a:r>
            <a:endParaRPr lang="en-US" altLang="ko-KR" sz="800">
              <a:solidFill>
                <a:srgbClr val="FF0000"/>
              </a:solidFill>
              <a:latin typeface="맑은 고딕" pitchFamily="50" charset="-127"/>
              <a:ea typeface="맑은 고딕" pitchFamily="50" charset="-127"/>
            </a:endParaRPr>
          </a:p>
        </p:txBody>
      </p:sp>
      <p:sp>
        <p:nvSpPr>
          <p:cNvPr id="248" name="AutoShape 318"/>
          <p:cNvSpPr>
            <a:spLocks noChangeArrowheads="1"/>
          </p:cNvSpPr>
          <p:nvPr/>
        </p:nvSpPr>
        <p:spPr bwMode="auto">
          <a:xfrm>
            <a:off x="4643438" y="3771555"/>
            <a:ext cx="1427162"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24612" name="직사각형 270"/>
          <p:cNvSpPr>
            <a:spLocks noChangeArrowheads="1"/>
          </p:cNvSpPr>
          <p:nvPr/>
        </p:nvSpPr>
        <p:spPr bwMode="auto">
          <a:xfrm>
            <a:off x="979488" y="4268442"/>
            <a:ext cx="168275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Desired Income to be Protected</a:t>
            </a:r>
            <a:endParaRPr lang="en-US" altLang="ko-KR" sz="800">
              <a:solidFill>
                <a:srgbClr val="FF0000"/>
              </a:solidFill>
              <a:latin typeface="맑은 고딕" pitchFamily="50" charset="-127"/>
              <a:ea typeface="맑은 고딕" pitchFamily="50" charset="-127"/>
            </a:endParaRPr>
          </a:p>
        </p:txBody>
      </p:sp>
      <p:sp>
        <p:nvSpPr>
          <p:cNvPr id="24613" name="직사각형 270"/>
          <p:cNvSpPr>
            <a:spLocks noChangeArrowheads="1"/>
          </p:cNvSpPr>
          <p:nvPr/>
        </p:nvSpPr>
        <p:spPr bwMode="auto">
          <a:xfrm>
            <a:off x="4291013" y="3287367"/>
            <a:ext cx="3429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RM</a:t>
            </a:r>
            <a:endParaRPr lang="en-US" altLang="ko-KR" sz="800">
              <a:solidFill>
                <a:srgbClr val="FF0000"/>
              </a:solidFill>
              <a:latin typeface="맑은 고딕" pitchFamily="50" charset="-127"/>
              <a:ea typeface="맑은 고딕" pitchFamily="50" charset="-127"/>
            </a:endParaRPr>
          </a:p>
        </p:txBody>
      </p:sp>
      <p:sp>
        <p:nvSpPr>
          <p:cNvPr id="24614" name="직사각형 270"/>
          <p:cNvSpPr>
            <a:spLocks noChangeArrowheads="1"/>
          </p:cNvSpPr>
          <p:nvPr/>
        </p:nvSpPr>
        <p:spPr bwMode="auto">
          <a:xfrm>
            <a:off x="4291013" y="4271617"/>
            <a:ext cx="3429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RM</a:t>
            </a:r>
            <a:endParaRPr lang="en-US" altLang="ko-KR" sz="800">
              <a:solidFill>
                <a:srgbClr val="FF0000"/>
              </a:solidFill>
              <a:latin typeface="맑은 고딕" pitchFamily="50" charset="-127"/>
              <a:ea typeface="맑은 고딕" pitchFamily="50" charset="-127"/>
            </a:endParaRPr>
          </a:p>
        </p:txBody>
      </p:sp>
      <p:sp>
        <p:nvSpPr>
          <p:cNvPr id="24615" name="직사각형 270"/>
          <p:cNvSpPr>
            <a:spLocks noChangeArrowheads="1"/>
          </p:cNvSpPr>
          <p:nvPr/>
        </p:nvSpPr>
        <p:spPr bwMode="auto">
          <a:xfrm>
            <a:off x="6091238" y="3771555"/>
            <a:ext cx="271462"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a:t>
            </a:r>
            <a:endParaRPr lang="en-US" altLang="ko-KR" sz="800">
              <a:solidFill>
                <a:srgbClr val="FF0000"/>
              </a:solidFill>
              <a:latin typeface="맑은 고딕" pitchFamily="50" charset="-127"/>
              <a:ea typeface="맑은 고딕" pitchFamily="50" charset="-127"/>
            </a:endParaRPr>
          </a:p>
        </p:txBody>
      </p:sp>
      <p:sp>
        <p:nvSpPr>
          <p:cNvPr id="45" name="직사각형 2"/>
          <p:cNvSpPr>
            <a:spLocks noChangeArrowheads="1"/>
          </p:cNvSpPr>
          <p:nvPr/>
        </p:nvSpPr>
        <p:spPr bwMode="auto">
          <a:xfrm>
            <a:off x="568325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46" name="순서도: 병합 45"/>
          <p:cNvSpPr/>
          <p:nvPr/>
        </p:nvSpPr>
        <p:spPr bwMode="auto">
          <a:xfrm>
            <a:off x="6451600" y="1298575"/>
            <a:ext cx="122238"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pic>
        <p:nvPicPr>
          <p:cNvPr id="24620" name="그림 106"/>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6751638" y="1216025"/>
            <a:ext cx="250825"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621" name="직사각형 270"/>
          <p:cNvSpPr>
            <a:spLocks noChangeArrowheads="1"/>
          </p:cNvSpPr>
          <p:nvPr/>
        </p:nvSpPr>
        <p:spPr bwMode="auto">
          <a:xfrm>
            <a:off x="979488" y="2817467"/>
            <a:ext cx="2024062" cy="230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900" b="1" u="sng" dirty="0">
                <a:latin typeface="맑은 고딕" pitchFamily="50" charset="-127"/>
                <a:ea typeface="맑은 고딕" pitchFamily="50" charset="-127"/>
              </a:rPr>
              <a:t>Income Replacement Assessment</a:t>
            </a:r>
            <a:endParaRPr lang="en-US" altLang="ko-KR" sz="900" b="1" u="sng" dirty="0">
              <a:solidFill>
                <a:srgbClr val="FF0000"/>
              </a:solidFill>
              <a:latin typeface="맑은 고딕" pitchFamily="50" charset="-127"/>
              <a:ea typeface="맑은 고딕" pitchFamily="50" charset="-127"/>
            </a:endParaRPr>
          </a:p>
        </p:txBody>
      </p:sp>
      <p:sp>
        <p:nvSpPr>
          <p:cNvPr id="50" name="타원 726"/>
          <p:cNvSpPr>
            <a:spLocks noChangeArrowheads="1"/>
          </p:cNvSpPr>
          <p:nvPr/>
        </p:nvSpPr>
        <p:spPr bwMode="auto">
          <a:xfrm>
            <a:off x="3565940" y="2127250"/>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2</a:t>
            </a:r>
            <a:endParaRPr kumimoji="0" lang="en-US" altLang="ko-KR" sz="800" b="1" dirty="0">
              <a:solidFill>
                <a:srgbClr val="FFFFFF"/>
              </a:solidFill>
              <a:latin typeface="Calibri" pitchFamily="34" charset="0"/>
              <a:ea typeface="맑은 고딕" pitchFamily="50" charset="-127"/>
            </a:endParaRPr>
          </a:p>
        </p:txBody>
      </p:sp>
      <p:sp>
        <p:nvSpPr>
          <p:cNvPr id="51" name="타원 726"/>
          <p:cNvSpPr>
            <a:spLocks noChangeArrowheads="1"/>
          </p:cNvSpPr>
          <p:nvPr/>
        </p:nvSpPr>
        <p:spPr bwMode="auto">
          <a:xfrm>
            <a:off x="5981700" y="4209704"/>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4</a:t>
            </a:r>
            <a:endParaRPr kumimoji="0" lang="en-US" altLang="ko-KR" sz="800" b="1" dirty="0">
              <a:solidFill>
                <a:srgbClr val="FFFFFF"/>
              </a:solidFill>
              <a:latin typeface="Calibri" pitchFamily="34" charset="0"/>
              <a:ea typeface="맑은 고딕" pitchFamily="50" charset="-127"/>
            </a:endParaRPr>
          </a:p>
        </p:txBody>
      </p:sp>
      <p:sp>
        <p:nvSpPr>
          <p:cNvPr id="52" name="타원 726"/>
          <p:cNvSpPr>
            <a:spLocks noChangeArrowheads="1"/>
          </p:cNvSpPr>
          <p:nvPr/>
        </p:nvSpPr>
        <p:spPr bwMode="auto">
          <a:xfrm>
            <a:off x="362434" y="1531661"/>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1</a:t>
            </a:r>
            <a:endParaRPr kumimoji="0" lang="en-US" altLang="ko-KR" sz="800" b="1" dirty="0">
              <a:solidFill>
                <a:srgbClr val="FFFFFF"/>
              </a:solidFill>
              <a:latin typeface="Calibri" pitchFamily="34" charset="0"/>
              <a:ea typeface="맑은 고딕" pitchFamily="50" charset="-127"/>
            </a:endParaRPr>
          </a:p>
        </p:txBody>
      </p:sp>
      <p:sp>
        <p:nvSpPr>
          <p:cNvPr id="53" name="타원 726"/>
          <p:cNvSpPr>
            <a:spLocks noChangeArrowheads="1"/>
          </p:cNvSpPr>
          <p:nvPr/>
        </p:nvSpPr>
        <p:spPr bwMode="auto">
          <a:xfrm>
            <a:off x="304800" y="6030119"/>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5</a:t>
            </a:r>
            <a:endParaRPr kumimoji="0" lang="en-US" altLang="ko-KR" sz="800" b="1" dirty="0">
              <a:solidFill>
                <a:srgbClr val="FFFFFF"/>
              </a:solidFill>
              <a:latin typeface="Calibri" pitchFamily="34" charset="0"/>
              <a:ea typeface="맑은 고딕" pitchFamily="50" charset="-127"/>
            </a:endParaRPr>
          </a:p>
        </p:txBody>
      </p:sp>
      <p:sp>
        <p:nvSpPr>
          <p:cNvPr id="57" name="모서리가 둥근 직사각형 89"/>
          <p:cNvSpPr>
            <a:spLocks noChangeArrowheads="1"/>
          </p:cNvSpPr>
          <p:nvPr/>
        </p:nvSpPr>
        <p:spPr bwMode="auto">
          <a:xfrm>
            <a:off x="6696075" y="6078538"/>
            <a:ext cx="5159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Next</a:t>
            </a:r>
            <a:endParaRPr kumimoji="0" lang="ko-KR" altLang="en-US" sz="800" b="1">
              <a:latin typeface="맑은 고딕" pitchFamily="50" charset="-127"/>
              <a:ea typeface="맑은 고딕" pitchFamily="50" charset="-127"/>
            </a:endParaRPr>
          </a:p>
        </p:txBody>
      </p:sp>
      <p:sp>
        <p:nvSpPr>
          <p:cNvPr id="58" name="타원 726"/>
          <p:cNvSpPr>
            <a:spLocks noChangeArrowheads="1"/>
          </p:cNvSpPr>
          <p:nvPr/>
        </p:nvSpPr>
        <p:spPr bwMode="auto">
          <a:xfrm>
            <a:off x="6651625" y="6030119"/>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6</a:t>
            </a:r>
            <a:endParaRPr kumimoji="0" lang="en-US" altLang="ko-KR" sz="800" b="1" dirty="0">
              <a:solidFill>
                <a:srgbClr val="FFFFFF"/>
              </a:solidFill>
              <a:latin typeface="Calibri" pitchFamily="34" charset="0"/>
              <a:ea typeface="맑은 고딕" pitchFamily="50" charset="-127"/>
            </a:endParaRPr>
          </a:p>
        </p:txBody>
      </p:sp>
      <p:sp>
        <p:nvSpPr>
          <p:cNvPr id="59" name="타원 726"/>
          <p:cNvSpPr>
            <a:spLocks noChangeArrowheads="1"/>
          </p:cNvSpPr>
          <p:nvPr/>
        </p:nvSpPr>
        <p:spPr bwMode="auto">
          <a:xfrm>
            <a:off x="5981700" y="3806480"/>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3</a:t>
            </a:r>
            <a:endParaRPr kumimoji="0" lang="en-US" altLang="ko-KR" sz="800" b="1" dirty="0">
              <a:solidFill>
                <a:srgbClr val="FFFFFF"/>
              </a:solidFill>
              <a:latin typeface="Calibri" pitchFamily="34" charset="0"/>
              <a:ea typeface="맑은 고딕" pitchFamily="50" charset="-127"/>
            </a:endParaRPr>
          </a:p>
        </p:txBody>
      </p:sp>
      <p:sp>
        <p:nvSpPr>
          <p:cNvPr id="54" name="모서리가 둥근 직사각형 89"/>
          <p:cNvSpPr>
            <a:spLocks noChangeArrowheads="1"/>
          </p:cNvSpPr>
          <p:nvPr/>
        </p:nvSpPr>
        <p:spPr bwMode="auto">
          <a:xfrm>
            <a:off x="6334125" y="1506538"/>
            <a:ext cx="87788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Select Client</a:t>
            </a:r>
            <a:endParaRPr kumimoji="0" lang="ko-KR" altLang="en-US" sz="800" b="1">
              <a:latin typeface="맑은 고딕" pitchFamily="50" charset="-127"/>
              <a:ea typeface="맑은 고딕" pitchFamily="50" charset="-127"/>
            </a:endParaRPr>
          </a:p>
        </p:txBody>
      </p:sp>
      <p:cxnSp>
        <p:nvCxnSpPr>
          <p:cNvPr id="3" name="직선 연결선 2"/>
          <p:cNvCxnSpPr/>
          <p:nvPr/>
        </p:nvCxnSpPr>
        <p:spPr bwMode="auto">
          <a:xfrm>
            <a:off x="800100" y="5418862"/>
            <a:ext cx="6057900"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5" name="직선 연결선 4"/>
          <p:cNvCxnSpPr/>
          <p:nvPr/>
        </p:nvCxnSpPr>
        <p:spPr bwMode="auto">
          <a:xfrm>
            <a:off x="6858000" y="5304562"/>
            <a:ext cx="0" cy="23622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56" name="직선 연결선 55"/>
          <p:cNvCxnSpPr/>
          <p:nvPr/>
        </p:nvCxnSpPr>
        <p:spPr bwMode="auto">
          <a:xfrm>
            <a:off x="800100" y="5304562"/>
            <a:ext cx="0" cy="23622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60" name="직선 연결선 59"/>
          <p:cNvCxnSpPr/>
          <p:nvPr/>
        </p:nvCxnSpPr>
        <p:spPr bwMode="auto">
          <a:xfrm>
            <a:off x="2662238" y="5304562"/>
            <a:ext cx="0" cy="23622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61" name="직선 연결선 60"/>
          <p:cNvCxnSpPr/>
          <p:nvPr/>
        </p:nvCxnSpPr>
        <p:spPr bwMode="auto">
          <a:xfrm>
            <a:off x="4704398" y="5304562"/>
            <a:ext cx="0" cy="236220"/>
          </a:xfrm>
          <a:prstGeom prst="line">
            <a:avLst/>
          </a:prstGeom>
          <a:noFill/>
          <a:ln w="3175" cap="flat" cmpd="sng" algn="ctr">
            <a:solidFill>
              <a:schemeClr val="bg1">
                <a:lumMod val="75000"/>
              </a:schemeClr>
            </a:solidFill>
            <a:prstDash val="solid"/>
            <a:round/>
            <a:headEnd type="none" w="med" len="med"/>
            <a:tailEnd type="none"/>
          </a:ln>
          <a:effectLst/>
        </p:spPr>
      </p:cxnSp>
      <p:sp>
        <p:nvSpPr>
          <p:cNvPr id="6" name="TextBox 5"/>
          <p:cNvSpPr txBox="1"/>
          <p:nvPr/>
        </p:nvSpPr>
        <p:spPr>
          <a:xfrm>
            <a:off x="738187" y="5402580"/>
            <a:ext cx="1862138" cy="215444"/>
          </a:xfrm>
          <a:prstGeom prst="rect">
            <a:avLst/>
          </a:prstGeom>
          <a:noFill/>
        </p:spPr>
        <p:txBody>
          <a:bodyPr wrap="square" rtlCol="0">
            <a:spAutoFit/>
          </a:bodyPr>
          <a:lstStyle/>
          <a:p>
            <a:r>
              <a:rPr lang="en-US" altLang="ko-KR" sz="800" dirty="0" smtClean="0"/>
              <a:t>Income Replacement Assessment</a:t>
            </a:r>
            <a:endParaRPr lang="ko-KR" altLang="en-US" sz="800" dirty="0"/>
          </a:p>
        </p:txBody>
      </p:sp>
      <p:sp>
        <p:nvSpPr>
          <p:cNvPr id="62" name="TextBox 61"/>
          <p:cNvSpPr txBox="1"/>
          <p:nvPr/>
        </p:nvSpPr>
        <p:spPr>
          <a:xfrm>
            <a:off x="2615565" y="5214848"/>
            <a:ext cx="1862138" cy="215444"/>
          </a:xfrm>
          <a:prstGeom prst="rect">
            <a:avLst/>
          </a:prstGeom>
          <a:noFill/>
        </p:spPr>
        <p:txBody>
          <a:bodyPr wrap="square" rtlCol="0">
            <a:spAutoFit/>
          </a:bodyPr>
          <a:lstStyle/>
          <a:p>
            <a:r>
              <a:rPr lang="en-US" altLang="ko-KR" sz="800" dirty="0"/>
              <a:t>Income Protection Assessment</a:t>
            </a:r>
          </a:p>
        </p:txBody>
      </p:sp>
      <p:sp>
        <p:nvSpPr>
          <p:cNvPr id="63" name="TextBox 62"/>
          <p:cNvSpPr txBox="1"/>
          <p:nvPr/>
        </p:nvSpPr>
        <p:spPr>
          <a:xfrm>
            <a:off x="4644708" y="5433060"/>
            <a:ext cx="1862138" cy="215444"/>
          </a:xfrm>
          <a:prstGeom prst="rect">
            <a:avLst/>
          </a:prstGeom>
          <a:noFill/>
        </p:spPr>
        <p:txBody>
          <a:bodyPr wrap="square" rtlCol="0">
            <a:spAutoFit/>
          </a:bodyPr>
          <a:lstStyle/>
          <a:p>
            <a:r>
              <a:rPr lang="en-US" altLang="ko-KR" sz="800" dirty="0"/>
              <a:t>Income Needs Analysis</a:t>
            </a:r>
          </a:p>
        </p:txBody>
      </p:sp>
      <p:sp>
        <p:nvSpPr>
          <p:cNvPr id="64" name="TextBox 63"/>
          <p:cNvSpPr txBox="1"/>
          <p:nvPr/>
        </p:nvSpPr>
        <p:spPr>
          <a:xfrm>
            <a:off x="6291421" y="5218658"/>
            <a:ext cx="639763" cy="215444"/>
          </a:xfrm>
          <a:prstGeom prst="rect">
            <a:avLst/>
          </a:prstGeom>
          <a:noFill/>
        </p:spPr>
        <p:txBody>
          <a:bodyPr wrap="square" rtlCol="0">
            <a:spAutoFit/>
          </a:bodyPr>
          <a:lstStyle/>
          <a:p>
            <a:r>
              <a:rPr lang="en-US" altLang="ko-KR" sz="800" dirty="0" smtClean="0"/>
              <a:t>Summary</a:t>
            </a:r>
            <a:endParaRPr lang="ko-KR" altLang="en-US" sz="800" dirty="0"/>
          </a:p>
        </p:txBody>
      </p:sp>
      <p:sp>
        <p:nvSpPr>
          <p:cNvPr id="230" name="타원 229"/>
          <p:cNvSpPr/>
          <p:nvPr/>
        </p:nvSpPr>
        <p:spPr bwMode="auto">
          <a:xfrm>
            <a:off x="745331" y="5343049"/>
            <a:ext cx="122079" cy="122078"/>
          </a:xfrm>
          <a:prstGeom prst="ellipse">
            <a:avLst/>
          </a:prstGeom>
          <a:solidFill>
            <a:schemeClr val="bg1">
              <a:lumMod val="6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spTree>
    <p:extLst>
      <p:ext uri="{BB962C8B-B14F-4D97-AF65-F5344CB8AC3E}">
        <p14:creationId xmlns="" xmlns:p14="http://schemas.microsoft.com/office/powerpoint/2010/main" val="334644721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ko-KR" sz="1800" dirty="0" smtClean="0"/>
              <a:t>5. Financial Analysis</a:t>
            </a:r>
            <a:endParaRPr lang="en-US" sz="1800" dirty="0" smtClean="0"/>
          </a:p>
        </p:txBody>
      </p:sp>
      <p:sp>
        <p:nvSpPr>
          <p:cNvPr id="25603" name="Content Placeholder 2"/>
          <p:cNvSpPr>
            <a:spLocks noGrp="1"/>
          </p:cNvSpPr>
          <p:nvPr>
            <p:ph idx="5"/>
          </p:nvPr>
        </p:nvSpPr>
        <p:spPr>
          <a:xfrm>
            <a:off x="223838" y="728663"/>
            <a:ext cx="6910387" cy="28098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indent="0">
              <a:buFont typeface="Wingdings" pitchFamily="2" charset="2"/>
              <a:buNone/>
            </a:pPr>
            <a:r>
              <a:rPr lang="en-US" altLang="ko-KR" smtClean="0"/>
              <a:t>5.1 Income Protection</a:t>
            </a:r>
          </a:p>
        </p:txBody>
      </p:sp>
      <p:sp>
        <p:nvSpPr>
          <p:cNvPr id="25604"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25605"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25606" name="직사각형 11"/>
          <p:cNvSpPr>
            <a:spLocks/>
          </p:cNvSpPr>
          <p:nvPr/>
        </p:nvSpPr>
        <p:spPr bwMode="auto">
          <a:xfrm>
            <a:off x="301625" y="1193800"/>
            <a:ext cx="7054850" cy="301625"/>
          </a:xfrm>
          <a:prstGeom prst="rect">
            <a:avLst/>
          </a:prstGeom>
          <a:solidFill>
            <a:srgbClr val="595959"/>
          </a:solidFill>
          <a:ln>
            <a:noFill/>
          </a:ln>
          <a:extLst>
            <a:ext uri="{91240B29-F687-4F45-9708-019B960494DF}">
              <a14:hiddenLine xmlns="" xmlns:a14="http://schemas.microsoft.com/office/drawing/2010/main" w="3175" algn="ctr">
                <a:solidFill>
                  <a:srgbClr val="000000"/>
                </a:solidFill>
                <a:miter lim="800000"/>
                <a:headEnd/>
                <a:tailEnd/>
              </a14:hiddenLine>
            </a:ext>
          </a:extLst>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25607" name="그룹 170"/>
          <p:cNvGrpSpPr>
            <a:grpSpLocks/>
          </p:cNvGrpSpPr>
          <p:nvPr/>
        </p:nvGrpSpPr>
        <p:grpSpPr bwMode="auto">
          <a:xfrm rot="-8100000">
            <a:off x="597694" y="1234281"/>
            <a:ext cx="212725" cy="214313"/>
            <a:chOff x="3740150" y="525463"/>
            <a:chExt cx="349250" cy="350837"/>
          </a:xfrm>
        </p:grpSpPr>
        <p:cxnSp>
          <p:nvCxnSpPr>
            <p:cNvPr id="9" name="직선 연결선 8"/>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0" name="직선 연결선 9"/>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25608" name="직사각형 21"/>
          <p:cNvSpPr>
            <a:spLocks noChangeArrowheads="1"/>
          </p:cNvSpPr>
          <p:nvPr/>
        </p:nvSpPr>
        <p:spPr bwMode="auto">
          <a:xfrm>
            <a:off x="844550" y="1216025"/>
            <a:ext cx="135255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kumimoji="0" lang="en-US" altLang="ko-KR" sz="1100" b="1" dirty="0">
                <a:solidFill>
                  <a:srgbClr val="FFFFFF"/>
                </a:solidFill>
                <a:latin typeface="Trebuchet MS" pitchFamily="34" charset="0"/>
                <a:ea typeface="맑은 고딕" pitchFamily="50" charset="-127"/>
              </a:rPr>
              <a:t>Financial Analysis</a:t>
            </a:r>
            <a:endParaRPr lang="ko-KR" altLang="en-US" sz="1100" dirty="0">
              <a:latin typeface="Trebuchet MS" pitchFamily="34" charset="0"/>
              <a:ea typeface="맑은 고딕" pitchFamily="50" charset="-127"/>
            </a:endParaRPr>
          </a:p>
        </p:txBody>
      </p:sp>
      <p:sp>
        <p:nvSpPr>
          <p:cNvPr id="12"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pic>
        <p:nvPicPr>
          <p:cNvPr id="25610" name="Picture 28" descr="C:\Users\08539\Downloads\1403786430_45_Menu.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93700" y="1227138"/>
            <a:ext cx="234950" cy="234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5611" name="그룹 170"/>
          <p:cNvGrpSpPr>
            <a:grpSpLocks/>
          </p:cNvGrpSpPr>
          <p:nvPr/>
        </p:nvGrpSpPr>
        <p:grpSpPr bwMode="auto">
          <a:xfrm rot="-8100000">
            <a:off x="2108200" y="1233488"/>
            <a:ext cx="212725" cy="215900"/>
            <a:chOff x="3740150" y="525463"/>
            <a:chExt cx="349250" cy="350837"/>
          </a:xfrm>
        </p:grpSpPr>
        <p:cxnSp>
          <p:nvCxnSpPr>
            <p:cNvPr id="17" name="직선 연결선 16"/>
            <p:cNvCxnSpPr/>
            <p:nvPr/>
          </p:nvCxnSpPr>
          <p:spPr bwMode="auto">
            <a:xfrm rot="5400000">
              <a:off x="3573857" y="698146"/>
              <a:ext cx="348258"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8" name="직선 연결선 17"/>
            <p:cNvCxnSpPr/>
            <p:nvPr/>
          </p:nvCxnSpPr>
          <p:spPr bwMode="auto">
            <a:xfrm rot="10800000">
              <a:off x="3743836" y="879644"/>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19" name="직사각형 21"/>
          <p:cNvSpPr>
            <a:spLocks noChangeArrowheads="1"/>
          </p:cNvSpPr>
          <p:nvPr/>
        </p:nvSpPr>
        <p:spPr bwMode="auto">
          <a:xfrm>
            <a:off x="2447925" y="1216025"/>
            <a:ext cx="1401763"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kumimoji="0" lang="en-US" altLang="ko-KR" sz="1100" b="1" kern="0" dirty="0">
                <a:solidFill>
                  <a:srgbClr val="FFFFFF"/>
                </a:solidFill>
                <a:latin typeface="Trebuchet MS"/>
                <a:ea typeface="맑은 고딕"/>
              </a:rPr>
              <a:t>Income Protection</a:t>
            </a:r>
          </a:p>
        </p:txBody>
      </p:sp>
      <p:sp>
        <p:nvSpPr>
          <p:cNvPr id="20"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25614" name="모서리가 둥근 직사각형 89"/>
          <p:cNvSpPr>
            <a:spLocks noChangeArrowheads="1"/>
          </p:cNvSpPr>
          <p:nvPr/>
        </p:nvSpPr>
        <p:spPr bwMode="auto">
          <a:xfrm>
            <a:off x="393700" y="6078538"/>
            <a:ext cx="5143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graphicFrame>
        <p:nvGraphicFramePr>
          <p:cNvPr id="181" name="Group 369"/>
          <p:cNvGraphicFramePr>
            <a:graphicFrameLocks noGrp="1"/>
          </p:cNvGraphicFramePr>
          <p:nvPr>
            <p:extLst>
              <p:ext uri="{D42A27DB-BD31-4B8C-83A1-F6EECF244321}">
                <p14:modId xmlns="" xmlns:p14="http://schemas.microsoft.com/office/powerpoint/2010/main" val="2809395611"/>
              </p:ext>
            </p:extLst>
          </p:nvPr>
        </p:nvGraphicFramePr>
        <p:xfrm>
          <a:off x="7534275" y="917575"/>
          <a:ext cx="2371725" cy="1421868"/>
        </p:xfrm>
        <a:graphic>
          <a:graphicData uri="http://schemas.openxmlformats.org/drawingml/2006/table">
            <a:tbl>
              <a:tblPr/>
              <a:tblGrid>
                <a:gridCol w="255588"/>
                <a:gridCol w="2116137"/>
              </a:tblGrid>
              <a:tr h="32861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1</a:t>
                      </a:r>
                    </a:p>
                  </a:txBody>
                  <a:tcPr marL="0" marR="0" marT="45480" marB="45480"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defRPr/>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[Desired Income to be Protected] Text Input:</a:t>
                      </a:r>
                    </a:p>
                    <a:p>
                      <a:pPr marL="85725" marR="0" lvl="0" indent="-85725" algn="l" defTabSz="914400" rtl="0" eaLnBrk="0" fontAlgn="base" latinLnBrk="1" hangingPunct="0">
                        <a:lnSpc>
                          <a:spcPct val="110000"/>
                        </a:lnSpc>
                        <a:spcBef>
                          <a:spcPct val="0"/>
                        </a:spcBef>
                        <a:spcAft>
                          <a:spcPct val="0"/>
                        </a:spcAft>
                        <a:buClrTx/>
                        <a:buSzTx/>
                        <a:buFont typeface="Arial" pitchFamily="34" charset="0"/>
                        <a:buChar char="•"/>
                        <a:tabLst/>
                        <a:defRPr/>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Value entered in previous step is displayed.  Can not be modified</a:t>
                      </a:r>
                    </a:p>
                  </a:txBody>
                  <a:tcPr marL="36000" marR="36000" marT="35810" marB="3581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2861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2</a:t>
                      </a:r>
                    </a:p>
                  </a:txBody>
                  <a:tcPr marL="0" marR="0" marT="45480" marB="45480"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5725" marR="0" lvl="0" indent="-85725" algn="l" defTabSz="914400" rtl="0" eaLnBrk="0" fontAlgn="base" latinLnBrk="1" hangingPunct="0">
                        <a:lnSpc>
                          <a:spcPct val="110000"/>
                        </a:lnSpc>
                        <a:spcBef>
                          <a:spcPct val="0"/>
                        </a:spcBef>
                        <a:spcAft>
                          <a:spcPct val="0"/>
                        </a:spcAft>
                        <a:buClrTx/>
                        <a:buSzTx/>
                        <a:buFont typeface="Arial" pitchFamily="34" charset="0"/>
                        <a:buChar char="•"/>
                        <a:tabLst/>
                        <a:defRPr/>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Percentage text input can enter up to 1 decimal point</a:t>
                      </a:r>
                    </a:p>
                  </a:txBody>
                  <a:tcPr marL="36000" marR="36000" marT="35810" marB="3581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2861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3</a:t>
                      </a:r>
                    </a:p>
                  </a:txBody>
                  <a:tcPr marL="0" marR="0" marT="45480" marB="45480"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defRPr/>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
                      </a:r>
                      <a:r>
                        <a:rPr lang="en-US" altLang="ko-KR" sz="800" dirty="0" smtClean="0">
                          <a:latin typeface="맑은 고딕" pitchFamily="50" charset="-127"/>
                          <a:ea typeface="맑은 고딕" pitchFamily="50" charset="-127"/>
                        </a:rPr>
                        <a:t>Present Value (PV) Capital Requirement(RM)</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Text input:</a:t>
                      </a:r>
                    </a:p>
                    <a:p>
                      <a:pPr marL="85725" marR="0" lvl="0" indent="-85725" algn="l" defTabSz="914400" rtl="0" eaLnBrk="0" fontAlgn="base" latinLnBrk="1" hangingPunct="0">
                        <a:lnSpc>
                          <a:spcPct val="110000"/>
                        </a:lnSpc>
                        <a:spcBef>
                          <a:spcPct val="0"/>
                        </a:spcBef>
                        <a:spcAft>
                          <a:spcPct val="0"/>
                        </a:spcAft>
                        <a:buClrTx/>
                        <a:buSzTx/>
                        <a:buFont typeface="Arial" pitchFamily="34" charset="0"/>
                        <a:buChar char="•"/>
                        <a:tabLst/>
                        <a:defRPr/>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This value is auto populated.</a:t>
                      </a:r>
                    </a:p>
                  </a:txBody>
                  <a:tcPr marL="36000" marR="36000" marT="35810" marB="3581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183" name="직사각형 182"/>
          <p:cNvSpPr/>
          <p:nvPr/>
        </p:nvSpPr>
        <p:spPr bwMode="auto">
          <a:xfrm>
            <a:off x="373063" y="1536700"/>
            <a:ext cx="1185862" cy="252413"/>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lIns="108000" tIns="180000" rIns="108000" bIns="180000" anchor="ctr"/>
          <a:lstStyle/>
          <a:p>
            <a:pPr algn="ctr">
              <a:defRPr/>
            </a:pPr>
            <a:r>
              <a:rPr kumimoji="0" lang="en-US" altLang="ko-KR" sz="800" dirty="0">
                <a:solidFill>
                  <a:schemeClr val="tx1"/>
                </a:solidFill>
                <a:latin typeface="Trebuchet MS" pitchFamily="34" charset="0"/>
                <a:ea typeface="맑은 고딕" pitchFamily="50" charset="-127"/>
              </a:rPr>
              <a:t>Income Protection</a:t>
            </a:r>
            <a:endParaRPr kumimoji="0" lang="ko-KR" altLang="en-US" sz="800" dirty="0">
              <a:solidFill>
                <a:schemeClr val="tx1"/>
              </a:solidFill>
              <a:latin typeface="Trebuchet MS" pitchFamily="34" charset="0"/>
              <a:ea typeface="맑은 고딕" pitchFamily="50" charset="-127"/>
            </a:endParaRPr>
          </a:p>
        </p:txBody>
      </p:sp>
      <p:sp>
        <p:nvSpPr>
          <p:cNvPr id="184" name="직사각형 183"/>
          <p:cNvSpPr/>
          <p:nvPr/>
        </p:nvSpPr>
        <p:spPr bwMode="auto">
          <a:xfrm>
            <a:off x="1624013" y="1536700"/>
            <a:ext cx="1123950"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108000" bIns="180000" anchor="ctr"/>
          <a:lstStyle/>
          <a:p>
            <a:pPr algn="ctr">
              <a:defRPr/>
            </a:pPr>
            <a:r>
              <a:rPr kumimoji="0" lang="en-US" altLang="ko-KR" sz="800" dirty="0">
                <a:solidFill>
                  <a:schemeClr val="tx1"/>
                </a:solidFill>
                <a:latin typeface="Trebuchet MS" pitchFamily="34" charset="0"/>
                <a:ea typeface="맑은 고딕" pitchFamily="50" charset="-127"/>
              </a:rPr>
              <a:t>Child Education</a:t>
            </a:r>
            <a:endParaRPr kumimoji="0" lang="ko-KR" altLang="en-US" sz="800" dirty="0">
              <a:solidFill>
                <a:schemeClr val="tx1"/>
              </a:solidFill>
              <a:latin typeface="Trebuchet MS" pitchFamily="34" charset="0"/>
              <a:ea typeface="맑은 고딕" pitchFamily="50" charset="-127"/>
            </a:endParaRPr>
          </a:p>
        </p:txBody>
      </p:sp>
      <p:cxnSp>
        <p:nvCxnSpPr>
          <p:cNvPr id="226" name="직선 연결선 225"/>
          <p:cNvCxnSpPr/>
          <p:nvPr/>
        </p:nvCxnSpPr>
        <p:spPr bwMode="auto">
          <a:xfrm>
            <a:off x="301625" y="1789113"/>
            <a:ext cx="7037388" cy="0"/>
          </a:xfrm>
          <a:prstGeom prst="line">
            <a:avLst/>
          </a:prstGeom>
          <a:noFill/>
          <a:ln w="12700" cap="flat" cmpd="sng" algn="ctr">
            <a:solidFill>
              <a:schemeClr val="bg1">
                <a:lumMod val="50000"/>
              </a:schemeClr>
            </a:solidFill>
            <a:prstDash val="solid"/>
            <a:round/>
            <a:headEnd type="none" w="med" len="med"/>
            <a:tailEnd type="none"/>
          </a:ln>
          <a:effectLst/>
        </p:spPr>
      </p:cxnSp>
      <p:sp>
        <p:nvSpPr>
          <p:cNvPr id="229" name="모서리가 둥근 직사각형 228"/>
          <p:cNvSpPr/>
          <p:nvPr/>
        </p:nvSpPr>
        <p:spPr bwMode="auto">
          <a:xfrm>
            <a:off x="800100" y="2668242"/>
            <a:ext cx="6057900" cy="2476500"/>
          </a:xfrm>
          <a:prstGeom prst="roundRect">
            <a:avLst>
              <a:gd name="adj" fmla="val 4199"/>
            </a:avLst>
          </a:prstGeom>
          <a:solidFill>
            <a:schemeClr val="bg1">
              <a:lumMod val="9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endParaRPr lang="en-US" altLang="ko-KR" sz="1400" dirty="0">
              <a:solidFill>
                <a:schemeClr val="tx1">
                  <a:lumMod val="75000"/>
                  <a:lumOff val="25000"/>
                </a:schemeClr>
              </a:solidFill>
              <a:latin typeface="Trebuchet MS" pitchFamily="34" charset="0"/>
              <a:ea typeface="맑은 고딕" pitchFamily="50" charset="-127"/>
            </a:endParaRPr>
          </a:p>
        </p:txBody>
      </p:sp>
      <p:sp>
        <p:nvSpPr>
          <p:cNvPr id="235" name="모서리가 둥근 직사각형 234"/>
          <p:cNvSpPr/>
          <p:nvPr/>
        </p:nvSpPr>
        <p:spPr bwMode="auto">
          <a:xfrm>
            <a:off x="800100" y="2143125"/>
            <a:ext cx="3021013" cy="323850"/>
          </a:xfrm>
          <a:prstGeom prst="roundRect">
            <a:avLst>
              <a:gd name="adj" fmla="val 23529"/>
            </a:avLst>
          </a:prstGeom>
          <a:solidFill>
            <a:schemeClr val="bg1">
              <a:lumMod val="9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endParaRPr lang="en-US" altLang="ko-KR" sz="1400" dirty="0">
              <a:solidFill>
                <a:schemeClr val="tx1">
                  <a:lumMod val="75000"/>
                  <a:lumOff val="25000"/>
                </a:schemeClr>
              </a:solidFill>
              <a:latin typeface="Trebuchet MS" pitchFamily="34" charset="0"/>
              <a:ea typeface="맑은 고딕" pitchFamily="50" charset="-127"/>
            </a:endParaRPr>
          </a:p>
        </p:txBody>
      </p:sp>
      <p:sp>
        <p:nvSpPr>
          <p:cNvPr id="25629" name="직사각형 270"/>
          <p:cNvSpPr>
            <a:spLocks noChangeArrowheads="1"/>
          </p:cNvSpPr>
          <p:nvPr/>
        </p:nvSpPr>
        <p:spPr bwMode="auto">
          <a:xfrm>
            <a:off x="854075" y="2197100"/>
            <a:ext cx="809625"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Designed For</a:t>
            </a:r>
            <a:endParaRPr lang="en-US" altLang="ko-KR" sz="800">
              <a:solidFill>
                <a:srgbClr val="FF0000"/>
              </a:solidFill>
              <a:latin typeface="맑은 고딕" pitchFamily="50" charset="-127"/>
              <a:ea typeface="맑은 고딕" pitchFamily="50" charset="-127"/>
            </a:endParaRPr>
          </a:p>
        </p:txBody>
      </p:sp>
      <p:sp>
        <p:nvSpPr>
          <p:cNvPr id="237" name="AutoShape 318"/>
          <p:cNvSpPr>
            <a:spLocks noChangeArrowheads="1"/>
          </p:cNvSpPr>
          <p:nvPr/>
        </p:nvSpPr>
        <p:spPr bwMode="auto">
          <a:xfrm>
            <a:off x="1663700" y="2197100"/>
            <a:ext cx="2052638"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246" name="AutoShape 318"/>
          <p:cNvSpPr>
            <a:spLocks noChangeArrowheads="1"/>
          </p:cNvSpPr>
          <p:nvPr/>
        </p:nvSpPr>
        <p:spPr bwMode="auto">
          <a:xfrm>
            <a:off x="4633913" y="3290542"/>
            <a:ext cx="1436687" cy="238125"/>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Disable Input</a:t>
            </a:r>
          </a:p>
        </p:txBody>
      </p:sp>
      <p:sp>
        <p:nvSpPr>
          <p:cNvPr id="25632" name="직사각형 270"/>
          <p:cNvSpPr>
            <a:spLocks noChangeArrowheads="1"/>
          </p:cNvSpPr>
          <p:nvPr/>
        </p:nvSpPr>
        <p:spPr bwMode="auto">
          <a:xfrm>
            <a:off x="979488" y="3290542"/>
            <a:ext cx="168275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Desired Income to be Protected</a:t>
            </a:r>
            <a:endParaRPr lang="en-US" altLang="ko-KR" sz="800">
              <a:solidFill>
                <a:srgbClr val="FF0000"/>
              </a:solidFill>
              <a:latin typeface="맑은 고딕" pitchFamily="50" charset="-127"/>
              <a:ea typeface="맑은 고딕" pitchFamily="50" charset="-127"/>
            </a:endParaRPr>
          </a:p>
        </p:txBody>
      </p:sp>
      <p:sp>
        <p:nvSpPr>
          <p:cNvPr id="25633" name="직사각형 270"/>
          <p:cNvSpPr>
            <a:spLocks noChangeArrowheads="1"/>
          </p:cNvSpPr>
          <p:nvPr/>
        </p:nvSpPr>
        <p:spPr bwMode="auto">
          <a:xfrm>
            <a:off x="4291013" y="3293717"/>
            <a:ext cx="3429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RM</a:t>
            </a:r>
            <a:endParaRPr lang="en-US" altLang="ko-KR" sz="800">
              <a:solidFill>
                <a:srgbClr val="FF0000"/>
              </a:solidFill>
              <a:latin typeface="맑은 고딕" pitchFamily="50" charset="-127"/>
              <a:ea typeface="맑은 고딕" pitchFamily="50" charset="-127"/>
            </a:endParaRPr>
          </a:p>
        </p:txBody>
      </p:sp>
      <p:sp>
        <p:nvSpPr>
          <p:cNvPr id="45" name="직사각형 2"/>
          <p:cNvSpPr>
            <a:spLocks noChangeArrowheads="1"/>
          </p:cNvSpPr>
          <p:nvPr/>
        </p:nvSpPr>
        <p:spPr bwMode="auto">
          <a:xfrm>
            <a:off x="568325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46" name="순서도: 병합 45"/>
          <p:cNvSpPr/>
          <p:nvPr/>
        </p:nvSpPr>
        <p:spPr bwMode="auto">
          <a:xfrm>
            <a:off x="6451600" y="1298575"/>
            <a:ext cx="122238"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pic>
        <p:nvPicPr>
          <p:cNvPr id="25638" name="그림 106"/>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6751638" y="1216025"/>
            <a:ext cx="250825"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39" name="직사각형 270"/>
          <p:cNvSpPr>
            <a:spLocks noChangeArrowheads="1"/>
          </p:cNvSpPr>
          <p:nvPr/>
        </p:nvSpPr>
        <p:spPr bwMode="auto">
          <a:xfrm>
            <a:off x="979488" y="2817467"/>
            <a:ext cx="1884362" cy="230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900" b="1" u="sng" dirty="0">
                <a:latin typeface="맑은 고딕" pitchFamily="50" charset="-127"/>
                <a:ea typeface="맑은 고딕" pitchFamily="50" charset="-127"/>
              </a:rPr>
              <a:t>Income Protection Assessment</a:t>
            </a:r>
            <a:endParaRPr lang="en-US" altLang="ko-KR" sz="900" b="1" u="sng" dirty="0">
              <a:solidFill>
                <a:srgbClr val="FF0000"/>
              </a:solidFill>
              <a:latin typeface="맑은 고딕" pitchFamily="50" charset="-127"/>
              <a:ea typeface="맑은 고딕" pitchFamily="50" charset="-127"/>
            </a:endParaRPr>
          </a:p>
        </p:txBody>
      </p:sp>
      <p:sp>
        <p:nvSpPr>
          <p:cNvPr id="25642" name="직사각형 270"/>
          <p:cNvSpPr>
            <a:spLocks noChangeArrowheads="1"/>
          </p:cNvSpPr>
          <p:nvPr/>
        </p:nvSpPr>
        <p:spPr bwMode="auto">
          <a:xfrm>
            <a:off x="979488" y="3655667"/>
            <a:ext cx="1050925"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Inflation Rate in %</a:t>
            </a:r>
            <a:endParaRPr lang="en-US" altLang="ko-KR" sz="800">
              <a:solidFill>
                <a:srgbClr val="FF0000"/>
              </a:solidFill>
              <a:latin typeface="맑은 고딕" pitchFamily="50" charset="-127"/>
              <a:ea typeface="맑은 고딕" pitchFamily="50" charset="-127"/>
            </a:endParaRPr>
          </a:p>
        </p:txBody>
      </p:sp>
      <p:sp>
        <p:nvSpPr>
          <p:cNvPr id="70" name="AutoShape 318"/>
          <p:cNvSpPr>
            <a:spLocks noChangeArrowheads="1"/>
          </p:cNvSpPr>
          <p:nvPr/>
        </p:nvSpPr>
        <p:spPr bwMode="auto">
          <a:xfrm>
            <a:off x="4633913" y="3658842"/>
            <a:ext cx="1427162"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25644" name="직사각형 270"/>
          <p:cNvSpPr>
            <a:spLocks noChangeArrowheads="1"/>
          </p:cNvSpPr>
          <p:nvPr/>
        </p:nvSpPr>
        <p:spPr bwMode="auto">
          <a:xfrm>
            <a:off x="979488" y="4014442"/>
            <a:ext cx="1814512"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Projection of Investment Rate in %</a:t>
            </a:r>
            <a:endParaRPr lang="en-US" altLang="ko-KR" sz="800">
              <a:solidFill>
                <a:srgbClr val="FF0000"/>
              </a:solidFill>
              <a:latin typeface="맑은 고딕" pitchFamily="50" charset="-127"/>
              <a:ea typeface="맑은 고딕" pitchFamily="50" charset="-127"/>
            </a:endParaRPr>
          </a:p>
        </p:txBody>
      </p:sp>
      <p:sp>
        <p:nvSpPr>
          <p:cNvPr id="25645" name="직사각형 270"/>
          <p:cNvSpPr>
            <a:spLocks noChangeArrowheads="1"/>
          </p:cNvSpPr>
          <p:nvPr/>
        </p:nvSpPr>
        <p:spPr bwMode="auto">
          <a:xfrm>
            <a:off x="979488" y="4366867"/>
            <a:ext cx="1450975"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Years of Income Protection</a:t>
            </a:r>
            <a:endParaRPr lang="en-US" altLang="ko-KR" sz="800">
              <a:solidFill>
                <a:srgbClr val="FF0000"/>
              </a:solidFill>
              <a:latin typeface="맑은 고딕" pitchFamily="50" charset="-127"/>
              <a:ea typeface="맑은 고딕" pitchFamily="50" charset="-127"/>
            </a:endParaRPr>
          </a:p>
        </p:txBody>
      </p:sp>
      <p:sp>
        <p:nvSpPr>
          <p:cNvPr id="25646" name="직사각형 270"/>
          <p:cNvSpPr>
            <a:spLocks noChangeArrowheads="1"/>
          </p:cNvSpPr>
          <p:nvPr/>
        </p:nvSpPr>
        <p:spPr bwMode="auto">
          <a:xfrm>
            <a:off x="6083300" y="3658842"/>
            <a:ext cx="269875"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a:t>
            </a:r>
            <a:endParaRPr lang="en-US" altLang="ko-KR" sz="800">
              <a:solidFill>
                <a:srgbClr val="FF0000"/>
              </a:solidFill>
              <a:latin typeface="맑은 고딕" pitchFamily="50" charset="-127"/>
              <a:ea typeface="맑은 고딕" pitchFamily="50" charset="-127"/>
            </a:endParaRPr>
          </a:p>
        </p:txBody>
      </p:sp>
      <p:sp>
        <p:nvSpPr>
          <p:cNvPr id="25647" name="직사각형 270"/>
          <p:cNvSpPr>
            <a:spLocks noChangeArrowheads="1"/>
          </p:cNvSpPr>
          <p:nvPr/>
        </p:nvSpPr>
        <p:spPr bwMode="auto">
          <a:xfrm>
            <a:off x="6083300" y="4366867"/>
            <a:ext cx="53975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Years(s)</a:t>
            </a:r>
            <a:endParaRPr lang="en-US" altLang="ko-KR" sz="800">
              <a:solidFill>
                <a:srgbClr val="FF0000"/>
              </a:solidFill>
              <a:latin typeface="맑은 고딕" pitchFamily="50" charset="-127"/>
              <a:ea typeface="맑은 고딕" pitchFamily="50" charset="-127"/>
            </a:endParaRPr>
          </a:p>
        </p:txBody>
      </p:sp>
      <p:sp>
        <p:nvSpPr>
          <p:cNvPr id="25648" name="직사각형 270"/>
          <p:cNvSpPr>
            <a:spLocks noChangeArrowheads="1"/>
          </p:cNvSpPr>
          <p:nvPr/>
        </p:nvSpPr>
        <p:spPr bwMode="auto">
          <a:xfrm>
            <a:off x="979488" y="4709767"/>
            <a:ext cx="2259012"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dirty="0">
                <a:latin typeface="맑은 고딕" pitchFamily="50" charset="-127"/>
                <a:ea typeface="맑은 고딕" pitchFamily="50" charset="-127"/>
              </a:rPr>
              <a:t>Present Value (PV) Capital Requirement(RM)</a:t>
            </a:r>
            <a:endParaRPr lang="en-US" altLang="ko-KR" sz="800" dirty="0">
              <a:solidFill>
                <a:srgbClr val="FF0000"/>
              </a:solidFill>
              <a:latin typeface="맑은 고딕" pitchFamily="50" charset="-127"/>
              <a:ea typeface="맑은 고딕" pitchFamily="50" charset="-127"/>
            </a:endParaRPr>
          </a:p>
        </p:txBody>
      </p:sp>
      <p:sp>
        <p:nvSpPr>
          <p:cNvPr id="78" name="AutoShape 318"/>
          <p:cNvSpPr>
            <a:spLocks noChangeArrowheads="1"/>
          </p:cNvSpPr>
          <p:nvPr/>
        </p:nvSpPr>
        <p:spPr bwMode="auto">
          <a:xfrm>
            <a:off x="4633913" y="4712942"/>
            <a:ext cx="1427162"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Disable Input</a:t>
            </a:r>
          </a:p>
        </p:txBody>
      </p:sp>
      <p:sp>
        <p:nvSpPr>
          <p:cNvPr id="80" name="AutoShape 318"/>
          <p:cNvSpPr>
            <a:spLocks noChangeArrowheads="1"/>
          </p:cNvSpPr>
          <p:nvPr/>
        </p:nvSpPr>
        <p:spPr bwMode="auto">
          <a:xfrm>
            <a:off x="4633913" y="4014442"/>
            <a:ext cx="1427162"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25651" name="직사각형 270"/>
          <p:cNvSpPr>
            <a:spLocks noChangeArrowheads="1"/>
          </p:cNvSpPr>
          <p:nvPr/>
        </p:nvSpPr>
        <p:spPr bwMode="auto">
          <a:xfrm>
            <a:off x="6083300" y="4014442"/>
            <a:ext cx="269875"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a:t>
            </a:r>
            <a:endParaRPr lang="en-US" altLang="ko-KR" sz="800">
              <a:solidFill>
                <a:srgbClr val="FF0000"/>
              </a:solidFill>
              <a:latin typeface="맑은 고딕" pitchFamily="50" charset="-127"/>
              <a:ea typeface="맑은 고딕" pitchFamily="50" charset="-127"/>
            </a:endParaRPr>
          </a:p>
        </p:txBody>
      </p:sp>
      <p:sp>
        <p:nvSpPr>
          <p:cNvPr id="25652" name="직사각형 270"/>
          <p:cNvSpPr>
            <a:spLocks noChangeArrowheads="1"/>
          </p:cNvSpPr>
          <p:nvPr/>
        </p:nvSpPr>
        <p:spPr bwMode="auto">
          <a:xfrm>
            <a:off x="4291013" y="4712942"/>
            <a:ext cx="3429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RM</a:t>
            </a:r>
            <a:endParaRPr lang="en-US" altLang="ko-KR" sz="800">
              <a:solidFill>
                <a:srgbClr val="FF0000"/>
              </a:solidFill>
              <a:latin typeface="맑은 고딕" pitchFamily="50" charset="-127"/>
              <a:ea typeface="맑은 고딕" pitchFamily="50" charset="-127"/>
            </a:endParaRPr>
          </a:p>
        </p:txBody>
      </p:sp>
      <p:sp>
        <p:nvSpPr>
          <p:cNvPr id="60" name="모서리가 둥근 직사각형 89"/>
          <p:cNvSpPr>
            <a:spLocks noChangeArrowheads="1"/>
          </p:cNvSpPr>
          <p:nvPr/>
        </p:nvSpPr>
        <p:spPr bwMode="auto">
          <a:xfrm>
            <a:off x="6696075" y="6078538"/>
            <a:ext cx="5159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Next</a:t>
            </a:r>
            <a:endParaRPr kumimoji="0" lang="ko-KR" altLang="en-US" sz="800" b="1">
              <a:latin typeface="맑은 고딕" pitchFamily="50" charset="-127"/>
              <a:ea typeface="맑은 고딕" pitchFamily="50" charset="-127"/>
            </a:endParaRPr>
          </a:p>
        </p:txBody>
      </p:sp>
      <p:sp>
        <p:nvSpPr>
          <p:cNvPr id="61" name="타원 726"/>
          <p:cNvSpPr>
            <a:spLocks noChangeArrowheads="1"/>
          </p:cNvSpPr>
          <p:nvPr/>
        </p:nvSpPr>
        <p:spPr bwMode="auto">
          <a:xfrm>
            <a:off x="5972175" y="3201642"/>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1</a:t>
            </a:r>
            <a:endParaRPr kumimoji="0" lang="en-US" altLang="ko-KR" sz="800" b="1" dirty="0">
              <a:solidFill>
                <a:srgbClr val="FFFFFF"/>
              </a:solidFill>
              <a:latin typeface="Calibri" pitchFamily="34" charset="0"/>
              <a:ea typeface="맑은 고딕" pitchFamily="50" charset="-127"/>
            </a:endParaRPr>
          </a:p>
        </p:txBody>
      </p:sp>
      <p:sp>
        <p:nvSpPr>
          <p:cNvPr id="62" name="타원 726"/>
          <p:cNvSpPr>
            <a:spLocks noChangeArrowheads="1"/>
          </p:cNvSpPr>
          <p:nvPr/>
        </p:nvSpPr>
        <p:spPr bwMode="auto">
          <a:xfrm>
            <a:off x="5863535" y="3674717"/>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2</a:t>
            </a:r>
            <a:endParaRPr kumimoji="0" lang="en-US" altLang="ko-KR" sz="800" b="1" dirty="0">
              <a:solidFill>
                <a:srgbClr val="FFFFFF"/>
              </a:solidFill>
              <a:latin typeface="Calibri" pitchFamily="34" charset="0"/>
              <a:ea typeface="맑은 고딕" pitchFamily="50" charset="-127"/>
            </a:endParaRPr>
          </a:p>
        </p:txBody>
      </p:sp>
      <p:sp>
        <p:nvSpPr>
          <p:cNvPr id="63" name="타원 726"/>
          <p:cNvSpPr>
            <a:spLocks noChangeArrowheads="1"/>
          </p:cNvSpPr>
          <p:nvPr/>
        </p:nvSpPr>
        <p:spPr bwMode="auto">
          <a:xfrm>
            <a:off x="5863535" y="4033492"/>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2</a:t>
            </a:r>
            <a:endParaRPr kumimoji="0" lang="en-US" altLang="ko-KR" sz="800" b="1" dirty="0">
              <a:solidFill>
                <a:srgbClr val="FFFFFF"/>
              </a:solidFill>
              <a:latin typeface="Calibri" pitchFamily="34" charset="0"/>
              <a:ea typeface="맑은 고딕" pitchFamily="50" charset="-127"/>
            </a:endParaRPr>
          </a:p>
        </p:txBody>
      </p:sp>
      <p:sp>
        <p:nvSpPr>
          <p:cNvPr id="64" name="AutoShape 318"/>
          <p:cNvSpPr>
            <a:spLocks noChangeArrowheads="1"/>
          </p:cNvSpPr>
          <p:nvPr/>
        </p:nvSpPr>
        <p:spPr bwMode="auto">
          <a:xfrm>
            <a:off x="4633913" y="4366867"/>
            <a:ext cx="1427162"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65" name="타원 726"/>
          <p:cNvSpPr>
            <a:spLocks noChangeArrowheads="1"/>
          </p:cNvSpPr>
          <p:nvPr/>
        </p:nvSpPr>
        <p:spPr bwMode="auto">
          <a:xfrm>
            <a:off x="5863535" y="4728817"/>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3</a:t>
            </a:r>
            <a:endParaRPr kumimoji="0" lang="en-US" altLang="ko-KR" sz="800" b="1" dirty="0">
              <a:solidFill>
                <a:srgbClr val="FFFFFF"/>
              </a:solidFill>
              <a:latin typeface="Calibri" pitchFamily="34" charset="0"/>
              <a:ea typeface="맑은 고딕" pitchFamily="50" charset="-127"/>
            </a:endParaRPr>
          </a:p>
        </p:txBody>
      </p:sp>
      <p:cxnSp>
        <p:nvCxnSpPr>
          <p:cNvPr id="55" name="직선 연결선 54"/>
          <p:cNvCxnSpPr/>
          <p:nvPr/>
        </p:nvCxnSpPr>
        <p:spPr bwMode="auto">
          <a:xfrm>
            <a:off x="800100" y="5418862"/>
            <a:ext cx="6057900"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56" name="직선 연결선 55"/>
          <p:cNvCxnSpPr/>
          <p:nvPr/>
        </p:nvCxnSpPr>
        <p:spPr bwMode="auto">
          <a:xfrm>
            <a:off x="6858000" y="5304562"/>
            <a:ext cx="0" cy="23622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57" name="직선 연결선 56"/>
          <p:cNvCxnSpPr/>
          <p:nvPr/>
        </p:nvCxnSpPr>
        <p:spPr bwMode="auto">
          <a:xfrm>
            <a:off x="800100" y="5304562"/>
            <a:ext cx="0" cy="23622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58" name="직선 연결선 57"/>
          <p:cNvCxnSpPr/>
          <p:nvPr/>
        </p:nvCxnSpPr>
        <p:spPr bwMode="auto">
          <a:xfrm>
            <a:off x="2662238" y="5304562"/>
            <a:ext cx="0" cy="23622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59" name="직선 연결선 58"/>
          <p:cNvCxnSpPr/>
          <p:nvPr/>
        </p:nvCxnSpPr>
        <p:spPr bwMode="auto">
          <a:xfrm>
            <a:off x="4704398" y="5304562"/>
            <a:ext cx="0" cy="236220"/>
          </a:xfrm>
          <a:prstGeom prst="line">
            <a:avLst/>
          </a:prstGeom>
          <a:noFill/>
          <a:ln w="3175" cap="flat" cmpd="sng" algn="ctr">
            <a:solidFill>
              <a:schemeClr val="bg1">
                <a:lumMod val="75000"/>
              </a:schemeClr>
            </a:solidFill>
            <a:prstDash val="solid"/>
            <a:round/>
            <a:headEnd type="none" w="med" len="med"/>
            <a:tailEnd type="none"/>
          </a:ln>
          <a:effectLst/>
        </p:spPr>
      </p:cxnSp>
      <p:sp>
        <p:nvSpPr>
          <p:cNvPr id="66" name="TextBox 65"/>
          <p:cNvSpPr txBox="1"/>
          <p:nvPr/>
        </p:nvSpPr>
        <p:spPr>
          <a:xfrm>
            <a:off x="738187" y="5402580"/>
            <a:ext cx="1862138" cy="215444"/>
          </a:xfrm>
          <a:prstGeom prst="rect">
            <a:avLst/>
          </a:prstGeom>
          <a:noFill/>
        </p:spPr>
        <p:txBody>
          <a:bodyPr wrap="square" rtlCol="0">
            <a:spAutoFit/>
          </a:bodyPr>
          <a:lstStyle/>
          <a:p>
            <a:r>
              <a:rPr lang="en-US" altLang="ko-KR" sz="800" dirty="0" smtClean="0"/>
              <a:t>Income Replacement Assessment</a:t>
            </a:r>
            <a:endParaRPr lang="ko-KR" altLang="en-US" sz="800" dirty="0"/>
          </a:p>
        </p:txBody>
      </p:sp>
      <p:sp>
        <p:nvSpPr>
          <p:cNvPr id="67" name="TextBox 66"/>
          <p:cNvSpPr txBox="1"/>
          <p:nvPr/>
        </p:nvSpPr>
        <p:spPr>
          <a:xfrm>
            <a:off x="2615565" y="5214848"/>
            <a:ext cx="1862138" cy="215444"/>
          </a:xfrm>
          <a:prstGeom prst="rect">
            <a:avLst/>
          </a:prstGeom>
          <a:noFill/>
        </p:spPr>
        <p:txBody>
          <a:bodyPr wrap="square" rtlCol="0">
            <a:spAutoFit/>
          </a:bodyPr>
          <a:lstStyle/>
          <a:p>
            <a:r>
              <a:rPr lang="en-US" altLang="ko-KR" sz="800" dirty="0"/>
              <a:t>Income Protection Assessment</a:t>
            </a:r>
          </a:p>
        </p:txBody>
      </p:sp>
      <p:sp>
        <p:nvSpPr>
          <p:cNvPr id="68" name="TextBox 67"/>
          <p:cNvSpPr txBox="1"/>
          <p:nvPr/>
        </p:nvSpPr>
        <p:spPr>
          <a:xfrm>
            <a:off x="4644708" y="5433060"/>
            <a:ext cx="1862138" cy="215444"/>
          </a:xfrm>
          <a:prstGeom prst="rect">
            <a:avLst/>
          </a:prstGeom>
          <a:noFill/>
        </p:spPr>
        <p:txBody>
          <a:bodyPr wrap="square" rtlCol="0">
            <a:spAutoFit/>
          </a:bodyPr>
          <a:lstStyle/>
          <a:p>
            <a:r>
              <a:rPr lang="en-US" altLang="ko-KR" sz="800" dirty="0"/>
              <a:t>Income Needs Analysis</a:t>
            </a:r>
          </a:p>
        </p:txBody>
      </p:sp>
      <p:sp>
        <p:nvSpPr>
          <p:cNvPr id="69" name="TextBox 68"/>
          <p:cNvSpPr txBox="1"/>
          <p:nvPr/>
        </p:nvSpPr>
        <p:spPr>
          <a:xfrm>
            <a:off x="6291421" y="5218658"/>
            <a:ext cx="639763" cy="215444"/>
          </a:xfrm>
          <a:prstGeom prst="rect">
            <a:avLst/>
          </a:prstGeom>
          <a:noFill/>
        </p:spPr>
        <p:txBody>
          <a:bodyPr wrap="square" rtlCol="0">
            <a:spAutoFit/>
          </a:bodyPr>
          <a:lstStyle/>
          <a:p>
            <a:r>
              <a:rPr lang="en-US" altLang="ko-KR" sz="800" dirty="0" smtClean="0"/>
              <a:t>Summary</a:t>
            </a:r>
            <a:endParaRPr lang="ko-KR" altLang="en-US" sz="800" dirty="0"/>
          </a:p>
        </p:txBody>
      </p:sp>
      <p:sp>
        <p:nvSpPr>
          <p:cNvPr id="71" name="타원 70"/>
          <p:cNvSpPr/>
          <p:nvPr/>
        </p:nvSpPr>
        <p:spPr bwMode="auto">
          <a:xfrm>
            <a:off x="2600325" y="5343049"/>
            <a:ext cx="122079" cy="122078"/>
          </a:xfrm>
          <a:prstGeom prst="ellipse">
            <a:avLst/>
          </a:prstGeom>
          <a:solidFill>
            <a:schemeClr val="bg1">
              <a:lumMod val="6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spTree>
    <p:extLst>
      <p:ext uri="{BB962C8B-B14F-4D97-AF65-F5344CB8AC3E}">
        <p14:creationId xmlns="" xmlns:p14="http://schemas.microsoft.com/office/powerpoint/2010/main" val="2387610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30723"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30724" name="제목 1"/>
          <p:cNvSpPr>
            <a:spLocks noGrp="1"/>
          </p:cNvSpPr>
          <p:nvPr>
            <p:ph type="title"/>
          </p:nvPr>
        </p:nvSpPr>
        <p:spPr/>
        <p:txBody>
          <a:bodyPr/>
          <a:lstStyle/>
          <a:p>
            <a:r>
              <a:rPr lang="en-US" altLang="ko-KR" sz="1800" smtClean="0"/>
              <a:t>1. Login &amp; Main</a:t>
            </a:r>
            <a:endParaRPr sz="1800" smtClean="0"/>
          </a:p>
        </p:txBody>
      </p:sp>
      <p:sp>
        <p:nvSpPr>
          <p:cNvPr id="30725" name="내용 개체 틀 2"/>
          <p:cNvSpPr>
            <a:spLocks noGrp="1"/>
          </p:cNvSpPr>
          <p:nvPr>
            <p:ph idx="5"/>
          </p:nvPr>
        </p:nvSpPr>
        <p:spPr>
          <a:xfrm>
            <a:off x="223838" y="728663"/>
            <a:ext cx="6910387" cy="280987"/>
          </a:xfrm>
          <a:noFill/>
        </p:spPr>
        <p:txBody>
          <a:bodyPr/>
          <a:lstStyle/>
          <a:p>
            <a:pPr>
              <a:buFont typeface="Wingdings" pitchFamily="2" charset="2"/>
              <a:buNone/>
            </a:pPr>
            <a:r>
              <a:rPr lang="en-US" altLang="ko-KR" smtClean="0"/>
              <a:t>1.2 Main (Clicked option button)</a:t>
            </a:r>
          </a:p>
        </p:txBody>
      </p:sp>
      <p:graphicFrame>
        <p:nvGraphicFramePr>
          <p:cNvPr id="136" name="Group 369"/>
          <p:cNvGraphicFramePr>
            <a:graphicFrameLocks noGrp="1"/>
          </p:cNvGraphicFramePr>
          <p:nvPr>
            <p:extLst>
              <p:ext uri="{D42A27DB-BD31-4B8C-83A1-F6EECF244321}">
                <p14:modId xmlns="" xmlns:p14="http://schemas.microsoft.com/office/powerpoint/2010/main" val="12611664"/>
              </p:ext>
            </p:extLst>
          </p:nvPr>
        </p:nvGraphicFramePr>
        <p:xfrm>
          <a:off x="7534275" y="915988"/>
          <a:ext cx="2371725" cy="355600"/>
        </p:xfrm>
        <a:graphic>
          <a:graphicData uri="http://schemas.openxmlformats.org/drawingml/2006/table">
            <a:tbl>
              <a:tblPr/>
              <a:tblGrid>
                <a:gridCol w="255588"/>
                <a:gridCol w="2116137"/>
              </a:tblGrid>
              <a:tr h="355600">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1</a:t>
                      </a:r>
                    </a:p>
                  </a:txBody>
                  <a:tcPr marL="0" marR="0" marT="45660" marB="45660"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[Personal Info] Button :</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Display Personal Info Popup.</a:t>
                      </a:r>
                    </a:p>
                  </a:txBody>
                  <a:tcPr marL="36000" marR="36000" marT="35953" marB="3595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21" name="모서리가 둥근 직사각형 20"/>
          <p:cNvSpPr/>
          <p:nvPr/>
        </p:nvSpPr>
        <p:spPr bwMode="auto">
          <a:xfrm>
            <a:off x="1417638" y="2852738"/>
            <a:ext cx="4878387" cy="1903412"/>
          </a:xfrm>
          <a:prstGeom prst="roundRect">
            <a:avLst>
              <a:gd name="adj" fmla="val 6882"/>
            </a:avLst>
          </a:prstGeom>
          <a:solidFill>
            <a:schemeClr val="bg1">
              <a:lumMod val="9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1400" dirty="0">
                <a:solidFill>
                  <a:schemeClr val="tx1">
                    <a:lumMod val="75000"/>
                    <a:lumOff val="25000"/>
                  </a:schemeClr>
                </a:solidFill>
                <a:latin typeface="Trebuchet MS" pitchFamily="34" charset="0"/>
                <a:ea typeface="맑은 고딕" pitchFamily="50" charset="-127"/>
              </a:rPr>
              <a:t>Advertisement contents</a:t>
            </a:r>
          </a:p>
        </p:txBody>
      </p:sp>
      <p:sp>
        <p:nvSpPr>
          <p:cNvPr id="22" name="타원 21"/>
          <p:cNvSpPr/>
          <p:nvPr/>
        </p:nvSpPr>
        <p:spPr bwMode="auto">
          <a:xfrm>
            <a:off x="3416300" y="5408613"/>
            <a:ext cx="153988" cy="153987"/>
          </a:xfrm>
          <a:prstGeom prst="ellipse">
            <a:avLst/>
          </a:prstGeom>
          <a:solidFill>
            <a:schemeClr val="bg1">
              <a:lumMod val="6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sp>
        <p:nvSpPr>
          <p:cNvPr id="23" name="타원 22"/>
          <p:cNvSpPr/>
          <p:nvPr/>
        </p:nvSpPr>
        <p:spPr bwMode="auto">
          <a:xfrm>
            <a:off x="3924300" y="5408613"/>
            <a:ext cx="153988" cy="153987"/>
          </a:xfrm>
          <a:prstGeom prst="ellipse">
            <a:avLst/>
          </a:prstGeom>
          <a:solidFill>
            <a:schemeClr val="bg1"/>
          </a:solidFill>
          <a:ln w="6350" algn="ctr">
            <a:solidFill>
              <a:schemeClr val="bg1">
                <a:lumMod val="65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sp>
        <p:nvSpPr>
          <p:cNvPr id="30749"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30750" name="그룹 170"/>
          <p:cNvGrpSpPr>
            <a:grpSpLocks/>
          </p:cNvGrpSpPr>
          <p:nvPr/>
        </p:nvGrpSpPr>
        <p:grpSpPr bwMode="auto">
          <a:xfrm rot="-8100000">
            <a:off x="597694" y="1234281"/>
            <a:ext cx="212725" cy="214313"/>
            <a:chOff x="3740150" y="525463"/>
            <a:chExt cx="349250" cy="350837"/>
          </a:xfrm>
        </p:grpSpPr>
        <p:cxnSp>
          <p:nvCxnSpPr>
            <p:cNvPr id="42" name="직선 연결선 41"/>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43" name="직선 연결선 42"/>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30751" name="직사각형 21"/>
          <p:cNvSpPr>
            <a:spLocks noChangeArrowheads="1"/>
          </p:cNvSpPr>
          <p:nvPr/>
        </p:nvSpPr>
        <p:spPr bwMode="auto">
          <a:xfrm>
            <a:off x="844550" y="1216025"/>
            <a:ext cx="919163"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Home Page</a:t>
            </a:r>
            <a:endParaRPr lang="ko-KR" altLang="en-US">
              <a:latin typeface="Trebuchet MS" pitchFamily="34" charset="0"/>
              <a:ea typeface="맑은 고딕" pitchFamily="50" charset="-127"/>
            </a:endParaRPr>
          </a:p>
        </p:txBody>
      </p:sp>
      <p:sp>
        <p:nvSpPr>
          <p:cNvPr id="15"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pic>
        <p:nvPicPr>
          <p:cNvPr id="30753" name="Picture 28" descr="C:\Users\08539\Downloads\1403786430_45_Menu.png"/>
          <p:cNvPicPr>
            <a:picLocks noChangeAspect="1" noChangeArrowheads="1"/>
          </p:cNvPicPr>
          <p:nvPr/>
        </p:nvPicPr>
        <p:blipFill>
          <a:blip r:embed="rId3" cstate="print"/>
          <a:srcRect/>
          <a:stretch>
            <a:fillRect/>
          </a:stretch>
        </p:blipFill>
        <p:spPr bwMode="auto">
          <a:xfrm>
            <a:off x="393700" y="1227138"/>
            <a:ext cx="234950" cy="234950"/>
          </a:xfrm>
          <a:prstGeom prst="rect">
            <a:avLst/>
          </a:prstGeom>
          <a:noFill/>
          <a:ln w="9525">
            <a:noFill/>
            <a:miter lim="800000"/>
            <a:headEnd/>
            <a:tailEnd/>
          </a:ln>
        </p:spPr>
      </p:pic>
      <p:sp>
        <p:nvSpPr>
          <p:cNvPr id="23576" name="직사각형 2"/>
          <p:cNvSpPr>
            <a:spLocks noChangeArrowheads="1"/>
          </p:cNvSpPr>
          <p:nvPr/>
        </p:nvSpPr>
        <p:spPr bwMode="auto">
          <a:xfrm>
            <a:off x="568325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3" name="순서도: 병합 2"/>
          <p:cNvSpPr/>
          <p:nvPr/>
        </p:nvSpPr>
        <p:spPr bwMode="auto">
          <a:xfrm>
            <a:off x="6451600" y="1298575"/>
            <a:ext cx="122238"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pic>
        <p:nvPicPr>
          <p:cNvPr id="30756" name="그림 3"/>
          <p:cNvPicPr>
            <a:picLocks noChangeAspect="1"/>
          </p:cNvPicPr>
          <p:nvPr/>
        </p:nvPicPr>
        <p:blipFill>
          <a:blip r:embed="rId4" cstate="print"/>
          <a:srcRect/>
          <a:stretch>
            <a:fillRect/>
          </a:stretch>
        </p:blipFill>
        <p:spPr bwMode="auto">
          <a:xfrm>
            <a:off x="6751638" y="1216025"/>
            <a:ext cx="250825" cy="250825"/>
          </a:xfrm>
          <a:prstGeom prst="rect">
            <a:avLst/>
          </a:prstGeom>
          <a:noFill/>
          <a:ln w="9525">
            <a:noFill/>
            <a:miter lim="800000"/>
            <a:headEnd/>
            <a:tailEnd/>
          </a:ln>
        </p:spPr>
      </p:pic>
      <p:sp>
        <p:nvSpPr>
          <p:cNvPr id="2" name="모서리가 둥근 사각형 설명선 1"/>
          <p:cNvSpPr/>
          <p:nvPr/>
        </p:nvSpPr>
        <p:spPr bwMode="auto">
          <a:xfrm rot="10800000" flipH="1">
            <a:off x="5976938" y="1630363"/>
            <a:ext cx="1271587" cy="563562"/>
          </a:xfrm>
          <a:prstGeom prst="wedgeRoundRectCallout">
            <a:avLst>
              <a:gd name="adj1" fmla="val 20536"/>
              <a:gd name="adj2" fmla="val 74643"/>
              <a:gd name="adj3" fmla="val 16667"/>
            </a:avLst>
          </a:prstGeom>
          <a:solidFill>
            <a:schemeClr val="bg2">
              <a:lumMod val="20000"/>
              <a:lumOff val="80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endParaRPr lang="ko-KR" altLang="en-US" sz="800" dirty="0">
              <a:solidFill>
                <a:srgbClr val="FFFFFF"/>
              </a:solidFill>
              <a:latin typeface="Trebuchet MS"/>
            </a:endParaRPr>
          </a:p>
        </p:txBody>
      </p:sp>
      <p:graphicFrame>
        <p:nvGraphicFramePr>
          <p:cNvPr id="26" name="Group 381"/>
          <p:cNvGraphicFramePr>
            <a:graphicFrameLocks noGrp="1"/>
          </p:cNvGraphicFramePr>
          <p:nvPr/>
        </p:nvGraphicFramePr>
        <p:xfrm>
          <a:off x="6032500" y="1716088"/>
          <a:ext cx="1155700" cy="393700"/>
        </p:xfrm>
        <a:graphic>
          <a:graphicData uri="http://schemas.openxmlformats.org/drawingml/2006/table">
            <a:tbl>
              <a:tblPr/>
              <a:tblGrid>
                <a:gridCol w="1155700"/>
              </a:tblGrid>
              <a:tr h="393700">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Personal Info</a:t>
                      </a:r>
                    </a:p>
                  </a:txBody>
                  <a:tcPr marL="36000" marR="36000" marT="45717" marB="45717"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24" name="타원 726"/>
          <p:cNvSpPr>
            <a:spLocks noChangeArrowheads="1"/>
          </p:cNvSpPr>
          <p:nvPr/>
        </p:nvSpPr>
        <p:spPr bwMode="auto">
          <a:xfrm>
            <a:off x="6877050" y="1730016"/>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1</a:t>
            </a:r>
          </a:p>
        </p:txBody>
      </p:sp>
      <p:sp>
        <p:nvSpPr>
          <p:cNvPr id="25" name="TextBox 127"/>
          <p:cNvSpPr txBox="1">
            <a:spLocks noChangeArrowheads="1"/>
          </p:cNvSpPr>
          <p:nvPr/>
        </p:nvSpPr>
        <p:spPr bwMode="auto">
          <a:xfrm>
            <a:off x="1417638" y="2357438"/>
            <a:ext cx="2787650" cy="338137"/>
          </a:xfrm>
          <a:prstGeom prst="rect">
            <a:avLst/>
          </a:prstGeom>
          <a:noFill/>
          <a:ln w="9525">
            <a:noFill/>
            <a:miter lim="800000"/>
            <a:headEnd/>
            <a:tailEnd/>
          </a:ln>
        </p:spPr>
        <p:txBody>
          <a:bodyPr>
            <a:spAutoFit/>
          </a:bodyPr>
          <a:lstStyle/>
          <a:p>
            <a:r>
              <a:rPr lang="en-US" altLang="ko-KR" sz="1600" dirty="0">
                <a:ea typeface="맑은 고딕" pitchFamily="50" charset="-127"/>
              </a:rPr>
              <a:t>Welcome </a:t>
            </a:r>
            <a:r>
              <a:rPr lang="en-US" altLang="ko-KR" sz="1600" dirty="0" smtClean="0">
                <a:ea typeface="맑은 고딕" pitchFamily="50" charset="-127"/>
              </a:rPr>
              <a:t>to</a:t>
            </a:r>
            <a:endParaRPr lang="ko-KR" altLang="en-US" sz="1600" dirty="0">
              <a:ea typeface="맑은 고딕" pitchFamily="50" charset="-127"/>
            </a:endParaRPr>
          </a:p>
        </p:txBody>
      </p:sp>
      <p:pic>
        <p:nvPicPr>
          <p:cNvPr id="27" name="그림 1"/>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2589214" y="2232025"/>
            <a:ext cx="1876364" cy="617537"/>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ko-KR" sz="1800" dirty="0" smtClean="0"/>
              <a:t>5. Financial Analysis</a:t>
            </a:r>
            <a:endParaRPr lang="en-US" sz="1800" dirty="0" smtClean="0"/>
          </a:p>
        </p:txBody>
      </p:sp>
      <p:sp>
        <p:nvSpPr>
          <p:cNvPr id="26627" name="Content Placeholder 2"/>
          <p:cNvSpPr>
            <a:spLocks noGrp="1"/>
          </p:cNvSpPr>
          <p:nvPr>
            <p:ph idx="5"/>
          </p:nvPr>
        </p:nvSpPr>
        <p:spPr>
          <a:xfrm>
            <a:off x="223838" y="728663"/>
            <a:ext cx="6910387" cy="28098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indent="0">
              <a:buFont typeface="Wingdings" pitchFamily="2" charset="2"/>
              <a:buNone/>
            </a:pPr>
            <a:r>
              <a:rPr lang="en-US" altLang="ko-KR" smtClean="0"/>
              <a:t>5.1 Income Protection</a:t>
            </a:r>
          </a:p>
        </p:txBody>
      </p:sp>
      <p:sp>
        <p:nvSpPr>
          <p:cNvPr id="26628"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26629"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26630" name="직사각형 11"/>
          <p:cNvSpPr>
            <a:spLocks/>
          </p:cNvSpPr>
          <p:nvPr/>
        </p:nvSpPr>
        <p:spPr bwMode="auto">
          <a:xfrm>
            <a:off x="301625" y="1193800"/>
            <a:ext cx="7054850" cy="301625"/>
          </a:xfrm>
          <a:prstGeom prst="rect">
            <a:avLst/>
          </a:prstGeom>
          <a:solidFill>
            <a:srgbClr val="595959"/>
          </a:solidFill>
          <a:ln>
            <a:noFill/>
          </a:ln>
          <a:extLst>
            <a:ext uri="{91240B29-F687-4F45-9708-019B960494DF}">
              <a14:hiddenLine xmlns="" xmlns:a14="http://schemas.microsoft.com/office/drawing/2010/main" w="3175" algn="ctr">
                <a:solidFill>
                  <a:srgbClr val="000000"/>
                </a:solidFill>
                <a:miter lim="800000"/>
                <a:headEnd/>
                <a:tailEnd/>
              </a14:hiddenLine>
            </a:ext>
          </a:extLst>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26631" name="그룹 170"/>
          <p:cNvGrpSpPr>
            <a:grpSpLocks/>
          </p:cNvGrpSpPr>
          <p:nvPr/>
        </p:nvGrpSpPr>
        <p:grpSpPr bwMode="auto">
          <a:xfrm rot="-8100000">
            <a:off x="597694" y="1234281"/>
            <a:ext cx="212725" cy="214313"/>
            <a:chOff x="3740150" y="525463"/>
            <a:chExt cx="349250" cy="350837"/>
          </a:xfrm>
        </p:grpSpPr>
        <p:cxnSp>
          <p:nvCxnSpPr>
            <p:cNvPr id="9" name="직선 연결선 8"/>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0" name="직선 연결선 9"/>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26632" name="직사각형 21"/>
          <p:cNvSpPr>
            <a:spLocks noChangeArrowheads="1"/>
          </p:cNvSpPr>
          <p:nvPr/>
        </p:nvSpPr>
        <p:spPr bwMode="auto">
          <a:xfrm>
            <a:off x="844550" y="1216025"/>
            <a:ext cx="135255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kumimoji="0" lang="en-US" altLang="ko-KR" sz="1100" b="1" dirty="0">
                <a:solidFill>
                  <a:srgbClr val="FFFFFF"/>
                </a:solidFill>
                <a:latin typeface="Trebuchet MS" pitchFamily="34" charset="0"/>
                <a:ea typeface="맑은 고딕" pitchFamily="50" charset="-127"/>
              </a:rPr>
              <a:t>Financial Analysis</a:t>
            </a:r>
            <a:endParaRPr lang="ko-KR" altLang="en-US" sz="1100" dirty="0">
              <a:latin typeface="Trebuchet MS" pitchFamily="34" charset="0"/>
              <a:ea typeface="맑은 고딕" pitchFamily="50" charset="-127"/>
            </a:endParaRPr>
          </a:p>
        </p:txBody>
      </p:sp>
      <p:sp>
        <p:nvSpPr>
          <p:cNvPr id="12"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pic>
        <p:nvPicPr>
          <p:cNvPr id="26634" name="Picture 28" descr="C:\Users\08539\Downloads\1403786430_45_Menu.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93700" y="1227138"/>
            <a:ext cx="234950" cy="234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6635" name="그룹 170"/>
          <p:cNvGrpSpPr>
            <a:grpSpLocks/>
          </p:cNvGrpSpPr>
          <p:nvPr/>
        </p:nvGrpSpPr>
        <p:grpSpPr bwMode="auto">
          <a:xfrm rot="-8100000">
            <a:off x="2108200" y="1233488"/>
            <a:ext cx="212725" cy="215900"/>
            <a:chOff x="3740150" y="525463"/>
            <a:chExt cx="349250" cy="350837"/>
          </a:xfrm>
        </p:grpSpPr>
        <p:cxnSp>
          <p:nvCxnSpPr>
            <p:cNvPr id="17" name="직선 연결선 16"/>
            <p:cNvCxnSpPr/>
            <p:nvPr/>
          </p:nvCxnSpPr>
          <p:spPr bwMode="auto">
            <a:xfrm rot="5400000">
              <a:off x="3573857" y="698146"/>
              <a:ext cx="348258"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8" name="직선 연결선 17"/>
            <p:cNvCxnSpPr/>
            <p:nvPr/>
          </p:nvCxnSpPr>
          <p:spPr bwMode="auto">
            <a:xfrm rot="10800000">
              <a:off x="3743836" y="879644"/>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19" name="직사각형 21"/>
          <p:cNvSpPr>
            <a:spLocks noChangeArrowheads="1"/>
          </p:cNvSpPr>
          <p:nvPr/>
        </p:nvSpPr>
        <p:spPr bwMode="auto">
          <a:xfrm>
            <a:off x="2447925" y="1216025"/>
            <a:ext cx="1401763"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kumimoji="0" lang="en-US" altLang="ko-KR" sz="1100" b="1" kern="0" dirty="0">
                <a:solidFill>
                  <a:srgbClr val="FFFFFF"/>
                </a:solidFill>
                <a:latin typeface="Trebuchet MS"/>
                <a:ea typeface="맑은 고딕"/>
              </a:rPr>
              <a:t>Income Protection</a:t>
            </a:r>
          </a:p>
        </p:txBody>
      </p:sp>
      <p:sp>
        <p:nvSpPr>
          <p:cNvPr id="20"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26638" name="모서리가 둥근 직사각형 89"/>
          <p:cNvSpPr>
            <a:spLocks noChangeArrowheads="1"/>
          </p:cNvSpPr>
          <p:nvPr/>
        </p:nvSpPr>
        <p:spPr bwMode="auto">
          <a:xfrm>
            <a:off x="393700" y="6078538"/>
            <a:ext cx="5143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graphicFrame>
        <p:nvGraphicFramePr>
          <p:cNvPr id="181" name="Group 369"/>
          <p:cNvGraphicFramePr>
            <a:graphicFrameLocks noGrp="1"/>
          </p:cNvGraphicFramePr>
          <p:nvPr>
            <p:extLst>
              <p:ext uri="{D42A27DB-BD31-4B8C-83A1-F6EECF244321}">
                <p14:modId xmlns="" xmlns:p14="http://schemas.microsoft.com/office/powerpoint/2010/main" val="2800953879"/>
              </p:ext>
            </p:extLst>
          </p:nvPr>
        </p:nvGraphicFramePr>
        <p:xfrm>
          <a:off x="7534275" y="917575"/>
          <a:ext cx="2371725" cy="328613"/>
        </p:xfrm>
        <a:graphic>
          <a:graphicData uri="http://schemas.openxmlformats.org/drawingml/2006/table">
            <a:tbl>
              <a:tblPr/>
              <a:tblGrid>
                <a:gridCol w="255588"/>
                <a:gridCol w="2116137"/>
              </a:tblGrid>
              <a:tr h="32861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1</a:t>
                      </a:r>
                    </a:p>
                  </a:txBody>
                  <a:tcPr marL="0" marR="0" marT="45480" marB="45480"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5725" marR="0" lvl="0" indent="-85725" algn="l" defTabSz="914400" rtl="0" eaLnBrk="0" fontAlgn="base" latinLnBrk="1" hangingPunct="0">
                        <a:lnSpc>
                          <a:spcPct val="110000"/>
                        </a:lnSpc>
                        <a:spcBef>
                          <a:spcPct val="0"/>
                        </a:spcBef>
                        <a:spcAft>
                          <a:spcPct val="0"/>
                        </a:spcAft>
                        <a:buClrTx/>
                        <a:buSzTx/>
                        <a:buFont typeface="Arial" pitchFamily="34" charset="0"/>
                        <a:buChar char="•"/>
                        <a:tabLst/>
                        <a:defRPr/>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This value is auto populated.</a:t>
                      </a:r>
                    </a:p>
                  </a:txBody>
                  <a:tcPr marL="36000" marR="36000" marT="35810" marB="3581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183" name="직사각형 182"/>
          <p:cNvSpPr/>
          <p:nvPr/>
        </p:nvSpPr>
        <p:spPr bwMode="auto">
          <a:xfrm>
            <a:off x="373063" y="1536700"/>
            <a:ext cx="1185862" cy="252413"/>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lIns="108000" tIns="180000" rIns="108000" bIns="180000" anchor="ctr"/>
          <a:lstStyle/>
          <a:p>
            <a:pPr algn="ctr">
              <a:defRPr/>
            </a:pPr>
            <a:r>
              <a:rPr kumimoji="0" lang="en-US" altLang="ko-KR" sz="800" dirty="0">
                <a:solidFill>
                  <a:schemeClr val="tx1"/>
                </a:solidFill>
                <a:latin typeface="Trebuchet MS" pitchFamily="34" charset="0"/>
                <a:ea typeface="맑은 고딕" pitchFamily="50" charset="-127"/>
              </a:rPr>
              <a:t>Income Protection</a:t>
            </a:r>
            <a:endParaRPr kumimoji="0" lang="ko-KR" altLang="en-US" sz="800" dirty="0">
              <a:solidFill>
                <a:schemeClr val="tx1"/>
              </a:solidFill>
              <a:latin typeface="Trebuchet MS" pitchFamily="34" charset="0"/>
              <a:ea typeface="맑은 고딕" pitchFamily="50" charset="-127"/>
            </a:endParaRPr>
          </a:p>
        </p:txBody>
      </p:sp>
      <p:sp>
        <p:nvSpPr>
          <p:cNvPr id="184" name="직사각형 183"/>
          <p:cNvSpPr/>
          <p:nvPr/>
        </p:nvSpPr>
        <p:spPr bwMode="auto">
          <a:xfrm>
            <a:off x="1624013" y="1536700"/>
            <a:ext cx="1123950"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108000" bIns="180000" anchor="ctr"/>
          <a:lstStyle/>
          <a:p>
            <a:pPr algn="ctr">
              <a:defRPr/>
            </a:pPr>
            <a:r>
              <a:rPr kumimoji="0" lang="en-US" altLang="ko-KR" sz="800" dirty="0">
                <a:solidFill>
                  <a:schemeClr val="tx1"/>
                </a:solidFill>
                <a:latin typeface="Trebuchet MS" pitchFamily="34" charset="0"/>
                <a:ea typeface="맑은 고딕" pitchFamily="50" charset="-127"/>
              </a:rPr>
              <a:t>Child Education</a:t>
            </a:r>
            <a:endParaRPr kumimoji="0" lang="ko-KR" altLang="en-US" sz="800" dirty="0">
              <a:solidFill>
                <a:schemeClr val="tx1"/>
              </a:solidFill>
              <a:latin typeface="Trebuchet MS" pitchFamily="34" charset="0"/>
              <a:ea typeface="맑은 고딕" pitchFamily="50" charset="-127"/>
            </a:endParaRPr>
          </a:p>
        </p:txBody>
      </p:sp>
      <p:cxnSp>
        <p:nvCxnSpPr>
          <p:cNvPr id="226" name="직선 연결선 225"/>
          <p:cNvCxnSpPr/>
          <p:nvPr/>
        </p:nvCxnSpPr>
        <p:spPr bwMode="auto">
          <a:xfrm>
            <a:off x="301625" y="1789113"/>
            <a:ext cx="7037388" cy="0"/>
          </a:xfrm>
          <a:prstGeom prst="line">
            <a:avLst/>
          </a:prstGeom>
          <a:noFill/>
          <a:ln w="12700" cap="flat" cmpd="sng" algn="ctr">
            <a:solidFill>
              <a:schemeClr val="bg1">
                <a:lumMod val="50000"/>
              </a:schemeClr>
            </a:solidFill>
            <a:prstDash val="solid"/>
            <a:round/>
            <a:headEnd type="none" w="med" len="med"/>
            <a:tailEnd type="none"/>
          </a:ln>
          <a:effectLst/>
        </p:spPr>
      </p:cxnSp>
      <p:sp>
        <p:nvSpPr>
          <p:cNvPr id="229" name="모서리가 둥근 직사각형 228"/>
          <p:cNvSpPr/>
          <p:nvPr/>
        </p:nvSpPr>
        <p:spPr bwMode="auto">
          <a:xfrm>
            <a:off x="800100" y="2668242"/>
            <a:ext cx="6057900" cy="2476500"/>
          </a:xfrm>
          <a:prstGeom prst="roundRect">
            <a:avLst>
              <a:gd name="adj" fmla="val 4199"/>
            </a:avLst>
          </a:prstGeom>
          <a:solidFill>
            <a:schemeClr val="bg1">
              <a:lumMod val="9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endParaRPr lang="en-US" altLang="ko-KR" sz="1400" dirty="0">
              <a:solidFill>
                <a:schemeClr val="tx1">
                  <a:lumMod val="75000"/>
                  <a:lumOff val="25000"/>
                </a:schemeClr>
              </a:solidFill>
              <a:latin typeface="Trebuchet MS" pitchFamily="34" charset="0"/>
              <a:ea typeface="맑은 고딕" pitchFamily="50" charset="-127"/>
            </a:endParaRPr>
          </a:p>
        </p:txBody>
      </p:sp>
      <p:sp>
        <p:nvSpPr>
          <p:cNvPr id="235" name="모서리가 둥근 직사각형 234"/>
          <p:cNvSpPr/>
          <p:nvPr/>
        </p:nvSpPr>
        <p:spPr bwMode="auto">
          <a:xfrm>
            <a:off x="800100" y="2143125"/>
            <a:ext cx="3021013" cy="323850"/>
          </a:xfrm>
          <a:prstGeom prst="roundRect">
            <a:avLst>
              <a:gd name="adj" fmla="val 23529"/>
            </a:avLst>
          </a:prstGeom>
          <a:solidFill>
            <a:schemeClr val="bg1">
              <a:lumMod val="9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endParaRPr lang="en-US" altLang="ko-KR" sz="1400" dirty="0">
              <a:solidFill>
                <a:schemeClr val="tx1">
                  <a:lumMod val="75000"/>
                  <a:lumOff val="25000"/>
                </a:schemeClr>
              </a:solidFill>
              <a:latin typeface="Trebuchet MS" pitchFamily="34" charset="0"/>
              <a:ea typeface="맑은 고딕" pitchFamily="50" charset="-127"/>
            </a:endParaRPr>
          </a:p>
        </p:txBody>
      </p:sp>
      <p:sp>
        <p:nvSpPr>
          <p:cNvPr id="26653" name="직사각형 270"/>
          <p:cNvSpPr>
            <a:spLocks noChangeArrowheads="1"/>
          </p:cNvSpPr>
          <p:nvPr/>
        </p:nvSpPr>
        <p:spPr bwMode="auto">
          <a:xfrm>
            <a:off x="854075" y="2197100"/>
            <a:ext cx="809625"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Designed For</a:t>
            </a:r>
            <a:endParaRPr lang="en-US" altLang="ko-KR" sz="800">
              <a:solidFill>
                <a:srgbClr val="FF0000"/>
              </a:solidFill>
              <a:latin typeface="맑은 고딕" pitchFamily="50" charset="-127"/>
              <a:ea typeface="맑은 고딕" pitchFamily="50" charset="-127"/>
            </a:endParaRPr>
          </a:p>
        </p:txBody>
      </p:sp>
      <p:sp>
        <p:nvSpPr>
          <p:cNvPr id="237" name="AutoShape 318"/>
          <p:cNvSpPr>
            <a:spLocks noChangeArrowheads="1"/>
          </p:cNvSpPr>
          <p:nvPr/>
        </p:nvSpPr>
        <p:spPr bwMode="auto">
          <a:xfrm>
            <a:off x="1663700" y="2197100"/>
            <a:ext cx="2052638"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246" name="AutoShape 318"/>
          <p:cNvSpPr>
            <a:spLocks noChangeArrowheads="1"/>
          </p:cNvSpPr>
          <p:nvPr/>
        </p:nvSpPr>
        <p:spPr bwMode="auto">
          <a:xfrm>
            <a:off x="4633913" y="3290542"/>
            <a:ext cx="1436687" cy="238125"/>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Disable Input</a:t>
            </a:r>
          </a:p>
        </p:txBody>
      </p:sp>
      <p:sp>
        <p:nvSpPr>
          <p:cNvPr id="26656" name="직사각형 270"/>
          <p:cNvSpPr>
            <a:spLocks noChangeArrowheads="1"/>
          </p:cNvSpPr>
          <p:nvPr/>
        </p:nvSpPr>
        <p:spPr bwMode="auto">
          <a:xfrm>
            <a:off x="979488" y="3290542"/>
            <a:ext cx="20701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Capital Required to Fund Income Needs</a:t>
            </a:r>
            <a:endParaRPr lang="en-US" altLang="ko-KR" sz="800">
              <a:solidFill>
                <a:srgbClr val="FF0000"/>
              </a:solidFill>
              <a:latin typeface="맑은 고딕" pitchFamily="50" charset="-127"/>
              <a:ea typeface="맑은 고딕" pitchFamily="50" charset="-127"/>
            </a:endParaRPr>
          </a:p>
        </p:txBody>
      </p:sp>
      <p:sp>
        <p:nvSpPr>
          <p:cNvPr id="26657" name="직사각형 270"/>
          <p:cNvSpPr>
            <a:spLocks noChangeArrowheads="1"/>
          </p:cNvSpPr>
          <p:nvPr/>
        </p:nvSpPr>
        <p:spPr bwMode="auto">
          <a:xfrm>
            <a:off x="4291013" y="3293717"/>
            <a:ext cx="3429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RM</a:t>
            </a:r>
            <a:endParaRPr lang="en-US" altLang="ko-KR" sz="800">
              <a:solidFill>
                <a:srgbClr val="FF0000"/>
              </a:solidFill>
              <a:latin typeface="맑은 고딕" pitchFamily="50" charset="-127"/>
              <a:ea typeface="맑은 고딕" pitchFamily="50" charset="-127"/>
            </a:endParaRPr>
          </a:p>
        </p:txBody>
      </p:sp>
      <p:sp>
        <p:nvSpPr>
          <p:cNvPr id="45" name="직사각형 2"/>
          <p:cNvSpPr>
            <a:spLocks noChangeArrowheads="1"/>
          </p:cNvSpPr>
          <p:nvPr/>
        </p:nvSpPr>
        <p:spPr bwMode="auto">
          <a:xfrm>
            <a:off x="568325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46" name="순서도: 병합 45"/>
          <p:cNvSpPr/>
          <p:nvPr/>
        </p:nvSpPr>
        <p:spPr bwMode="auto">
          <a:xfrm>
            <a:off x="6451600" y="1298575"/>
            <a:ext cx="122238"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pic>
        <p:nvPicPr>
          <p:cNvPr id="26662" name="그림 106"/>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6751638" y="1216025"/>
            <a:ext cx="250825"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663" name="직사각형 270"/>
          <p:cNvSpPr>
            <a:spLocks noChangeArrowheads="1"/>
          </p:cNvSpPr>
          <p:nvPr/>
        </p:nvSpPr>
        <p:spPr bwMode="auto">
          <a:xfrm>
            <a:off x="979488" y="2817467"/>
            <a:ext cx="1460500" cy="230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900" b="1" u="sng" dirty="0">
                <a:latin typeface="맑은 고딕" pitchFamily="50" charset="-127"/>
                <a:ea typeface="맑은 고딕" pitchFamily="50" charset="-127"/>
              </a:rPr>
              <a:t>Income Needs Analysis</a:t>
            </a:r>
            <a:endParaRPr lang="en-US" altLang="ko-KR" sz="900" b="1" u="sng" dirty="0">
              <a:solidFill>
                <a:srgbClr val="FF0000"/>
              </a:solidFill>
              <a:latin typeface="맑은 고딕" pitchFamily="50" charset="-127"/>
              <a:ea typeface="맑은 고딕" pitchFamily="50" charset="-127"/>
            </a:endParaRPr>
          </a:p>
        </p:txBody>
      </p:sp>
      <p:sp>
        <p:nvSpPr>
          <p:cNvPr id="26666" name="직사각형 270"/>
          <p:cNvSpPr>
            <a:spLocks noChangeArrowheads="1"/>
          </p:cNvSpPr>
          <p:nvPr/>
        </p:nvSpPr>
        <p:spPr bwMode="auto">
          <a:xfrm>
            <a:off x="979488" y="3800130"/>
            <a:ext cx="2452687"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Existing Funds Available to Fund Income Needs </a:t>
            </a:r>
            <a:endParaRPr lang="en-US" altLang="ko-KR" sz="800">
              <a:solidFill>
                <a:srgbClr val="FF0000"/>
              </a:solidFill>
              <a:latin typeface="맑은 고딕" pitchFamily="50" charset="-127"/>
              <a:ea typeface="맑은 고딕" pitchFamily="50" charset="-127"/>
            </a:endParaRPr>
          </a:p>
        </p:txBody>
      </p:sp>
      <p:sp>
        <p:nvSpPr>
          <p:cNvPr id="70" name="AutoShape 318"/>
          <p:cNvSpPr>
            <a:spLocks noChangeArrowheads="1"/>
          </p:cNvSpPr>
          <p:nvPr/>
        </p:nvSpPr>
        <p:spPr bwMode="auto">
          <a:xfrm>
            <a:off x="4633913" y="3803305"/>
            <a:ext cx="1427162"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26668" name="직사각형 270"/>
          <p:cNvSpPr>
            <a:spLocks noChangeArrowheads="1"/>
          </p:cNvSpPr>
          <p:nvPr/>
        </p:nvSpPr>
        <p:spPr bwMode="auto">
          <a:xfrm>
            <a:off x="979488" y="4425605"/>
            <a:ext cx="258445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Additional Capital Required to Fund Income Needs</a:t>
            </a:r>
            <a:endParaRPr lang="en-US" altLang="ko-KR" sz="800">
              <a:solidFill>
                <a:srgbClr val="FF0000"/>
              </a:solidFill>
              <a:latin typeface="맑은 고딕" pitchFamily="50" charset="-127"/>
              <a:ea typeface="맑은 고딕" pitchFamily="50" charset="-127"/>
            </a:endParaRPr>
          </a:p>
        </p:txBody>
      </p:sp>
      <p:sp>
        <p:nvSpPr>
          <p:cNvPr id="80" name="AutoShape 318"/>
          <p:cNvSpPr>
            <a:spLocks noChangeArrowheads="1"/>
          </p:cNvSpPr>
          <p:nvPr/>
        </p:nvSpPr>
        <p:spPr bwMode="auto">
          <a:xfrm>
            <a:off x="4633913" y="4425605"/>
            <a:ext cx="1427162"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Disable Input</a:t>
            </a:r>
          </a:p>
        </p:txBody>
      </p:sp>
      <p:sp>
        <p:nvSpPr>
          <p:cNvPr id="26670" name="직사각형 270"/>
          <p:cNvSpPr>
            <a:spLocks noChangeArrowheads="1"/>
          </p:cNvSpPr>
          <p:nvPr/>
        </p:nvSpPr>
        <p:spPr bwMode="auto">
          <a:xfrm>
            <a:off x="4291013" y="3800130"/>
            <a:ext cx="3429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RM</a:t>
            </a:r>
            <a:endParaRPr lang="en-US" altLang="ko-KR" sz="800">
              <a:solidFill>
                <a:srgbClr val="FF0000"/>
              </a:solidFill>
              <a:latin typeface="맑은 고딕" pitchFamily="50" charset="-127"/>
              <a:ea typeface="맑은 고딕" pitchFamily="50" charset="-127"/>
            </a:endParaRPr>
          </a:p>
        </p:txBody>
      </p:sp>
      <p:sp>
        <p:nvSpPr>
          <p:cNvPr id="26671" name="직사각형 270"/>
          <p:cNvSpPr>
            <a:spLocks noChangeArrowheads="1"/>
          </p:cNvSpPr>
          <p:nvPr/>
        </p:nvSpPr>
        <p:spPr bwMode="auto">
          <a:xfrm>
            <a:off x="4291013" y="4425605"/>
            <a:ext cx="3429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RM</a:t>
            </a:r>
            <a:endParaRPr lang="en-US" altLang="ko-KR" sz="800">
              <a:solidFill>
                <a:srgbClr val="FF0000"/>
              </a:solidFill>
              <a:latin typeface="맑은 고딕" pitchFamily="50" charset="-127"/>
              <a:ea typeface="맑은 고딕" pitchFamily="50" charset="-127"/>
            </a:endParaRPr>
          </a:p>
        </p:txBody>
      </p:sp>
      <p:sp>
        <p:nvSpPr>
          <p:cNvPr id="26672" name="직사각형 270"/>
          <p:cNvSpPr>
            <a:spLocks noChangeArrowheads="1"/>
          </p:cNvSpPr>
          <p:nvPr/>
        </p:nvSpPr>
        <p:spPr bwMode="auto">
          <a:xfrm>
            <a:off x="1038225" y="4044605"/>
            <a:ext cx="4021138"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fontAlgn="b"/>
            <a:r>
              <a:rPr lang="en-US" altLang="ko-KR" sz="800">
                <a:latin typeface="맑은 고딕" pitchFamily="50" charset="-127"/>
                <a:ea typeface="맑은 고딕" pitchFamily="50" charset="-127"/>
              </a:rPr>
              <a:t>(inclusive of savings, investable assets and sum assured of all insurance policies) </a:t>
            </a:r>
            <a:endParaRPr lang="en-US" altLang="ko-KR" sz="800">
              <a:solidFill>
                <a:srgbClr val="FF0000"/>
              </a:solidFill>
              <a:latin typeface="맑은 고딕" pitchFamily="50" charset="-127"/>
              <a:ea typeface="맑은 고딕" pitchFamily="50" charset="-127"/>
            </a:endParaRPr>
          </a:p>
        </p:txBody>
      </p:sp>
      <p:sp>
        <p:nvSpPr>
          <p:cNvPr id="26673" name="직사각형 270"/>
          <p:cNvSpPr>
            <a:spLocks noChangeArrowheads="1"/>
          </p:cNvSpPr>
          <p:nvPr/>
        </p:nvSpPr>
        <p:spPr bwMode="auto">
          <a:xfrm>
            <a:off x="998538" y="4631980"/>
            <a:ext cx="4021137" cy="214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fontAlgn="b"/>
            <a:r>
              <a:rPr lang="en-US" altLang="ko-KR" sz="800">
                <a:latin typeface="맑은 고딕" pitchFamily="50" charset="-127"/>
                <a:ea typeface="맑은 고딕" pitchFamily="50" charset="-127"/>
              </a:rPr>
              <a:t> </a:t>
            </a:r>
            <a:r>
              <a:rPr lang="en-US" altLang="ko-KR" sz="800">
                <a:solidFill>
                  <a:srgbClr val="FF0000"/>
                </a:solidFill>
                <a:latin typeface="맑은 고딕" pitchFamily="50" charset="-127"/>
                <a:ea typeface="맑은 고딕" pitchFamily="50" charset="-127"/>
              </a:rPr>
              <a:t>*</a:t>
            </a:r>
            <a:r>
              <a:rPr lang="en-US" altLang="ko-KR" sz="800">
                <a:latin typeface="맑은 고딕" pitchFamily="50" charset="-127"/>
                <a:ea typeface="맑은 고딕" pitchFamily="50" charset="-127"/>
              </a:rPr>
              <a:t>if the value is negative, no additional fund is required.</a:t>
            </a:r>
            <a:endParaRPr lang="en-US" altLang="ko-KR" sz="800">
              <a:solidFill>
                <a:srgbClr val="FF0000"/>
              </a:solidFill>
              <a:latin typeface="맑은 고딕" pitchFamily="50" charset="-127"/>
              <a:ea typeface="맑은 고딕" pitchFamily="50" charset="-127"/>
            </a:endParaRPr>
          </a:p>
        </p:txBody>
      </p:sp>
      <p:sp>
        <p:nvSpPr>
          <p:cNvPr id="52" name="모서리가 둥근 직사각형 89"/>
          <p:cNvSpPr>
            <a:spLocks noChangeArrowheads="1"/>
          </p:cNvSpPr>
          <p:nvPr/>
        </p:nvSpPr>
        <p:spPr bwMode="auto">
          <a:xfrm>
            <a:off x="6696075" y="6078538"/>
            <a:ext cx="5159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Next</a:t>
            </a:r>
            <a:endParaRPr kumimoji="0" lang="ko-KR" altLang="en-US" sz="800" b="1">
              <a:latin typeface="맑은 고딕" pitchFamily="50" charset="-127"/>
              <a:ea typeface="맑은 고딕" pitchFamily="50" charset="-127"/>
            </a:endParaRPr>
          </a:p>
        </p:txBody>
      </p:sp>
      <p:sp>
        <p:nvSpPr>
          <p:cNvPr id="53" name="타원 726"/>
          <p:cNvSpPr>
            <a:spLocks noChangeArrowheads="1"/>
          </p:cNvSpPr>
          <p:nvPr/>
        </p:nvSpPr>
        <p:spPr bwMode="auto">
          <a:xfrm>
            <a:off x="5807075" y="3317184"/>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1</a:t>
            </a:r>
            <a:endParaRPr kumimoji="0" lang="en-US" altLang="ko-KR" sz="800" b="1" dirty="0">
              <a:solidFill>
                <a:srgbClr val="FFFFFF"/>
              </a:solidFill>
              <a:latin typeface="Calibri" pitchFamily="34" charset="0"/>
              <a:ea typeface="맑은 고딕" pitchFamily="50" charset="-127"/>
            </a:endParaRPr>
          </a:p>
        </p:txBody>
      </p:sp>
      <p:sp>
        <p:nvSpPr>
          <p:cNvPr id="56" name="타원 726"/>
          <p:cNvSpPr>
            <a:spLocks noChangeArrowheads="1"/>
          </p:cNvSpPr>
          <p:nvPr/>
        </p:nvSpPr>
        <p:spPr bwMode="auto">
          <a:xfrm>
            <a:off x="5807075" y="444465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1</a:t>
            </a:r>
            <a:endParaRPr kumimoji="0" lang="en-US" altLang="ko-KR" sz="800" b="1" dirty="0">
              <a:solidFill>
                <a:srgbClr val="FFFFFF"/>
              </a:solidFill>
              <a:latin typeface="Calibri" pitchFamily="34" charset="0"/>
              <a:ea typeface="맑은 고딕" pitchFamily="50" charset="-127"/>
            </a:endParaRPr>
          </a:p>
        </p:txBody>
      </p:sp>
      <p:cxnSp>
        <p:nvCxnSpPr>
          <p:cNvPr id="49" name="직선 연결선 48"/>
          <p:cNvCxnSpPr/>
          <p:nvPr/>
        </p:nvCxnSpPr>
        <p:spPr bwMode="auto">
          <a:xfrm>
            <a:off x="800100" y="5418862"/>
            <a:ext cx="6057900"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50" name="직선 연결선 49"/>
          <p:cNvCxnSpPr/>
          <p:nvPr/>
        </p:nvCxnSpPr>
        <p:spPr bwMode="auto">
          <a:xfrm>
            <a:off x="6858000" y="5304562"/>
            <a:ext cx="0" cy="23622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51" name="직선 연결선 50"/>
          <p:cNvCxnSpPr/>
          <p:nvPr/>
        </p:nvCxnSpPr>
        <p:spPr bwMode="auto">
          <a:xfrm>
            <a:off x="800100" y="5304562"/>
            <a:ext cx="0" cy="23622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54" name="직선 연결선 53"/>
          <p:cNvCxnSpPr/>
          <p:nvPr/>
        </p:nvCxnSpPr>
        <p:spPr bwMode="auto">
          <a:xfrm>
            <a:off x="2662238" y="5304562"/>
            <a:ext cx="0" cy="23622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55" name="직선 연결선 54"/>
          <p:cNvCxnSpPr/>
          <p:nvPr/>
        </p:nvCxnSpPr>
        <p:spPr bwMode="auto">
          <a:xfrm>
            <a:off x="4704398" y="5304562"/>
            <a:ext cx="0" cy="236220"/>
          </a:xfrm>
          <a:prstGeom prst="line">
            <a:avLst/>
          </a:prstGeom>
          <a:noFill/>
          <a:ln w="3175" cap="flat" cmpd="sng" algn="ctr">
            <a:solidFill>
              <a:schemeClr val="bg1">
                <a:lumMod val="75000"/>
              </a:schemeClr>
            </a:solidFill>
            <a:prstDash val="solid"/>
            <a:round/>
            <a:headEnd type="none" w="med" len="med"/>
            <a:tailEnd type="none"/>
          </a:ln>
          <a:effectLst/>
        </p:spPr>
      </p:cxnSp>
      <p:sp>
        <p:nvSpPr>
          <p:cNvPr id="57" name="TextBox 56"/>
          <p:cNvSpPr txBox="1"/>
          <p:nvPr/>
        </p:nvSpPr>
        <p:spPr>
          <a:xfrm>
            <a:off x="738187" y="5402580"/>
            <a:ext cx="1862138" cy="215444"/>
          </a:xfrm>
          <a:prstGeom prst="rect">
            <a:avLst/>
          </a:prstGeom>
          <a:noFill/>
        </p:spPr>
        <p:txBody>
          <a:bodyPr wrap="square" rtlCol="0">
            <a:spAutoFit/>
          </a:bodyPr>
          <a:lstStyle/>
          <a:p>
            <a:r>
              <a:rPr lang="en-US" altLang="ko-KR" sz="800" dirty="0" smtClean="0"/>
              <a:t>Income Replacement Assessment</a:t>
            </a:r>
            <a:endParaRPr lang="ko-KR" altLang="en-US" sz="800" dirty="0"/>
          </a:p>
        </p:txBody>
      </p:sp>
      <p:sp>
        <p:nvSpPr>
          <p:cNvPr id="58" name="TextBox 57"/>
          <p:cNvSpPr txBox="1"/>
          <p:nvPr/>
        </p:nvSpPr>
        <p:spPr>
          <a:xfrm>
            <a:off x="2615565" y="5214848"/>
            <a:ext cx="1862138" cy="215444"/>
          </a:xfrm>
          <a:prstGeom prst="rect">
            <a:avLst/>
          </a:prstGeom>
          <a:noFill/>
        </p:spPr>
        <p:txBody>
          <a:bodyPr wrap="square" rtlCol="0">
            <a:spAutoFit/>
          </a:bodyPr>
          <a:lstStyle/>
          <a:p>
            <a:r>
              <a:rPr lang="en-US" altLang="ko-KR" sz="800" dirty="0"/>
              <a:t>Income Protection Assessment</a:t>
            </a:r>
          </a:p>
        </p:txBody>
      </p:sp>
      <p:sp>
        <p:nvSpPr>
          <p:cNvPr id="59" name="TextBox 58"/>
          <p:cNvSpPr txBox="1"/>
          <p:nvPr/>
        </p:nvSpPr>
        <p:spPr>
          <a:xfrm>
            <a:off x="4644708" y="5433060"/>
            <a:ext cx="1862138" cy="215444"/>
          </a:xfrm>
          <a:prstGeom prst="rect">
            <a:avLst/>
          </a:prstGeom>
          <a:noFill/>
        </p:spPr>
        <p:txBody>
          <a:bodyPr wrap="square" rtlCol="0">
            <a:spAutoFit/>
          </a:bodyPr>
          <a:lstStyle/>
          <a:p>
            <a:r>
              <a:rPr lang="en-US" altLang="ko-KR" sz="800" dirty="0"/>
              <a:t>Income Needs Analysis</a:t>
            </a:r>
          </a:p>
        </p:txBody>
      </p:sp>
      <p:sp>
        <p:nvSpPr>
          <p:cNvPr id="60" name="TextBox 59"/>
          <p:cNvSpPr txBox="1"/>
          <p:nvPr/>
        </p:nvSpPr>
        <p:spPr>
          <a:xfrm>
            <a:off x="6291421" y="5218658"/>
            <a:ext cx="639763" cy="215444"/>
          </a:xfrm>
          <a:prstGeom prst="rect">
            <a:avLst/>
          </a:prstGeom>
          <a:noFill/>
        </p:spPr>
        <p:txBody>
          <a:bodyPr wrap="square" rtlCol="0">
            <a:spAutoFit/>
          </a:bodyPr>
          <a:lstStyle/>
          <a:p>
            <a:r>
              <a:rPr lang="en-US" altLang="ko-KR" sz="800" dirty="0" smtClean="0"/>
              <a:t>Summary</a:t>
            </a:r>
            <a:endParaRPr lang="ko-KR" altLang="en-US" sz="800" dirty="0"/>
          </a:p>
        </p:txBody>
      </p:sp>
      <p:sp>
        <p:nvSpPr>
          <p:cNvPr id="61" name="타원 60"/>
          <p:cNvSpPr/>
          <p:nvPr/>
        </p:nvSpPr>
        <p:spPr bwMode="auto">
          <a:xfrm>
            <a:off x="4643358" y="5343049"/>
            <a:ext cx="122079" cy="122078"/>
          </a:xfrm>
          <a:prstGeom prst="ellipse">
            <a:avLst/>
          </a:prstGeom>
          <a:solidFill>
            <a:schemeClr val="bg1">
              <a:lumMod val="6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spTree>
    <p:extLst>
      <p:ext uri="{BB962C8B-B14F-4D97-AF65-F5344CB8AC3E}">
        <p14:creationId xmlns="" xmlns:p14="http://schemas.microsoft.com/office/powerpoint/2010/main" val="254819925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ko-KR" sz="1800" dirty="0" smtClean="0"/>
              <a:t>5. Financial Analysis</a:t>
            </a:r>
            <a:endParaRPr lang="en-US" sz="1800" dirty="0" smtClean="0"/>
          </a:p>
        </p:txBody>
      </p:sp>
      <p:sp>
        <p:nvSpPr>
          <p:cNvPr id="27651" name="Content Placeholder 2"/>
          <p:cNvSpPr>
            <a:spLocks noGrp="1"/>
          </p:cNvSpPr>
          <p:nvPr>
            <p:ph idx="5"/>
          </p:nvPr>
        </p:nvSpPr>
        <p:spPr>
          <a:xfrm>
            <a:off x="223838" y="728663"/>
            <a:ext cx="6910387" cy="28098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indent="0">
              <a:buFont typeface="Wingdings" pitchFamily="2" charset="2"/>
              <a:buNone/>
            </a:pPr>
            <a:r>
              <a:rPr lang="en-US" altLang="ko-KR" dirty="0" smtClean="0"/>
              <a:t>5.1 Income Protection</a:t>
            </a:r>
          </a:p>
        </p:txBody>
      </p:sp>
      <p:sp>
        <p:nvSpPr>
          <p:cNvPr id="27652"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27653"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27654" name="직사각형 11"/>
          <p:cNvSpPr>
            <a:spLocks/>
          </p:cNvSpPr>
          <p:nvPr/>
        </p:nvSpPr>
        <p:spPr bwMode="auto">
          <a:xfrm>
            <a:off x="301625" y="1193800"/>
            <a:ext cx="7054850" cy="301625"/>
          </a:xfrm>
          <a:prstGeom prst="rect">
            <a:avLst/>
          </a:prstGeom>
          <a:solidFill>
            <a:srgbClr val="595959"/>
          </a:solidFill>
          <a:ln>
            <a:noFill/>
          </a:ln>
          <a:extLst>
            <a:ext uri="{91240B29-F687-4F45-9708-019B960494DF}">
              <a14:hiddenLine xmlns="" xmlns:a14="http://schemas.microsoft.com/office/drawing/2010/main" w="3175" algn="ctr">
                <a:solidFill>
                  <a:srgbClr val="000000"/>
                </a:solidFill>
                <a:miter lim="800000"/>
                <a:headEnd/>
                <a:tailEnd/>
              </a14:hiddenLine>
            </a:ext>
          </a:extLst>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27655" name="그룹 170"/>
          <p:cNvGrpSpPr>
            <a:grpSpLocks/>
          </p:cNvGrpSpPr>
          <p:nvPr/>
        </p:nvGrpSpPr>
        <p:grpSpPr bwMode="auto">
          <a:xfrm rot="-8100000">
            <a:off x="597694" y="1234281"/>
            <a:ext cx="212725" cy="214313"/>
            <a:chOff x="3740150" y="525463"/>
            <a:chExt cx="349250" cy="350837"/>
          </a:xfrm>
        </p:grpSpPr>
        <p:cxnSp>
          <p:nvCxnSpPr>
            <p:cNvPr id="9" name="직선 연결선 8"/>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0" name="직선 연결선 9"/>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27656" name="직사각형 21"/>
          <p:cNvSpPr>
            <a:spLocks noChangeArrowheads="1"/>
          </p:cNvSpPr>
          <p:nvPr/>
        </p:nvSpPr>
        <p:spPr bwMode="auto">
          <a:xfrm>
            <a:off x="844550" y="1216025"/>
            <a:ext cx="135255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kumimoji="0" lang="en-US" altLang="ko-KR" sz="1100" b="1" dirty="0">
                <a:solidFill>
                  <a:srgbClr val="FFFFFF"/>
                </a:solidFill>
                <a:latin typeface="Trebuchet MS" pitchFamily="34" charset="0"/>
                <a:ea typeface="맑은 고딕" pitchFamily="50" charset="-127"/>
              </a:rPr>
              <a:t>Financial Analysis</a:t>
            </a:r>
            <a:endParaRPr lang="ko-KR" altLang="en-US" sz="1100" dirty="0">
              <a:latin typeface="Trebuchet MS" pitchFamily="34" charset="0"/>
              <a:ea typeface="맑은 고딕" pitchFamily="50" charset="-127"/>
            </a:endParaRPr>
          </a:p>
        </p:txBody>
      </p:sp>
      <p:sp>
        <p:nvSpPr>
          <p:cNvPr id="12"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pic>
        <p:nvPicPr>
          <p:cNvPr id="27658" name="Picture 28" descr="C:\Users\08539\Downloads\1403786430_45_Menu.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93700" y="1227138"/>
            <a:ext cx="234950" cy="234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7659" name="그룹 170"/>
          <p:cNvGrpSpPr>
            <a:grpSpLocks/>
          </p:cNvGrpSpPr>
          <p:nvPr/>
        </p:nvGrpSpPr>
        <p:grpSpPr bwMode="auto">
          <a:xfrm rot="-8100000">
            <a:off x="2108200" y="1233488"/>
            <a:ext cx="212725" cy="215900"/>
            <a:chOff x="3740150" y="525463"/>
            <a:chExt cx="349250" cy="350837"/>
          </a:xfrm>
        </p:grpSpPr>
        <p:cxnSp>
          <p:nvCxnSpPr>
            <p:cNvPr id="17" name="직선 연결선 16"/>
            <p:cNvCxnSpPr/>
            <p:nvPr/>
          </p:nvCxnSpPr>
          <p:spPr bwMode="auto">
            <a:xfrm rot="5400000">
              <a:off x="3573857" y="698146"/>
              <a:ext cx="348258"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8" name="직선 연결선 17"/>
            <p:cNvCxnSpPr/>
            <p:nvPr/>
          </p:nvCxnSpPr>
          <p:spPr bwMode="auto">
            <a:xfrm rot="10800000">
              <a:off x="3743836" y="879644"/>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19" name="직사각형 21"/>
          <p:cNvSpPr>
            <a:spLocks noChangeArrowheads="1"/>
          </p:cNvSpPr>
          <p:nvPr/>
        </p:nvSpPr>
        <p:spPr bwMode="auto">
          <a:xfrm>
            <a:off x="2447925" y="1216025"/>
            <a:ext cx="1401763"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kumimoji="0" lang="en-US" altLang="ko-KR" sz="1100" b="1" kern="0" dirty="0">
                <a:solidFill>
                  <a:srgbClr val="FFFFFF"/>
                </a:solidFill>
                <a:latin typeface="Trebuchet MS"/>
                <a:ea typeface="맑은 고딕"/>
              </a:rPr>
              <a:t>Income Protection</a:t>
            </a:r>
          </a:p>
        </p:txBody>
      </p:sp>
      <p:sp>
        <p:nvSpPr>
          <p:cNvPr id="20"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27662" name="모서리가 둥근 직사각형 89"/>
          <p:cNvSpPr>
            <a:spLocks noChangeArrowheads="1"/>
          </p:cNvSpPr>
          <p:nvPr/>
        </p:nvSpPr>
        <p:spPr bwMode="auto">
          <a:xfrm>
            <a:off x="393700" y="6078538"/>
            <a:ext cx="5143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graphicFrame>
        <p:nvGraphicFramePr>
          <p:cNvPr id="181" name="Group 369"/>
          <p:cNvGraphicFramePr>
            <a:graphicFrameLocks noGrp="1"/>
          </p:cNvGraphicFramePr>
          <p:nvPr>
            <p:extLst>
              <p:ext uri="{D42A27DB-BD31-4B8C-83A1-F6EECF244321}">
                <p14:modId xmlns="" xmlns:p14="http://schemas.microsoft.com/office/powerpoint/2010/main" val="1904717953"/>
              </p:ext>
            </p:extLst>
          </p:nvPr>
        </p:nvGraphicFramePr>
        <p:xfrm>
          <a:off x="7534275" y="917575"/>
          <a:ext cx="2371725" cy="2275698"/>
        </p:xfrm>
        <a:graphic>
          <a:graphicData uri="http://schemas.openxmlformats.org/drawingml/2006/table">
            <a:tbl>
              <a:tblPr/>
              <a:tblGrid>
                <a:gridCol w="255588"/>
                <a:gridCol w="2116137"/>
              </a:tblGrid>
              <a:tr h="32861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1</a:t>
                      </a:r>
                    </a:p>
                  </a:txBody>
                  <a:tcPr marL="0" marR="0" marT="45480" marB="45480"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5725" marR="0" lvl="0" indent="-85725" algn="l" defTabSz="914400" rtl="0" eaLnBrk="0" fontAlgn="base" latinLnBrk="1" hangingPunct="0">
                        <a:lnSpc>
                          <a:spcPct val="110000"/>
                        </a:lnSpc>
                        <a:spcBef>
                          <a:spcPct val="0"/>
                        </a:spcBef>
                        <a:spcAft>
                          <a:spcPct val="0"/>
                        </a:spcAft>
                        <a:buClrTx/>
                        <a:buSzTx/>
                        <a:buFont typeface="Arial" pitchFamily="34" charset="0"/>
                        <a:buChar char="•"/>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This value is auto populated.</a:t>
                      </a:r>
                    </a:p>
                  </a:txBody>
                  <a:tcPr marL="36000" marR="36000" marT="35810" marB="3581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2861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2</a:t>
                      </a:r>
                    </a:p>
                  </a:txBody>
                  <a:tcPr marL="0" marR="0" marT="45480" marB="45480"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[Graph] Area</a:t>
                      </a:r>
                    </a:p>
                  </a:txBody>
                  <a:tcPr marL="36000" marR="36000" marT="35810" marB="3581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2861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3</a:t>
                      </a:r>
                    </a:p>
                  </a:txBody>
                  <a:tcPr marL="0" marR="0" marT="45480" marB="45480"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[PDF] Button:</a:t>
                      </a:r>
                    </a:p>
                    <a:p>
                      <a:pPr marL="85725" marR="0" lvl="0" indent="-85725" algn="l" defTabSz="914400" rtl="0" eaLnBrk="0" fontAlgn="base" latinLnBrk="1" hangingPunct="0">
                        <a:lnSpc>
                          <a:spcPct val="110000"/>
                        </a:lnSpc>
                        <a:spcBef>
                          <a:spcPct val="0"/>
                        </a:spcBef>
                        <a:spcAft>
                          <a:spcPct val="0"/>
                        </a:spcAft>
                        <a:buClrTx/>
                        <a:buSzTx/>
                        <a:buFont typeface="Arial" pitchFamily="34" charset="0"/>
                        <a:buChar char="•"/>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Go to PDF view screen after FNA PDF generation</a:t>
                      </a:r>
                    </a:p>
                    <a:p>
                      <a:pPr marL="85725" marR="0" lvl="0" indent="-85725" algn="l" defTabSz="914400" rtl="0" eaLnBrk="0" fontAlgn="base" latinLnBrk="1" hangingPunct="0">
                        <a:lnSpc>
                          <a:spcPct val="110000"/>
                        </a:lnSpc>
                        <a:spcBef>
                          <a:spcPct val="0"/>
                        </a:spcBef>
                        <a:spcAft>
                          <a:spcPct val="0"/>
                        </a:spcAft>
                        <a:buClrTx/>
                        <a:buSzTx/>
                        <a:buFont typeface="Arial" pitchFamily="34" charset="0"/>
                        <a:buChar char="•"/>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In case customer not an existing customer, prompt user if they want to save the customer. </a:t>
                      </a:r>
                    </a:p>
                    <a:p>
                      <a:pPr marL="85725" marR="0" lvl="0" indent="-85725" algn="l" defTabSz="914400" rtl="0" eaLnBrk="0" fontAlgn="base" latinLnBrk="1" hangingPunct="0">
                        <a:lnSpc>
                          <a:spcPct val="110000"/>
                        </a:lnSpc>
                        <a:spcBef>
                          <a:spcPct val="0"/>
                        </a:spcBef>
                        <a:spcAft>
                          <a:spcPct val="0"/>
                        </a:spcAft>
                        <a:buClrTx/>
                        <a:buSzTx/>
                        <a:buFont typeface="Arial" pitchFamily="34" charset="0"/>
                        <a:buChar char="•"/>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PDF language selection screen is displayed.</a:t>
                      </a:r>
                    </a:p>
                  </a:txBody>
                  <a:tcPr marL="36000" marR="36000" marT="35810" marB="3581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2861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4</a:t>
                      </a:r>
                    </a:p>
                  </a:txBody>
                  <a:tcPr marL="0" marR="0" marT="45480" marB="45480"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[Sales Illustration]</a:t>
                      </a:r>
                    </a:p>
                    <a:p>
                      <a:pPr marL="85725" marR="0" lvl="0" indent="-85725" algn="l" defTabSz="914400" rtl="0" eaLnBrk="0" fontAlgn="base" latinLnBrk="1" hangingPunct="0">
                        <a:lnSpc>
                          <a:spcPct val="110000"/>
                        </a:lnSpc>
                        <a:spcBef>
                          <a:spcPct val="0"/>
                        </a:spcBef>
                        <a:spcAft>
                          <a:spcPct val="0"/>
                        </a:spcAft>
                        <a:buClrTx/>
                        <a:buSzTx/>
                        <a:buFont typeface="Arial" pitchFamily="34" charset="0"/>
                        <a:buChar char="•"/>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Go to Sales Illustration screen.</a:t>
                      </a:r>
                    </a:p>
                    <a:p>
                      <a:pPr marL="85725" marR="0" lvl="0" indent="-85725" algn="l" defTabSz="914400" rtl="0" eaLnBrk="0" fontAlgn="base" latinLnBrk="1" hangingPunct="0">
                        <a:lnSpc>
                          <a:spcPct val="110000"/>
                        </a:lnSpc>
                        <a:spcBef>
                          <a:spcPct val="0"/>
                        </a:spcBef>
                        <a:spcAft>
                          <a:spcPct val="0"/>
                        </a:spcAft>
                        <a:buClrTx/>
                        <a:buSzTx/>
                        <a:buFont typeface="Arial" pitchFamily="34" charset="0"/>
                        <a:buChar char="•"/>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Only enabled after checking PDF.</a:t>
                      </a:r>
                    </a:p>
                  </a:txBody>
                  <a:tcPr marL="36000" marR="36000" marT="35810" marB="3581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183" name="직사각형 182"/>
          <p:cNvSpPr/>
          <p:nvPr/>
        </p:nvSpPr>
        <p:spPr bwMode="auto">
          <a:xfrm>
            <a:off x="373063" y="1536700"/>
            <a:ext cx="1185862" cy="252413"/>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lIns="108000" tIns="180000" rIns="108000" bIns="180000" anchor="ctr"/>
          <a:lstStyle/>
          <a:p>
            <a:pPr algn="ctr">
              <a:defRPr/>
            </a:pPr>
            <a:r>
              <a:rPr kumimoji="0" lang="en-US" altLang="ko-KR" sz="800" dirty="0">
                <a:solidFill>
                  <a:schemeClr val="tx1"/>
                </a:solidFill>
                <a:latin typeface="Trebuchet MS" pitchFamily="34" charset="0"/>
                <a:ea typeface="맑은 고딕" pitchFamily="50" charset="-127"/>
              </a:rPr>
              <a:t>Income Protection</a:t>
            </a:r>
            <a:endParaRPr kumimoji="0" lang="ko-KR" altLang="en-US" sz="800" dirty="0">
              <a:solidFill>
                <a:schemeClr val="tx1"/>
              </a:solidFill>
              <a:latin typeface="Trebuchet MS" pitchFamily="34" charset="0"/>
              <a:ea typeface="맑은 고딕" pitchFamily="50" charset="-127"/>
            </a:endParaRPr>
          </a:p>
        </p:txBody>
      </p:sp>
      <p:sp>
        <p:nvSpPr>
          <p:cNvPr id="184" name="직사각형 183"/>
          <p:cNvSpPr/>
          <p:nvPr/>
        </p:nvSpPr>
        <p:spPr bwMode="auto">
          <a:xfrm>
            <a:off x="1624013" y="1536700"/>
            <a:ext cx="1123950"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108000" bIns="180000" anchor="ctr"/>
          <a:lstStyle/>
          <a:p>
            <a:pPr algn="ctr">
              <a:defRPr/>
            </a:pPr>
            <a:r>
              <a:rPr kumimoji="0" lang="en-US" altLang="ko-KR" sz="800" dirty="0">
                <a:solidFill>
                  <a:schemeClr val="tx1"/>
                </a:solidFill>
                <a:latin typeface="Trebuchet MS" pitchFamily="34" charset="0"/>
                <a:ea typeface="맑은 고딕" pitchFamily="50" charset="-127"/>
              </a:rPr>
              <a:t>Child Education</a:t>
            </a:r>
            <a:endParaRPr kumimoji="0" lang="ko-KR" altLang="en-US" sz="800" dirty="0">
              <a:solidFill>
                <a:schemeClr val="tx1"/>
              </a:solidFill>
              <a:latin typeface="Trebuchet MS" pitchFamily="34" charset="0"/>
              <a:ea typeface="맑은 고딕" pitchFamily="50" charset="-127"/>
            </a:endParaRPr>
          </a:p>
        </p:txBody>
      </p:sp>
      <p:cxnSp>
        <p:nvCxnSpPr>
          <p:cNvPr id="226" name="직선 연결선 225"/>
          <p:cNvCxnSpPr/>
          <p:nvPr/>
        </p:nvCxnSpPr>
        <p:spPr bwMode="auto">
          <a:xfrm>
            <a:off x="301625" y="1789113"/>
            <a:ext cx="7037388" cy="0"/>
          </a:xfrm>
          <a:prstGeom prst="line">
            <a:avLst/>
          </a:prstGeom>
          <a:noFill/>
          <a:ln w="12700" cap="flat" cmpd="sng" algn="ctr">
            <a:solidFill>
              <a:schemeClr val="bg1">
                <a:lumMod val="50000"/>
              </a:schemeClr>
            </a:solidFill>
            <a:prstDash val="solid"/>
            <a:round/>
            <a:headEnd type="none" w="med" len="med"/>
            <a:tailEnd type="none"/>
          </a:ln>
          <a:effectLst/>
        </p:spPr>
      </p:cxnSp>
      <p:sp>
        <p:nvSpPr>
          <p:cNvPr id="229" name="모서리가 둥근 직사각형 228"/>
          <p:cNvSpPr/>
          <p:nvPr/>
        </p:nvSpPr>
        <p:spPr bwMode="auto">
          <a:xfrm>
            <a:off x="800100" y="2668242"/>
            <a:ext cx="6057900" cy="2476500"/>
          </a:xfrm>
          <a:prstGeom prst="roundRect">
            <a:avLst>
              <a:gd name="adj" fmla="val 4199"/>
            </a:avLst>
          </a:prstGeom>
          <a:solidFill>
            <a:schemeClr val="bg1">
              <a:lumMod val="9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endParaRPr lang="en-US" altLang="ko-KR" sz="1400" dirty="0">
              <a:solidFill>
                <a:schemeClr val="tx1">
                  <a:lumMod val="75000"/>
                  <a:lumOff val="25000"/>
                </a:schemeClr>
              </a:solidFill>
              <a:latin typeface="Trebuchet MS" pitchFamily="34" charset="0"/>
              <a:ea typeface="맑은 고딕" pitchFamily="50" charset="-127"/>
            </a:endParaRPr>
          </a:p>
        </p:txBody>
      </p:sp>
      <p:sp>
        <p:nvSpPr>
          <p:cNvPr id="235" name="모서리가 둥근 직사각형 234"/>
          <p:cNvSpPr/>
          <p:nvPr/>
        </p:nvSpPr>
        <p:spPr bwMode="auto">
          <a:xfrm>
            <a:off x="800100" y="2143125"/>
            <a:ext cx="3021013" cy="323850"/>
          </a:xfrm>
          <a:prstGeom prst="roundRect">
            <a:avLst>
              <a:gd name="adj" fmla="val 23529"/>
            </a:avLst>
          </a:prstGeom>
          <a:solidFill>
            <a:schemeClr val="bg1">
              <a:lumMod val="9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endParaRPr lang="en-US" altLang="ko-KR" sz="1400" dirty="0">
              <a:solidFill>
                <a:schemeClr val="tx1">
                  <a:lumMod val="75000"/>
                  <a:lumOff val="25000"/>
                </a:schemeClr>
              </a:solidFill>
              <a:latin typeface="Trebuchet MS" pitchFamily="34" charset="0"/>
              <a:ea typeface="맑은 고딕" pitchFamily="50" charset="-127"/>
            </a:endParaRPr>
          </a:p>
        </p:txBody>
      </p:sp>
      <p:sp>
        <p:nvSpPr>
          <p:cNvPr id="27677" name="직사각형 270"/>
          <p:cNvSpPr>
            <a:spLocks noChangeArrowheads="1"/>
          </p:cNvSpPr>
          <p:nvPr/>
        </p:nvSpPr>
        <p:spPr bwMode="auto">
          <a:xfrm>
            <a:off x="854075" y="2197100"/>
            <a:ext cx="809625"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Designed For</a:t>
            </a:r>
            <a:endParaRPr lang="en-US" altLang="ko-KR" sz="800">
              <a:solidFill>
                <a:srgbClr val="FF0000"/>
              </a:solidFill>
              <a:latin typeface="맑은 고딕" pitchFamily="50" charset="-127"/>
              <a:ea typeface="맑은 고딕" pitchFamily="50" charset="-127"/>
            </a:endParaRPr>
          </a:p>
        </p:txBody>
      </p:sp>
      <p:sp>
        <p:nvSpPr>
          <p:cNvPr id="237" name="AutoShape 318"/>
          <p:cNvSpPr>
            <a:spLocks noChangeArrowheads="1"/>
          </p:cNvSpPr>
          <p:nvPr/>
        </p:nvSpPr>
        <p:spPr bwMode="auto">
          <a:xfrm>
            <a:off x="1663700" y="2197100"/>
            <a:ext cx="2052638"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45" name="직사각형 2"/>
          <p:cNvSpPr>
            <a:spLocks noChangeArrowheads="1"/>
          </p:cNvSpPr>
          <p:nvPr/>
        </p:nvSpPr>
        <p:spPr bwMode="auto">
          <a:xfrm>
            <a:off x="568325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46" name="순서도: 병합 45"/>
          <p:cNvSpPr/>
          <p:nvPr/>
        </p:nvSpPr>
        <p:spPr bwMode="auto">
          <a:xfrm>
            <a:off x="6451600" y="1298575"/>
            <a:ext cx="122238"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pic>
        <p:nvPicPr>
          <p:cNvPr id="27683" name="그림 106"/>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6751638" y="1216025"/>
            <a:ext cx="250825"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7684" name="직사각형 270"/>
          <p:cNvSpPr>
            <a:spLocks noChangeArrowheads="1"/>
          </p:cNvSpPr>
          <p:nvPr/>
        </p:nvSpPr>
        <p:spPr bwMode="auto">
          <a:xfrm>
            <a:off x="979488" y="2817467"/>
            <a:ext cx="1158875" cy="230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900" b="1" u="sng">
                <a:latin typeface="맑은 고딕" pitchFamily="50" charset="-127"/>
                <a:ea typeface="맑은 고딕" pitchFamily="50" charset="-127"/>
              </a:rPr>
              <a:t>Summary (Graph)</a:t>
            </a:r>
            <a:endParaRPr lang="en-US" altLang="ko-KR" sz="900" b="1" u="sng">
              <a:solidFill>
                <a:srgbClr val="FF0000"/>
              </a:solidFill>
              <a:latin typeface="맑은 고딕" pitchFamily="50" charset="-127"/>
              <a:ea typeface="맑은 고딕" pitchFamily="50" charset="-127"/>
            </a:endParaRPr>
          </a:p>
        </p:txBody>
      </p:sp>
      <p:pic>
        <p:nvPicPr>
          <p:cNvPr id="27687" name="Picture 2" descr="C:\업무\UI icons\Back iCon\1403791915_Adobe - Acrobat.png"/>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35725" y="2863505"/>
            <a:ext cx="274638"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57" name="Chart 2"/>
          <p:cNvGraphicFramePr>
            <a:graphicFrameLocks/>
          </p:cNvGraphicFramePr>
          <p:nvPr>
            <p:extLst>
              <p:ext uri="{D42A27DB-BD31-4B8C-83A1-F6EECF244321}">
                <p14:modId xmlns="" xmlns:p14="http://schemas.microsoft.com/office/powerpoint/2010/main" val="3973970714"/>
              </p:ext>
            </p:extLst>
          </p:nvPr>
        </p:nvGraphicFramePr>
        <p:xfrm>
          <a:off x="3514127" y="3048299"/>
          <a:ext cx="2937473" cy="1931193"/>
        </p:xfrm>
        <a:graphic>
          <a:graphicData uri="http://schemas.openxmlformats.org/drawingml/2006/chart">
            <c:chart xmlns:c="http://schemas.openxmlformats.org/drawingml/2006/chart" xmlns:r="http://schemas.openxmlformats.org/officeDocument/2006/relationships" r:id="rId6"/>
          </a:graphicData>
        </a:graphic>
      </p:graphicFrame>
      <p:sp>
        <p:nvSpPr>
          <p:cNvPr id="27689" name="직사각형 270"/>
          <p:cNvSpPr>
            <a:spLocks noChangeArrowheads="1"/>
          </p:cNvSpPr>
          <p:nvPr/>
        </p:nvSpPr>
        <p:spPr bwMode="auto">
          <a:xfrm>
            <a:off x="971550" y="3185767"/>
            <a:ext cx="2378075"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1. The amount of RM                         </a:t>
            </a:r>
            <a:r>
              <a:rPr lang="en-US" altLang="ko-KR" sz="800">
                <a:ea typeface="맑은 고딕" pitchFamily="50" charset="-127"/>
              </a:rPr>
              <a:t>would</a:t>
            </a:r>
            <a:endParaRPr lang="en-US" altLang="ko-KR" sz="800">
              <a:solidFill>
                <a:srgbClr val="FF0000"/>
              </a:solidFill>
              <a:latin typeface="맑은 고딕" pitchFamily="50" charset="-127"/>
              <a:ea typeface="맑은 고딕" pitchFamily="50" charset="-127"/>
            </a:endParaRPr>
          </a:p>
        </p:txBody>
      </p:sp>
      <p:sp>
        <p:nvSpPr>
          <p:cNvPr id="59" name="AutoShape 318"/>
          <p:cNvSpPr>
            <a:spLocks noChangeArrowheads="1"/>
          </p:cNvSpPr>
          <p:nvPr/>
        </p:nvSpPr>
        <p:spPr bwMode="auto">
          <a:xfrm>
            <a:off x="2198688" y="3165130"/>
            <a:ext cx="712787" cy="236537"/>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Disable Input</a:t>
            </a:r>
          </a:p>
        </p:txBody>
      </p:sp>
      <p:sp>
        <p:nvSpPr>
          <p:cNvPr id="27691" name="직사각형 270"/>
          <p:cNvSpPr>
            <a:spLocks noChangeArrowheads="1"/>
          </p:cNvSpPr>
          <p:nvPr/>
        </p:nvSpPr>
        <p:spPr bwMode="auto">
          <a:xfrm>
            <a:off x="1112838" y="3862042"/>
            <a:ext cx="1458912"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ea typeface="맑은 고딕" pitchFamily="50" charset="-127"/>
              </a:rPr>
              <a:t>if anything happens to you.</a:t>
            </a:r>
            <a:r>
              <a:rPr lang="en-US" altLang="ko-KR" sz="800">
                <a:latin typeface="맑은 고딕" pitchFamily="50" charset="-127"/>
                <a:ea typeface="맑은 고딕" pitchFamily="50" charset="-127"/>
              </a:rPr>
              <a:t> </a:t>
            </a:r>
            <a:endParaRPr lang="en-US" altLang="ko-KR" sz="800">
              <a:solidFill>
                <a:srgbClr val="FF0000"/>
              </a:solidFill>
              <a:latin typeface="맑은 고딕" pitchFamily="50" charset="-127"/>
              <a:ea typeface="맑은 고딕" pitchFamily="50" charset="-127"/>
            </a:endParaRPr>
          </a:p>
        </p:txBody>
      </p:sp>
      <p:sp>
        <p:nvSpPr>
          <p:cNvPr id="27692" name="직사각형 270"/>
          <p:cNvSpPr>
            <a:spLocks noChangeArrowheads="1"/>
          </p:cNvSpPr>
          <p:nvPr/>
        </p:nvSpPr>
        <p:spPr bwMode="auto">
          <a:xfrm>
            <a:off x="971550" y="4198592"/>
            <a:ext cx="2370138"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2. Allow us to use a simple sales illustration to</a:t>
            </a:r>
            <a:endParaRPr lang="en-US" altLang="ko-KR" sz="800">
              <a:solidFill>
                <a:srgbClr val="FF0000"/>
              </a:solidFill>
              <a:latin typeface="맑은 고딕" pitchFamily="50" charset="-127"/>
              <a:ea typeface="맑은 고딕" pitchFamily="50" charset="-127"/>
            </a:endParaRPr>
          </a:p>
        </p:txBody>
      </p:sp>
      <p:sp>
        <p:nvSpPr>
          <p:cNvPr id="27693" name="직사각형 270"/>
          <p:cNvSpPr>
            <a:spLocks noChangeArrowheads="1"/>
          </p:cNvSpPr>
          <p:nvPr/>
        </p:nvSpPr>
        <p:spPr bwMode="auto">
          <a:xfrm>
            <a:off x="1112838" y="3414367"/>
            <a:ext cx="22987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ea typeface="맑은 고딕" pitchFamily="50" charset="-127"/>
              </a:rPr>
              <a:t>help to ensure that your loved ones and family</a:t>
            </a:r>
            <a:endParaRPr lang="en-US" altLang="ko-KR" sz="800">
              <a:solidFill>
                <a:srgbClr val="FF0000"/>
              </a:solidFill>
              <a:latin typeface="맑은 고딕" pitchFamily="50" charset="-127"/>
              <a:ea typeface="맑은 고딕" pitchFamily="50" charset="-127"/>
            </a:endParaRPr>
          </a:p>
        </p:txBody>
      </p:sp>
      <p:sp>
        <p:nvSpPr>
          <p:cNvPr id="27694" name="직사각형 270"/>
          <p:cNvSpPr>
            <a:spLocks noChangeArrowheads="1"/>
          </p:cNvSpPr>
          <p:nvPr/>
        </p:nvSpPr>
        <p:spPr bwMode="auto">
          <a:xfrm>
            <a:off x="1112838" y="3644555"/>
            <a:ext cx="2151062"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ea typeface="맑은 고딕" pitchFamily="50" charset="-127"/>
              </a:rPr>
              <a:t>members can continue the current lifestyle </a:t>
            </a:r>
            <a:endParaRPr lang="en-US" altLang="ko-KR" sz="800">
              <a:solidFill>
                <a:srgbClr val="FF0000"/>
              </a:solidFill>
              <a:latin typeface="맑은 고딕" pitchFamily="50" charset="-127"/>
              <a:ea typeface="맑은 고딕" pitchFamily="50" charset="-127"/>
            </a:endParaRPr>
          </a:p>
        </p:txBody>
      </p:sp>
      <p:sp>
        <p:nvSpPr>
          <p:cNvPr id="27695" name="직사각형 270"/>
          <p:cNvSpPr>
            <a:spLocks noChangeArrowheads="1"/>
          </p:cNvSpPr>
          <p:nvPr/>
        </p:nvSpPr>
        <p:spPr bwMode="auto">
          <a:xfrm>
            <a:off x="1112838" y="4414492"/>
            <a:ext cx="1285875"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help you close the gap.</a:t>
            </a:r>
            <a:endParaRPr lang="en-US" altLang="ko-KR" sz="800">
              <a:solidFill>
                <a:srgbClr val="FF0000"/>
              </a:solidFill>
              <a:latin typeface="맑은 고딕" pitchFamily="50" charset="-127"/>
              <a:ea typeface="맑은 고딕" pitchFamily="50" charset="-127"/>
            </a:endParaRPr>
          </a:p>
        </p:txBody>
      </p:sp>
      <p:sp>
        <p:nvSpPr>
          <p:cNvPr id="50" name="모서리가 둥근 직사각형 89"/>
          <p:cNvSpPr>
            <a:spLocks noChangeArrowheads="1"/>
          </p:cNvSpPr>
          <p:nvPr/>
        </p:nvSpPr>
        <p:spPr bwMode="auto">
          <a:xfrm>
            <a:off x="6351104" y="6078538"/>
            <a:ext cx="860909"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dirty="0" smtClean="0">
                <a:latin typeface="맑은 고딕" pitchFamily="50" charset="-127"/>
                <a:ea typeface="맑은 고딕" pitchFamily="50" charset="-127"/>
              </a:rPr>
              <a:t>Sales Illustration</a:t>
            </a:r>
            <a:endParaRPr kumimoji="0" lang="ko-KR" altLang="en-US" sz="800" b="1" dirty="0">
              <a:latin typeface="맑은 고딕" pitchFamily="50" charset="-127"/>
              <a:ea typeface="맑은 고딕" pitchFamily="50" charset="-127"/>
            </a:endParaRPr>
          </a:p>
        </p:txBody>
      </p:sp>
      <p:sp>
        <p:nvSpPr>
          <p:cNvPr id="51" name="타원 726"/>
          <p:cNvSpPr>
            <a:spLocks noChangeArrowheads="1"/>
          </p:cNvSpPr>
          <p:nvPr/>
        </p:nvSpPr>
        <p:spPr bwMode="auto">
          <a:xfrm>
            <a:off x="2099469" y="3076230"/>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1</a:t>
            </a:r>
            <a:endParaRPr kumimoji="0" lang="en-US" altLang="ko-KR" sz="800" b="1" dirty="0">
              <a:solidFill>
                <a:srgbClr val="FFFFFF"/>
              </a:solidFill>
              <a:latin typeface="Calibri" pitchFamily="34" charset="0"/>
              <a:ea typeface="맑은 고딕" pitchFamily="50" charset="-127"/>
            </a:endParaRPr>
          </a:p>
        </p:txBody>
      </p:sp>
      <p:sp>
        <p:nvSpPr>
          <p:cNvPr id="52" name="타원 726"/>
          <p:cNvSpPr>
            <a:spLocks noChangeArrowheads="1"/>
          </p:cNvSpPr>
          <p:nvPr/>
        </p:nvSpPr>
        <p:spPr bwMode="auto">
          <a:xfrm>
            <a:off x="4129088" y="3076230"/>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2</a:t>
            </a:r>
            <a:endParaRPr kumimoji="0" lang="en-US" altLang="ko-KR" sz="800" b="1" dirty="0">
              <a:solidFill>
                <a:srgbClr val="FFFFFF"/>
              </a:solidFill>
              <a:latin typeface="Calibri" pitchFamily="34" charset="0"/>
              <a:ea typeface="맑은 고딕" pitchFamily="50" charset="-127"/>
            </a:endParaRPr>
          </a:p>
        </p:txBody>
      </p:sp>
      <p:sp>
        <p:nvSpPr>
          <p:cNvPr id="53" name="타원 726"/>
          <p:cNvSpPr>
            <a:spLocks noChangeArrowheads="1"/>
          </p:cNvSpPr>
          <p:nvPr/>
        </p:nvSpPr>
        <p:spPr bwMode="auto">
          <a:xfrm>
            <a:off x="6333332" y="2754761"/>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3</a:t>
            </a:r>
            <a:endParaRPr kumimoji="0" lang="en-US" altLang="ko-KR" sz="800" b="1" dirty="0">
              <a:solidFill>
                <a:srgbClr val="FFFFFF"/>
              </a:solidFill>
              <a:latin typeface="Calibri" pitchFamily="34" charset="0"/>
              <a:ea typeface="맑은 고딕" pitchFamily="50" charset="-127"/>
            </a:endParaRPr>
          </a:p>
        </p:txBody>
      </p:sp>
      <p:sp>
        <p:nvSpPr>
          <p:cNvPr id="56" name="타원 726"/>
          <p:cNvSpPr>
            <a:spLocks noChangeArrowheads="1"/>
          </p:cNvSpPr>
          <p:nvPr/>
        </p:nvSpPr>
        <p:spPr bwMode="auto">
          <a:xfrm>
            <a:off x="6244432" y="596741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4</a:t>
            </a:r>
            <a:endParaRPr kumimoji="0" lang="en-US" altLang="ko-KR" sz="800" b="1" dirty="0">
              <a:solidFill>
                <a:srgbClr val="FFFFFF"/>
              </a:solidFill>
              <a:latin typeface="Calibri" pitchFamily="34" charset="0"/>
              <a:ea typeface="맑은 고딕" pitchFamily="50" charset="-127"/>
            </a:endParaRPr>
          </a:p>
        </p:txBody>
      </p:sp>
      <p:cxnSp>
        <p:nvCxnSpPr>
          <p:cNvPr id="49" name="직선 연결선 48"/>
          <p:cNvCxnSpPr/>
          <p:nvPr/>
        </p:nvCxnSpPr>
        <p:spPr bwMode="auto">
          <a:xfrm>
            <a:off x="800100" y="5418862"/>
            <a:ext cx="6057900"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54" name="직선 연결선 53"/>
          <p:cNvCxnSpPr/>
          <p:nvPr/>
        </p:nvCxnSpPr>
        <p:spPr bwMode="auto">
          <a:xfrm>
            <a:off x="6858000" y="5304562"/>
            <a:ext cx="0" cy="23622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55" name="직선 연결선 54"/>
          <p:cNvCxnSpPr/>
          <p:nvPr/>
        </p:nvCxnSpPr>
        <p:spPr bwMode="auto">
          <a:xfrm>
            <a:off x="800100" y="5304562"/>
            <a:ext cx="0" cy="23622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58" name="직선 연결선 57"/>
          <p:cNvCxnSpPr/>
          <p:nvPr/>
        </p:nvCxnSpPr>
        <p:spPr bwMode="auto">
          <a:xfrm>
            <a:off x="2662238" y="5304562"/>
            <a:ext cx="0" cy="23622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60" name="직선 연결선 59"/>
          <p:cNvCxnSpPr/>
          <p:nvPr/>
        </p:nvCxnSpPr>
        <p:spPr bwMode="auto">
          <a:xfrm>
            <a:off x="4704398" y="5304562"/>
            <a:ext cx="0" cy="236220"/>
          </a:xfrm>
          <a:prstGeom prst="line">
            <a:avLst/>
          </a:prstGeom>
          <a:noFill/>
          <a:ln w="3175" cap="flat" cmpd="sng" algn="ctr">
            <a:solidFill>
              <a:schemeClr val="bg1">
                <a:lumMod val="75000"/>
              </a:schemeClr>
            </a:solidFill>
            <a:prstDash val="solid"/>
            <a:round/>
            <a:headEnd type="none" w="med" len="med"/>
            <a:tailEnd type="none"/>
          </a:ln>
          <a:effectLst/>
        </p:spPr>
      </p:cxnSp>
      <p:sp>
        <p:nvSpPr>
          <p:cNvPr id="61" name="TextBox 60"/>
          <p:cNvSpPr txBox="1"/>
          <p:nvPr/>
        </p:nvSpPr>
        <p:spPr>
          <a:xfrm>
            <a:off x="738187" y="5402580"/>
            <a:ext cx="1862138" cy="215444"/>
          </a:xfrm>
          <a:prstGeom prst="rect">
            <a:avLst/>
          </a:prstGeom>
          <a:noFill/>
        </p:spPr>
        <p:txBody>
          <a:bodyPr wrap="square" rtlCol="0">
            <a:spAutoFit/>
          </a:bodyPr>
          <a:lstStyle/>
          <a:p>
            <a:r>
              <a:rPr lang="en-US" altLang="ko-KR" sz="800" dirty="0" smtClean="0"/>
              <a:t>Income Replacement Assessment</a:t>
            </a:r>
            <a:endParaRPr lang="ko-KR" altLang="en-US" sz="800" dirty="0"/>
          </a:p>
        </p:txBody>
      </p:sp>
      <p:sp>
        <p:nvSpPr>
          <p:cNvPr id="62" name="TextBox 61"/>
          <p:cNvSpPr txBox="1"/>
          <p:nvPr/>
        </p:nvSpPr>
        <p:spPr>
          <a:xfrm>
            <a:off x="2615565" y="5214848"/>
            <a:ext cx="1862138" cy="215444"/>
          </a:xfrm>
          <a:prstGeom prst="rect">
            <a:avLst/>
          </a:prstGeom>
          <a:noFill/>
        </p:spPr>
        <p:txBody>
          <a:bodyPr wrap="square" rtlCol="0">
            <a:spAutoFit/>
          </a:bodyPr>
          <a:lstStyle/>
          <a:p>
            <a:r>
              <a:rPr lang="en-US" altLang="ko-KR" sz="800" dirty="0"/>
              <a:t>Income Protection Assessment</a:t>
            </a:r>
          </a:p>
        </p:txBody>
      </p:sp>
      <p:sp>
        <p:nvSpPr>
          <p:cNvPr id="63" name="TextBox 62"/>
          <p:cNvSpPr txBox="1"/>
          <p:nvPr/>
        </p:nvSpPr>
        <p:spPr>
          <a:xfrm>
            <a:off x="4644708" y="5433060"/>
            <a:ext cx="1862138" cy="215444"/>
          </a:xfrm>
          <a:prstGeom prst="rect">
            <a:avLst/>
          </a:prstGeom>
          <a:noFill/>
        </p:spPr>
        <p:txBody>
          <a:bodyPr wrap="square" rtlCol="0">
            <a:spAutoFit/>
          </a:bodyPr>
          <a:lstStyle/>
          <a:p>
            <a:r>
              <a:rPr lang="en-US" altLang="ko-KR" sz="800" dirty="0"/>
              <a:t>Income Needs Analysis</a:t>
            </a:r>
          </a:p>
        </p:txBody>
      </p:sp>
      <p:sp>
        <p:nvSpPr>
          <p:cNvPr id="64" name="TextBox 63"/>
          <p:cNvSpPr txBox="1"/>
          <p:nvPr/>
        </p:nvSpPr>
        <p:spPr>
          <a:xfrm>
            <a:off x="6291421" y="5218658"/>
            <a:ext cx="639763" cy="215444"/>
          </a:xfrm>
          <a:prstGeom prst="rect">
            <a:avLst/>
          </a:prstGeom>
          <a:noFill/>
        </p:spPr>
        <p:txBody>
          <a:bodyPr wrap="square" rtlCol="0">
            <a:spAutoFit/>
          </a:bodyPr>
          <a:lstStyle/>
          <a:p>
            <a:r>
              <a:rPr lang="en-US" altLang="ko-KR" sz="800" dirty="0" smtClean="0"/>
              <a:t>Summary</a:t>
            </a:r>
            <a:endParaRPr lang="ko-KR" altLang="en-US" sz="800" dirty="0"/>
          </a:p>
        </p:txBody>
      </p:sp>
      <p:sp>
        <p:nvSpPr>
          <p:cNvPr id="65" name="타원 64"/>
          <p:cNvSpPr/>
          <p:nvPr/>
        </p:nvSpPr>
        <p:spPr bwMode="auto">
          <a:xfrm>
            <a:off x="6796960" y="5343049"/>
            <a:ext cx="122079" cy="122078"/>
          </a:xfrm>
          <a:prstGeom prst="ellipse">
            <a:avLst/>
          </a:prstGeom>
          <a:solidFill>
            <a:schemeClr val="bg1">
              <a:lumMod val="6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spTree>
    <p:extLst>
      <p:ext uri="{BB962C8B-B14F-4D97-AF65-F5344CB8AC3E}">
        <p14:creationId xmlns="" xmlns:p14="http://schemas.microsoft.com/office/powerpoint/2010/main" val="314463374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제목 1"/>
          <p:cNvSpPr>
            <a:spLocks noGrp="1"/>
          </p:cNvSpPr>
          <p:nvPr>
            <p:ph type="title"/>
          </p:nvPr>
        </p:nvSpPr>
        <p:spPr/>
        <p:txBody>
          <a:bodyPr/>
          <a:lstStyle/>
          <a:p>
            <a:r>
              <a:rPr lang="en-US" altLang="ko-KR" sz="1800" dirty="0" smtClean="0"/>
              <a:t>5. Financial Analysis</a:t>
            </a:r>
            <a:endParaRPr sz="1800" dirty="0" smtClean="0"/>
          </a:p>
        </p:txBody>
      </p:sp>
      <p:sp>
        <p:nvSpPr>
          <p:cNvPr id="71683" name="내용 개체 틀 2"/>
          <p:cNvSpPr>
            <a:spLocks noGrp="1"/>
          </p:cNvSpPr>
          <p:nvPr>
            <p:ph idx="5"/>
          </p:nvPr>
        </p:nvSpPr>
        <p:spPr>
          <a:xfrm>
            <a:off x="223838" y="728663"/>
            <a:ext cx="6910387" cy="280987"/>
          </a:xfrm>
          <a:noFill/>
        </p:spPr>
        <p:txBody>
          <a:bodyPr/>
          <a:lstStyle/>
          <a:p>
            <a:pPr marL="0" indent="0">
              <a:buNone/>
            </a:pPr>
            <a:r>
              <a:rPr lang="en-US" altLang="ko-KR" dirty="0"/>
              <a:t>5.1 Income </a:t>
            </a:r>
            <a:r>
              <a:rPr lang="en-US" altLang="ko-KR" dirty="0" smtClean="0"/>
              <a:t>Protection – Select Language Option for Generate PDF</a:t>
            </a:r>
            <a:endParaRPr lang="en-US" altLang="ko-KR" dirty="0"/>
          </a:p>
        </p:txBody>
      </p:sp>
      <p:graphicFrame>
        <p:nvGraphicFramePr>
          <p:cNvPr id="37" name="Group 369"/>
          <p:cNvGraphicFramePr>
            <a:graphicFrameLocks noGrp="1"/>
          </p:cNvGraphicFramePr>
          <p:nvPr/>
        </p:nvGraphicFramePr>
        <p:xfrm>
          <a:off x="7534275" y="919163"/>
          <a:ext cx="2371725" cy="357187"/>
        </p:xfrm>
        <a:graphic>
          <a:graphicData uri="http://schemas.openxmlformats.org/drawingml/2006/table">
            <a:tbl>
              <a:tblPr/>
              <a:tblGrid>
                <a:gridCol w="255588"/>
                <a:gridCol w="2116137"/>
              </a:tblGrid>
              <a:tr h="357187">
                <a:tc>
                  <a:txBody>
                    <a:bodyPr/>
                    <a:lstStyle/>
                    <a:p>
                      <a:pPr marL="0" marR="0" lvl="0" indent="0" algn="ctr" defTabSz="914400" rtl="0" eaLnBrk="0" fontAlgn="base" latinLnBrk="1" hangingPunct="0">
                        <a:lnSpc>
                          <a:spcPct val="10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45698" marB="45698"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5725" marR="0" lvl="0" indent="-85725" algn="l" defTabSz="914400" rtl="0" eaLnBrk="0" fontAlgn="base" latinLnBrk="1" hangingPunct="0">
                        <a:lnSpc>
                          <a:spcPct val="110000"/>
                        </a:lnSpc>
                        <a:spcBef>
                          <a:spcPct val="0"/>
                        </a:spcBef>
                        <a:spcAft>
                          <a:spcPct val="0"/>
                        </a:spcAft>
                        <a:buClrTx/>
                        <a:buSzTx/>
                        <a:buFont typeface="Wingdings" pitchFamily="2" charset="2"/>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Two language option.</a:t>
                      </a:r>
                    </a:p>
                  </a:txBody>
                  <a:tcPr marL="36000" marR="36000" marT="35983" marB="3598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71691" name="그룹 211"/>
          <p:cNvGrpSpPr>
            <a:grpSpLocks/>
          </p:cNvGrpSpPr>
          <p:nvPr/>
        </p:nvGrpSpPr>
        <p:grpSpPr bwMode="auto">
          <a:xfrm>
            <a:off x="306388" y="1066800"/>
            <a:ext cx="7056437" cy="5292725"/>
            <a:chOff x="573088" y="1447793"/>
            <a:chExt cx="4939200" cy="4939182"/>
          </a:xfrm>
        </p:grpSpPr>
        <p:sp>
          <p:nvSpPr>
            <p:cNvPr id="168" name="직사각형 167"/>
            <p:cNvSpPr>
              <a:spLocks/>
            </p:cNvSpPr>
            <p:nvPr/>
          </p:nvSpPr>
          <p:spPr bwMode="auto">
            <a:xfrm rot="10800000" flipV="1">
              <a:off x="573088" y="1447793"/>
              <a:ext cx="4939200" cy="4939182"/>
            </a:xfrm>
            <a:prstGeom prst="rect">
              <a:avLst/>
            </a:prstGeom>
            <a:solidFill>
              <a:schemeClr val="bg1">
                <a:lumMod val="85000"/>
              </a:schemeClr>
            </a:solidFill>
            <a:ln w="12700" cap="flat" cmpd="sng" algn="ctr">
              <a:solidFill>
                <a:srgbClr val="808080">
                  <a:lumMod val="75000"/>
                </a:srgbClr>
              </a:solidFill>
              <a:prstDash val="solid"/>
              <a:round/>
              <a:headEnd type="none" w="med" len="med"/>
              <a:tailEnd type="none" w="med" len="med"/>
            </a:ln>
            <a:effectLst>
              <a:outerShdw dist="38100" dir="2700000" algn="ctr" rotWithShape="0">
                <a:srgbClr val="FFFFFF">
                  <a:lumMod val="75000"/>
                </a:srgbClr>
              </a:outerShdw>
            </a:effectLst>
          </p:spPr>
          <p:txBody>
            <a:bodyPr/>
            <a:lstStyle/>
            <a:p>
              <a:pPr latinLnBrk="0">
                <a:defRPr/>
              </a:pPr>
              <a:endParaRPr kumimoji="0" lang="ko-KR" altLang="en-US">
                <a:latin typeface="Trebuchet MS" pitchFamily="34" charset="0"/>
                <a:ea typeface="맑은 고딕" pitchFamily="50" charset="-127"/>
              </a:endParaRPr>
            </a:p>
          </p:txBody>
        </p:sp>
        <p:sp>
          <p:nvSpPr>
            <p:cNvPr id="71709" name="직사각형 168"/>
            <p:cNvSpPr>
              <a:spLocks noChangeArrowheads="1"/>
            </p:cNvSpPr>
            <p:nvPr/>
          </p:nvSpPr>
          <p:spPr bwMode="auto">
            <a:xfrm>
              <a:off x="573088" y="1447793"/>
              <a:ext cx="4936978" cy="108147"/>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grpSp>
      <p:sp>
        <p:nvSpPr>
          <p:cNvPr id="170" name="모서리가 둥근 직사각형 169"/>
          <p:cNvSpPr/>
          <p:nvPr/>
        </p:nvSpPr>
        <p:spPr bwMode="auto">
          <a:xfrm>
            <a:off x="2871788" y="2973388"/>
            <a:ext cx="1922462" cy="1257300"/>
          </a:xfrm>
          <a:prstGeom prst="roundRect">
            <a:avLst>
              <a:gd name="adj" fmla="val 0"/>
            </a:avLst>
          </a:prstGeom>
          <a:solidFill>
            <a:schemeClr val="bg1"/>
          </a:solidFill>
          <a:ln w="31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108000" tIns="180000" rIns="108000" bIns="180000" anchor="ctr"/>
          <a:lstStyle/>
          <a:p>
            <a:pPr algn="ctr">
              <a:defRPr/>
            </a:pPr>
            <a:endParaRPr lang="ko-KR" altLang="en-US" sz="1200">
              <a:solidFill>
                <a:schemeClr val="bg1"/>
              </a:solidFill>
              <a:latin typeface="Trebuchet MS" pitchFamily="34" charset="0"/>
              <a:ea typeface="맑은 고딕" pitchFamily="50" charset="-127"/>
            </a:endParaRPr>
          </a:p>
        </p:txBody>
      </p:sp>
      <p:sp>
        <p:nvSpPr>
          <p:cNvPr id="71693" name="직사각형 170"/>
          <p:cNvSpPr>
            <a:spLocks/>
          </p:cNvSpPr>
          <p:nvPr/>
        </p:nvSpPr>
        <p:spPr bwMode="auto">
          <a:xfrm>
            <a:off x="2871788" y="2979738"/>
            <a:ext cx="1922462" cy="303212"/>
          </a:xfrm>
          <a:prstGeom prst="rect">
            <a:avLst/>
          </a:prstGeom>
          <a:solidFill>
            <a:srgbClr val="595959"/>
          </a:solidFill>
          <a:ln w="3175" algn="ctr">
            <a:noFill/>
            <a:miter lim="800000"/>
            <a:headEnd/>
            <a:tailEnd/>
          </a:ln>
        </p:spPr>
        <p:txBody>
          <a:bodyPr anchor="ctr"/>
          <a:lstStyle/>
          <a:p>
            <a:pPr latinLnBrk="0"/>
            <a:r>
              <a:rPr lang="en-US" altLang="ko-KR" sz="1100">
                <a:solidFill>
                  <a:schemeClr val="bg1"/>
                </a:solidFill>
                <a:latin typeface="Trebuchet MS" pitchFamily="34" charset="0"/>
                <a:ea typeface="맑은 고딕" pitchFamily="50" charset="-127"/>
              </a:rPr>
              <a:t>PDF Language Option</a:t>
            </a:r>
            <a:endParaRPr lang="ko-KR" altLang="en-US" sz="1100">
              <a:solidFill>
                <a:schemeClr val="bg1"/>
              </a:solidFill>
              <a:latin typeface="Trebuchet MS" pitchFamily="34" charset="0"/>
              <a:ea typeface="맑은 고딕" pitchFamily="50" charset="-127"/>
            </a:endParaRPr>
          </a:p>
        </p:txBody>
      </p:sp>
      <p:sp>
        <p:nvSpPr>
          <p:cNvPr id="71694" name="십자형 171"/>
          <p:cNvSpPr>
            <a:spLocks noChangeArrowheads="1"/>
          </p:cNvSpPr>
          <p:nvPr/>
        </p:nvSpPr>
        <p:spPr bwMode="auto">
          <a:xfrm rot="2700000">
            <a:off x="4541044" y="3072606"/>
            <a:ext cx="120650" cy="122238"/>
          </a:xfrm>
          <a:prstGeom prst="plus">
            <a:avLst>
              <a:gd name="adj" fmla="val 39407"/>
            </a:avLst>
          </a:prstGeom>
          <a:solidFill>
            <a:schemeClr val="bg1"/>
          </a:solidFill>
          <a:ln w="9525" algn="ctr">
            <a:noFill/>
            <a:round/>
            <a:headEnd/>
            <a:tailEnd/>
          </a:ln>
        </p:spPr>
        <p:txBody>
          <a:bodyPr wrap="none" lIns="0" tIns="0" rIns="0" bIns="0" anchor="ctr"/>
          <a:lstStyle/>
          <a:p>
            <a:pPr algn="ctr" latinLnBrk="0"/>
            <a:endParaRPr lang="ko-KR" altLang="en-US" sz="1200">
              <a:latin typeface="Trebuchet MS" pitchFamily="34" charset="0"/>
              <a:ea typeface="맑은 고딕" pitchFamily="50" charset="-127"/>
            </a:endParaRPr>
          </a:p>
        </p:txBody>
      </p:sp>
      <p:graphicFrame>
        <p:nvGraphicFramePr>
          <p:cNvPr id="12" name="Group 381"/>
          <p:cNvGraphicFramePr>
            <a:graphicFrameLocks noGrp="1"/>
          </p:cNvGraphicFramePr>
          <p:nvPr/>
        </p:nvGraphicFramePr>
        <p:xfrm>
          <a:off x="2881313" y="3282950"/>
          <a:ext cx="1912937" cy="635000"/>
        </p:xfrm>
        <a:graphic>
          <a:graphicData uri="http://schemas.openxmlformats.org/drawingml/2006/table">
            <a:tbl>
              <a:tblPr/>
              <a:tblGrid>
                <a:gridCol w="352352"/>
                <a:gridCol w="1560585"/>
              </a:tblGrid>
              <a:tr h="317500">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35997" marR="35997" marT="45716" marB="45716" anchor="ctr" horzOverflow="overflow">
                    <a:lnL w="3175"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English / Chinese</a:t>
                      </a:r>
                    </a:p>
                  </a:txBody>
                  <a:tcPr marL="35997" marR="35997" marT="45716" marB="45716" anchor="ctr" horzOverflow="overflow">
                    <a:lnL w="12700"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317500">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35997" marR="35997" marT="45716" marB="45716" anchor="ctr" horzOverflow="overflow">
                    <a:lnL w="3175"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English / BM</a:t>
                      </a:r>
                    </a:p>
                  </a:txBody>
                  <a:tcPr marL="35997" marR="35997" marT="45716" marB="45716" anchor="ctr" horzOverflow="overflow">
                    <a:lnL w="12700"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71704" name="직사각형 12"/>
          <p:cNvSpPr>
            <a:spLocks/>
          </p:cNvSpPr>
          <p:nvPr/>
        </p:nvSpPr>
        <p:spPr bwMode="auto">
          <a:xfrm>
            <a:off x="2871788" y="3929063"/>
            <a:ext cx="1922462" cy="301625"/>
          </a:xfrm>
          <a:prstGeom prst="rect">
            <a:avLst/>
          </a:prstGeom>
          <a:solidFill>
            <a:srgbClr val="595959"/>
          </a:solidFill>
          <a:ln w="3175" algn="ctr">
            <a:noFill/>
            <a:miter lim="800000"/>
            <a:headEnd/>
            <a:tailEnd/>
          </a:ln>
        </p:spPr>
        <p:txBody>
          <a:bodyPr anchor="ctr"/>
          <a:lstStyle/>
          <a:p>
            <a:pPr latinLnBrk="0"/>
            <a:endParaRPr lang="ko-KR" altLang="en-US" sz="1100">
              <a:solidFill>
                <a:schemeClr val="bg1"/>
              </a:solidFill>
              <a:latin typeface="Trebuchet MS" pitchFamily="34" charset="0"/>
              <a:ea typeface="맑은 고딕" pitchFamily="50" charset="-127"/>
            </a:endParaRPr>
          </a:p>
        </p:txBody>
      </p:sp>
      <p:sp>
        <p:nvSpPr>
          <p:cNvPr id="14" name="모서리가 둥근 직사각형 13"/>
          <p:cNvSpPr/>
          <p:nvPr/>
        </p:nvSpPr>
        <p:spPr bwMode="auto">
          <a:xfrm>
            <a:off x="3986213" y="3938588"/>
            <a:ext cx="700087" cy="261937"/>
          </a:xfrm>
          <a:prstGeom prst="roundRect">
            <a:avLst>
              <a:gd name="adj" fmla="val 15003"/>
            </a:avLst>
          </a:prstGeom>
          <a:gradFill rotWithShape="1">
            <a:gsLst>
              <a:gs pos="0">
                <a:srgbClr val="FFFFFF">
                  <a:alpha val="89999"/>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fontAlgn="auto" latinLnBrk="0">
              <a:lnSpc>
                <a:spcPct val="90000"/>
              </a:lnSpc>
              <a:spcBef>
                <a:spcPts val="0"/>
              </a:spcBef>
              <a:spcAft>
                <a:spcPts val="0"/>
              </a:spcAft>
              <a:defRPr/>
            </a:pPr>
            <a:r>
              <a:rPr kumimoji="0" lang="en-US" altLang="ko-KR" sz="800" b="1" kern="0" dirty="0">
                <a:solidFill>
                  <a:schemeClr val="tx1"/>
                </a:solidFill>
                <a:latin typeface="맑은 고딕" pitchFamily="50" charset="-127"/>
                <a:ea typeface="맑은 고딕" pitchFamily="50" charset="-127"/>
              </a:rPr>
              <a:t>Generate</a:t>
            </a:r>
            <a:endParaRPr kumimoji="0" lang="ko-KR" altLang="en-US" sz="800" b="1" kern="0" dirty="0">
              <a:solidFill>
                <a:schemeClr val="tx1"/>
              </a:solidFill>
              <a:latin typeface="맑은 고딕" pitchFamily="50" charset="-127"/>
              <a:ea typeface="맑은 고딕" pitchFamily="50" charset="-127"/>
            </a:endParaRPr>
          </a:p>
        </p:txBody>
      </p:sp>
      <p:pic>
        <p:nvPicPr>
          <p:cNvPr id="71706" name="그림 42" descr="ico_radioOff.png"/>
          <p:cNvPicPr>
            <a:picLocks noChangeAspect="1"/>
          </p:cNvPicPr>
          <p:nvPr/>
        </p:nvPicPr>
        <p:blipFill>
          <a:blip r:embed="rId3" cstate="print"/>
          <a:srcRect/>
          <a:stretch>
            <a:fillRect/>
          </a:stretch>
        </p:blipFill>
        <p:spPr bwMode="auto">
          <a:xfrm>
            <a:off x="2963863" y="3338513"/>
            <a:ext cx="190500" cy="190500"/>
          </a:xfrm>
          <a:prstGeom prst="rect">
            <a:avLst/>
          </a:prstGeom>
          <a:noFill/>
          <a:ln w="9525">
            <a:noFill/>
            <a:miter lim="800000"/>
            <a:headEnd/>
            <a:tailEnd/>
          </a:ln>
        </p:spPr>
      </p:pic>
      <p:pic>
        <p:nvPicPr>
          <p:cNvPr id="71707" name="그림 42" descr="ico_radioOff.png"/>
          <p:cNvPicPr>
            <a:picLocks noChangeAspect="1"/>
          </p:cNvPicPr>
          <p:nvPr/>
        </p:nvPicPr>
        <p:blipFill>
          <a:blip r:embed="rId3" cstate="print"/>
          <a:srcRect/>
          <a:stretch>
            <a:fillRect/>
          </a:stretch>
        </p:blipFill>
        <p:spPr bwMode="auto">
          <a:xfrm>
            <a:off x="2963863" y="3665538"/>
            <a:ext cx="190500" cy="190500"/>
          </a:xfrm>
          <a:prstGeom prst="rect">
            <a:avLst/>
          </a:prstGeom>
          <a:noFill/>
          <a:ln w="9525">
            <a:noFill/>
            <a:miter lim="800000"/>
            <a:headEnd/>
            <a:tailEnd/>
          </a:ln>
        </p:spPr>
      </p:pic>
    </p:spTree>
    <p:extLst>
      <p:ext uri="{BB962C8B-B14F-4D97-AF65-F5344CB8AC3E}">
        <p14:creationId xmlns="" xmlns:p14="http://schemas.microsoft.com/office/powerpoint/2010/main" val="374675436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제목 1"/>
          <p:cNvSpPr>
            <a:spLocks noGrp="1"/>
          </p:cNvSpPr>
          <p:nvPr>
            <p:ph type="title"/>
          </p:nvPr>
        </p:nvSpPr>
        <p:spPr/>
        <p:txBody>
          <a:bodyPr/>
          <a:lstStyle/>
          <a:p>
            <a:r>
              <a:rPr lang="en-US" altLang="ko-KR" sz="1800" dirty="0" smtClean="0"/>
              <a:t>5. Financial Analysis</a:t>
            </a:r>
            <a:endParaRPr sz="1800" dirty="0" smtClean="0"/>
          </a:p>
        </p:txBody>
      </p:sp>
      <p:sp>
        <p:nvSpPr>
          <p:cNvPr id="66563" name="내용 개체 틀 2"/>
          <p:cNvSpPr>
            <a:spLocks noGrp="1"/>
          </p:cNvSpPr>
          <p:nvPr>
            <p:ph idx="5"/>
          </p:nvPr>
        </p:nvSpPr>
        <p:spPr>
          <a:xfrm>
            <a:off x="223838" y="728663"/>
            <a:ext cx="6910387" cy="280987"/>
          </a:xfrm>
          <a:noFill/>
        </p:spPr>
        <p:txBody>
          <a:bodyPr/>
          <a:lstStyle/>
          <a:p>
            <a:pPr marL="0" indent="0">
              <a:buNone/>
            </a:pPr>
            <a:r>
              <a:rPr lang="en-US" altLang="ko-KR" dirty="0"/>
              <a:t>5.1 Income Protection</a:t>
            </a:r>
          </a:p>
        </p:txBody>
      </p:sp>
      <p:graphicFrame>
        <p:nvGraphicFramePr>
          <p:cNvPr id="26710" name="Group 86"/>
          <p:cNvGraphicFramePr>
            <a:graphicFrameLocks noGrp="1"/>
          </p:cNvGraphicFramePr>
          <p:nvPr>
            <p:extLst>
              <p:ext uri="{D42A27DB-BD31-4B8C-83A1-F6EECF244321}">
                <p14:modId xmlns="" xmlns:p14="http://schemas.microsoft.com/office/powerpoint/2010/main" val="1980913200"/>
              </p:ext>
            </p:extLst>
          </p:nvPr>
        </p:nvGraphicFramePr>
        <p:xfrm>
          <a:off x="7534275" y="915988"/>
          <a:ext cx="2371725" cy="892416"/>
        </p:xfrm>
        <a:graphic>
          <a:graphicData uri="http://schemas.openxmlformats.org/drawingml/2006/table">
            <a:tbl>
              <a:tblPr/>
              <a:tblGrid>
                <a:gridCol w="255588"/>
                <a:gridCol w="2116137"/>
              </a:tblGrid>
              <a:tr h="212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
                      </a:r>
                    </a:p>
                  </a:txBody>
                  <a:tcPr marL="0" marR="0" marT="45404" marB="45404"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5725" marR="0" lvl="0" indent="-85725" algn="l" defTabSz="914400" rtl="0" eaLnBrk="0" fontAlgn="base" latinLnBrk="1" hangingPunct="0">
                        <a:lnSpc>
                          <a:spcPct val="110000"/>
                        </a:lnSpc>
                        <a:spcBef>
                          <a:spcPct val="0"/>
                        </a:spcBef>
                        <a:spcAft>
                          <a:spcPct val="0"/>
                        </a:spcAft>
                        <a:buClrTx/>
                        <a:buSzTx/>
                        <a:buFont typeface="Arial" pitchFamily="34" charset="0"/>
                        <a:buChar char="•"/>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Ask to register customer.</a:t>
                      </a:r>
                    </a:p>
                  </a:txBody>
                  <a:tcPr marL="36000" marR="36000" marT="35810" marB="3581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212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1</a:t>
                      </a:r>
                    </a:p>
                  </a:txBody>
                  <a:tcPr marL="0" marR="0" marT="45404" marB="45404"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5725" marR="0" lvl="0" indent="-85725" algn="l" defTabSz="914400" rtl="0" eaLnBrk="0" fontAlgn="base" latinLnBrk="1" hangingPunct="0">
                        <a:lnSpc>
                          <a:spcPct val="110000"/>
                        </a:lnSpc>
                        <a:spcBef>
                          <a:spcPct val="0"/>
                        </a:spcBef>
                        <a:spcAft>
                          <a:spcPct val="0"/>
                        </a:spcAft>
                        <a:buClrTx/>
                        <a:buSzTx/>
                        <a:buFont typeface="Arial" pitchFamily="34" charset="0"/>
                        <a:buChar char="•"/>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If no, client is not registered and can go to SIS. </a:t>
                      </a:r>
                      <a:endParaRPr kumimoji="0" lang="en-US" altLang="ko-KR" sz="800" b="0" i="0" u="none" strike="noStrike" kern="1200" cap="none" normalizeH="0" baseline="0" dirty="0" smtClean="0">
                        <a:ln>
                          <a:noFill/>
                        </a:ln>
                        <a:solidFill>
                          <a:srgbClr val="FF0000"/>
                        </a:solidFill>
                        <a:effectLst/>
                        <a:latin typeface="Trebuchet MS" pitchFamily="34" charset="0"/>
                        <a:ea typeface="맑은 고딕" pitchFamily="50" charset="-127"/>
                        <a:cs typeface="+mn-cs"/>
                        <a:sym typeface="Wingdings 2" pitchFamily="18" charset="2"/>
                      </a:endParaRPr>
                    </a:p>
                  </a:txBody>
                  <a:tcPr marL="36000" marR="36000" marT="35810" marB="3581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212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2</a:t>
                      </a:r>
                    </a:p>
                  </a:txBody>
                  <a:tcPr marL="0" marR="0" marT="45404" marB="45404"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5725" marR="0" lvl="0" indent="-85725" algn="l" defTabSz="914400" rtl="0" eaLnBrk="0" fontAlgn="base" latinLnBrk="1" hangingPunct="0">
                        <a:lnSpc>
                          <a:spcPct val="110000"/>
                        </a:lnSpc>
                        <a:spcBef>
                          <a:spcPct val="0"/>
                        </a:spcBef>
                        <a:spcAft>
                          <a:spcPct val="0"/>
                        </a:spcAft>
                        <a:buClrTx/>
                        <a:buSzTx/>
                        <a:buFont typeface="Arial" pitchFamily="34" charset="0"/>
                        <a:buChar char="•"/>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If yes, go to New Client screen of Client Data Management Module.</a:t>
                      </a:r>
                    </a:p>
                  </a:txBody>
                  <a:tcPr marL="36000" marR="36000" marT="35810" marB="3581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66571" name="그룹 211"/>
          <p:cNvGrpSpPr>
            <a:grpSpLocks/>
          </p:cNvGrpSpPr>
          <p:nvPr/>
        </p:nvGrpSpPr>
        <p:grpSpPr bwMode="auto">
          <a:xfrm>
            <a:off x="306388" y="1066800"/>
            <a:ext cx="7056437" cy="5292725"/>
            <a:chOff x="573088" y="1447793"/>
            <a:chExt cx="4939200" cy="4939182"/>
          </a:xfrm>
        </p:grpSpPr>
        <p:sp>
          <p:nvSpPr>
            <p:cNvPr id="103" name="직사각형 102"/>
            <p:cNvSpPr>
              <a:spLocks/>
            </p:cNvSpPr>
            <p:nvPr/>
          </p:nvSpPr>
          <p:spPr bwMode="auto">
            <a:xfrm rot="10800000" flipV="1">
              <a:off x="573088" y="1447793"/>
              <a:ext cx="4939200" cy="4939182"/>
            </a:xfrm>
            <a:prstGeom prst="rect">
              <a:avLst/>
            </a:prstGeom>
            <a:solidFill>
              <a:schemeClr val="bg1">
                <a:lumMod val="85000"/>
              </a:schemeClr>
            </a:solidFill>
            <a:ln w="12700" cap="flat" cmpd="sng" algn="ctr">
              <a:solidFill>
                <a:srgbClr val="808080">
                  <a:lumMod val="75000"/>
                </a:srgbClr>
              </a:solidFill>
              <a:prstDash val="solid"/>
              <a:round/>
              <a:headEnd type="none" w="med" len="med"/>
              <a:tailEnd type="none" w="med" len="med"/>
            </a:ln>
            <a:effectLst>
              <a:outerShdw dist="38100" dir="2700000" algn="ctr" rotWithShape="0">
                <a:srgbClr val="FFFFFF">
                  <a:lumMod val="75000"/>
                </a:srgbClr>
              </a:outerShdw>
            </a:effectLst>
          </p:spPr>
          <p:txBody>
            <a:bodyPr/>
            <a:lstStyle/>
            <a:p>
              <a:pPr latinLnBrk="0">
                <a:defRPr/>
              </a:pPr>
              <a:endParaRPr kumimoji="0" lang="ko-KR" altLang="en-US">
                <a:latin typeface="Trebuchet MS" pitchFamily="34" charset="0"/>
                <a:ea typeface="맑은 고딕" pitchFamily="50" charset="-127"/>
              </a:endParaRPr>
            </a:p>
          </p:txBody>
        </p:sp>
        <p:sp>
          <p:nvSpPr>
            <p:cNvPr id="66577" name="직사각형 168"/>
            <p:cNvSpPr>
              <a:spLocks noChangeArrowheads="1"/>
            </p:cNvSpPr>
            <p:nvPr/>
          </p:nvSpPr>
          <p:spPr bwMode="auto">
            <a:xfrm>
              <a:off x="573088" y="1447793"/>
              <a:ext cx="4936978" cy="108147"/>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grpSp>
      <p:sp>
        <p:nvSpPr>
          <p:cNvPr id="105" name="모서리가 둥근 직사각형 104"/>
          <p:cNvSpPr/>
          <p:nvPr/>
        </p:nvSpPr>
        <p:spPr bwMode="auto">
          <a:xfrm>
            <a:off x="2819400" y="2946400"/>
            <a:ext cx="2009775" cy="1149349"/>
          </a:xfrm>
          <a:prstGeom prst="roundRect">
            <a:avLst>
              <a:gd name="adj" fmla="val 7292"/>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endParaRPr lang="ko-KR" altLang="en-US" sz="800" dirty="0">
              <a:solidFill>
                <a:srgbClr val="FFFFFF"/>
              </a:solidFill>
              <a:latin typeface="Trebuchet MS"/>
            </a:endParaRPr>
          </a:p>
        </p:txBody>
      </p:sp>
      <p:cxnSp>
        <p:nvCxnSpPr>
          <p:cNvPr id="106" name="직선 연결선 105"/>
          <p:cNvCxnSpPr/>
          <p:nvPr/>
        </p:nvCxnSpPr>
        <p:spPr bwMode="auto">
          <a:xfrm>
            <a:off x="2819400" y="3732213"/>
            <a:ext cx="2009775" cy="0"/>
          </a:xfrm>
          <a:prstGeom prst="line">
            <a:avLst/>
          </a:prstGeom>
          <a:noFill/>
          <a:ln w="3175" cap="flat" cmpd="sng" algn="ctr">
            <a:solidFill>
              <a:schemeClr val="bg1">
                <a:lumMod val="75000"/>
              </a:schemeClr>
            </a:solidFill>
            <a:prstDash val="solid"/>
            <a:round/>
            <a:headEnd type="none" w="med" len="med"/>
            <a:tailEnd type="none"/>
          </a:ln>
          <a:effectLst/>
        </p:spPr>
      </p:cxnSp>
      <p:sp>
        <p:nvSpPr>
          <p:cNvPr id="66574" name="TextBox 4"/>
          <p:cNvSpPr txBox="1">
            <a:spLocks noChangeArrowheads="1"/>
          </p:cNvSpPr>
          <p:nvPr/>
        </p:nvSpPr>
        <p:spPr bwMode="auto">
          <a:xfrm>
            <a:off x="2828925" y="3043238"/>
            <a:ext cx="2009775" cy="600164"/>
          </a:xfrm>
          <a:prstGeom prst="rect">
            <a:avLst/>
          </a:prstGeom>
          <a:noFill/>
          <a:ln w="9525">
            <a:noFill/>
            <a:miter lim="800000"/>
            <a:headEnd/>
            <a:tailEnd/>
          </a:ln>
        </p:spPr>
        <p:txBody>
          <a:bodyPr>
            <a:spAutoFit/>
          </a:bodyPr>
          <a:lstStyle/>
          <a:p>
            <a:r>
              <a:rPr lang="en-US" altLang="ko-KR" sz="1100" dirty="0"/>
              <a:t>Unregistered customers. Would you like to register a new customer?</a:t>
            </a:r>
            <a:endParaRPr lang="ko-KR" altLang="en-US" sz="1100" dirty="0"/>
          </a:p>
        </p:txBody>
      </p:sp>
      <p:sp>
        <p:nvSpPr>
          <p:cNvPr id="66575" name="TextBox 21"/>
          <p:cNvSpPr txBox="1">
            <a:spLocks noChangeArrowheads="1"/>
          </p:cNvSpPr>
          <p:nvPr/>
        </p:nvSpPr>
        <p:spPr bwMode="auto">
          <a:xfrm>
            <a:off x="2819400" y="3786188"/>
            <a:ext cx="1013619" cy="261938"/>
          </a:xfrm>
          <a:prstGeom prst="rect">
            <a:avLst/>
          </a:prstGeom>
          <a:noFill/>
          <a:ln w="9525">
            <a:noFill/>
            <a:miter lim="800000"/>
            <a:headEnd/>
            <a:tailEnd/>
          </a:ln>
        </p:spPr>
        <p:txBody>
          <a:bodyPr wrap="square">
            <a:spAutoFit/>
          </a:bodyPr>
          <a:lstStyle/>
          <a:p>
            <a:pPr algn="ctr"/>
            <a:r>
              <a:rPr lang="en-US" altLang="ko-KR" sz="1100" dirty="0" smtClean="0"/>
              <a:t>No</a:t>
            </a:r>
            <a:endParaRPr lang="ko-KR" altLang="en-US" sz="1100" dirty="0"/>
          </a:p>
        </p:txBody>
      </p:sp>
      <p:sp>
        <p:nvSpPr>
          <p:cNvPr id="12" name="TextBox 21"/>
          <p:cNvSpPr txBox="1">
            <a:spLocks noChangeArrowheads="1"/>
          </p:cNvSpPr>
          <p:nvPr/>
        </p:nvSpPr>
        <p:spPr bwMode="auto">
          <a:xfrm>
            <a:off x="3833019" y="3786188"/>
            <a:ext cx="1013619" cy="261938"/>
          </a:xfrm>
          <a:prstGeom prst="rect">
            <a:avLst/>
          </a:prstGeom>
          <a:noFill/>
          <a:ln w="9525">
            <a:noFill/>
            <a:miter lim="800000"/>
            <a:headEnd/>
            <a:tailEnd/>
          </a:ln>
        </p:spPr>
        <p:txBody>
          <a:bodyPr wrap="square">
            <a:spAutoFit/>
          </a:bodyPr>
          <a:lstStyle/>
          <a:p>
            <a:pPr algn="ctr"/>
            <a:r>
              <a:rPr lang="en-US" altLang="ko-KR" sz="1100" dirty="0" smtClean="0"/>
              <a:t>Yes</a:t>
            </a:r>
            <a:endParaRPr lang="ko-KR" altLang="en-US" sz="1100" dirty="0"/>
          </a:p>
        </p:txBody>
      </p:sp>
      <p:cxnSp>
        <p:nvCxnSpPr>
          <p:cNvPr id="13" name="직선 연결선 12"/>
          <p:cNvCxnSpPr>
            <a:endCxn id="105" idx="2"/>
          </p:cNvCxnSpPr>
          <p:nvPr/>
        </p:nvCxnSpPr>
        <p:spPr bwMode="auto">
          <a:xfrm>
            <a:off x="3824287" y="3732213"/>
            <a:ext cx="1" cy="363536"/>
          </a:xfrm>
          <a:prstGeom prst="line">
            <a:avLst/>
          </a:prstGeom>
          <a:noFill/>
          <a:ln w="3175" cap="flat" cmpd="sng" algn="ctr">
            <a:solidFill>
              <a:schemeClr val="bg1">
                <a:lumMod val="75000"/>
              </a:schemeClr>
            </a:solidFill>
            <a:prstDash val="solid"/>
            <a:round/>
            <a:headEnd type="none" w="med" len="med"/>
            <a:tailEnd type="none"/>
          </a:ln>
          <a:effectLst/>
        </p:spPr>
      </p:cxnSp>
      <p:sp>
        <p:nvSpPr>
          <p:cNvPr id="14" name="타원 726"/>
          <p:cNvSpPr>
            <a:spLocks noChangeArrowheads="1"/>
          </p:cNvSpPr>
          <p:nvPr/>
        </p:nvSpPr>
        <p:spPr bwMode="auto">
          <a:xfrm>
            <a:off x="3937794" y="3786188"/>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2</a:t>
            </a:r>
            <a:endParaRPr kumimoji="0" lang="en-US" altLang="ko-KR" sz="800" b="1" dirty="0">
              <a:solidFill>
                <a:srgbClr val="FFFFFF"/>
              </a:solidFill>
              <a:latin typeface="Calibri" pitchFamily="34" charset="0"/>
              <a:ea typeface="맑은 고딕" pitchFamily="50" charset="-127"/>
            </a:endParaRPr>
          </a:p>
        </p:txBody>
      </p:sp>
      <p:sp>
        <p:nvSpPr>
          <p:cNvPr id="15" name="타원 726"/>
          <p:cNvSpPr>
            <a:spLocks noChangeArrowheads="1"/>
          </p:cNvSpPr>
          <p:nvPr/>
        </p:nvSpPr>
        <p:spPr bwMode="auto">
          <a:xfrm>
            <a:off x="2845594" y="3786188"/>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1</a:t>
            </a:r>
            <a:endParaRPr kumimoji="0" lang="en-US" altLang="ko-KR" sz="800" b="1" dirty="0">
              <a:solidFill>
                <a:srgbClr val="FFFFFF"/>
              </a:solidFill>
              <a:latin typeface="Calibri" pitchFamily="34" charset="0"/>
              <a:ea typeface="맑은 고딕" pitchFamily="50" charset="-127"/>
            </a:endParaRPr>
          </a:p>
        </p:txBody>
      </p:sp>
    </p:spTree>
    <p:extLst>
      <p:ext uri="{BB962C8B-B14F-4D97-AF65-F5344CB8AC3E}">
        <p14:creationId xmlns="" xmlns:p14="http://schemas.microsoft.com/office/powerpoint/2010/main" val="185335713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ko-KR" sz="1800" dirty="0" smtClean="0"/>
              <a:t>5. Financial Analysis</a:t>
            </a:r>
            <a:endParaRPr lang="en-US" sz="1800" dirty="0" smtClean="0"/>
          </a:p>
        </p:txBody>
      </p:sp>
      <p:sp>
        <p:nvSpPr>
          <p:cNvPr id="28675" name="Content Placeholder 2"/>
          <p:cNvSpPr>
            <a:spLocks noGrp="1"/>
          </p:cNvSpPr>
          <p:nvPr>
            <p:ph idx="5"/>
          </p:nvPr>
        </p:nvSpPr>
        <p:spPr>
          <a:xfrm>
            <a:off x="223838" y="728663"/>
            <a:ext cx="6910387" cy="28098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indent="0">
              <a:buFont typeface="Wingdings" pitchFamily="2" charset="2"/>
              <a:buNone/>
            </a:pPr>
            <a:r>
              <a:rPr lang="en-US" altLang="ko-KR" smtClean="0"/>
              <a:t>5.2 Child Education</a:t>
            </a:r>
          </a:p>
        </p:txBody>
      </p:sp>
      <p:sp>
        <p:nvSpPr>
          <p:cNvPr id="28676"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28677"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28678" name="직사각형 11"/>
          <p:cNvSpPr>
            <a:spLocks/>
          </p:cNvSpPr>
          <p:nvPr/>
        </p:nvSpPr>
        <p:spPr bwMode="auto">
          <a:xfrm>
            <a:off x="301625" y="1193800"/>
            <a:ext cx="7054850" cy="301625"/>
          </a:xfrm>
          <a:prstGeom prst="rect">
            <a:avLst/>
          </a:prstGeom>
          <a:solidFill>
            <a:srgbClr val="595959"/>
          </a:solidFill>
          <a:ln>
            <a:noFill/>
          </a:ln>
          <a:extLst>
            <a:ext uri="{91240B29-F687-4F45-9708-019B960494DF}">
              <a14:hiddenLine xmlns="" xmlns:a14="http://schemas.microsoft.com/office/drawing/2010/main" w="3175" algn="ctr">
                <a:solidFill>
                  <a:srgbClr val="000000"/>
                </a:solidFill>
                <a:miter lim="800000"/>
                <a:headEnd/>
                <a:tailEnd/>
              </a14:hiddenLine>
            </a:ext>
          </a:extLst>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28679" name="그룹 170"/>
          <p:cNvGrpSpPr>
            <a:grpSpLocks/>
          </p:cNvGrpSpPr>
          <p:nvPr/>
        </p:nvGrpSpPr>
        <p:grpSpPr bwMode="auto">
          <a:xfrm rot="-8100000">
            <a:off x="597694" y="1234281"/>
            <a:ext cx="212725" cy="214313"/>
            <a:chOff x="3740150" y="525463"/>
            <a:chExt cx="349250" cy="350837"/>
          </a:xfrm>
        </p:grpSpPr>
        <p:cxnSp>
          <p:nvCxnSpPr>
            <p:cNvPr id="9" name="직선 연결선 8"/>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0" name="직선 연결선 9"/>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28680" name="직사각형 21"/>
          <p:cNvSpPr>
            <a:spLocks noChangeArrowheads="1"/>
          </p:cNvSpPr>
          <p:nvPr/>
        </p:nvSpPr>
        <p:spPr bwMode="auto">
          <a:xfrm>
            <a:off x="844550" y="1216025"/>
            <a:ext cx="135255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kumimoji="0" lang="en-US" altLang="ko-KR" sz="1100" b="1" dirty="0">
                <a:solidFill>
                  <a:srgbClr val="FFFFFF"/>
                </a:solidFill>
                <a:latin typeface="Trebuchet MS" pitchFamily="34" charset="0"/>
                <a:ea typeface="맑은 고딕" pitchFamily="50" charset="-127"/>
              </a:rPr>
              <a:t>Financial Analysis</a:t>
            </a:r>
            <a:endParaRPr lang="ko-KR" altLang="en-US" sz="1100" dirty="0">
              <a:latin typeface="Trebuchet MS" pitchFamily="34" charset="0"/>
              <a:ea typeface="맑은 고딕" pitchFamily="50" charset="-127"/>
            </a:endParaRPr>
          </a:p>
        </p:txBody>
      </p:sp>
      <p:sp>
        <p:nvSpPr>
          <p:cNvPr id="12"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pic>
        <p:nvPicPr>
          <p:cNvPr id="28682" name="Picture 28" descr="C:\Users\08539\Downloads\1403786430_45_Menu.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93700" y="1227138"/>
            <a:ext cx="234950" cy="234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8683" name="그룹 170"/>
          <p:cNvGrpSpPr>
            <a:grpSpLocks/>
          </p:cNvGrpSpPr>
          <p:nvPr/>
        </p:nvGrpSpPr>
        <p:grpSpPr bwMode="auto">
          <a:xfrm rot="-8100000">
            <a:off x="2108200" y="1233488"/>
            <a:ext cx="212725" cy="215900"/>
            <a:chOff x="3740150" y="525463"/>
            <a:chExt cx="349250" cy="350837"/>
          </a:xfrm>
        </p:grpSpPr>
        <p:cxnSp>
          <p:nvCxnSpPr>
            <p:cNvPr id="17" name="직선 연결선 16"/>
            <p:cNvCxnSpPr/>
            <p:nvPr/>
          </p:nvCxnSpPr>
          <p:spPr bwMode="auto">
            <a:xfrm rot="5400000">
              <a:off x="3573857" y="698146"/>
              <a:ext cx="348258"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8" name="직선 연결선 17"/>
            <p:cNvCxnSpPr/>
            <p:nvPr/>
          </p:nvCxnSpPr>
          <p:spPr bwMode="auto">
            <a:xfrm rot="10800000">
              <a:off x="3743836" y="879644"/>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19" name="직사각형 21"/>
          <p:cNvSpPr>
            <a:spLocks noChangeArrowheads="1"/>
          </p:cNvSpPr>
          <p:nvPr/>
        </p:nvSpPr>
        <p:spPr bwMode="auto">
          <a:xfrm>
            <a:off x="2447925" y="1216025"/>
            <a:ext cx="1217613"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kumimoji="0" lang="en-US" altLang="ko-KR" sz="1100" b="1" kern="0" dirty="0">
                <a:solidFill>
                  <a:srgbClr val="FFFFFF"/>
                </a:solidFill>
                <a:latin typeface="Trebuchet MS"/>
                <a:ea typeface="맑은 고딕"/>
              </a:rPr>
              <a:t>Child Education</a:t>
            </a:r>
          </a:p>
        </p:txBody>
      </p:sp>
      <p:sp>
        <p:nvSpPr>
          <p:cNvPr id="20"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28686" name="모서리가 둥근 직사각형 89"/>
          <p:cNvSpPr>
            <a:spLocks noChangeArrowheads="1"/>
          </p:cNvSpPr>
          <p:nvPr/>
        </p:nvSpPr>
        <p:spPr bwMode="auto">
          <a:xfrm>
            <a:off x="393700" y="6078538"/>
            <a:ext cx="5143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graphicFrame>
        <p:nvGraphicFramePr>
          <p:cNvPr id="181" name="Group 369"/>
          <p:cNvGraphicFramePr>
            <a:graphicFrameLocks noGrp="1"/>
          </p:cNvGraphicFramePr>
          <p:nvPr>
            <p:extLst>
              <p:ext uri="{D42A27DB-BD31-4B8C-83A1-F6EECF244321}">
                <p14:modId xmlns="" xmlns:p14="http://schemas.microsoft.com/office/powerpoint/2010/main" val="1385537579"/>
              </p:ext>
            </p:extLst>
          </p:nvPr>
        </p:nvGraphicFramePr>
        <p:xfrm>
          <a:off x="7534275" y="917575"/>
          <a:ext cx="2371725" cy="1533518"/>
        </p:xfrm>
        <a:graphic>
          <a:graphicData uri="http://schemas.openxmlformats.org/drawingml/2006/table">
            <a:tbl>
              <a:tblPr/>
              <a:tblGrid>
                <a:gridCol w="255588"/>
                <a:gridCol w="2116137"/>
              </a:tblGrid>
              <a:tr h="32861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1</a:t>
                      </a:r>
                    </a:p>
                  </a:txBody>
                  <a:tcPr marL="0" marR="0" marT="45480" marB="45480"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[Child Education] Tab</a:t>
                      </a:r>
                    </a:p>
                  </a:txBody>
                  <a:tcPr marL="36000" marR="36000" marT="35810" marB="3581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2861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2</a:t>
                      </a:r>
                    </a:p>
                  </a:txBody>
                  <a:tcPr marL="0" marR="0" marT="45480" marB="45480"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[Designed For] Text Input:</a:t>
                      </a:r>
                    </a:p>
                    <a:p>
                      <a:pPr marL="85725" marR="0" lvl="0" indent="-85725" algn="l" defTabSz="914400" rtl="0" eaLnBrk="0" fontAlgn="base" latinLnBrk="1" hangingPunct="0">
                        <a:lnSpc>
                          <a:spcPct val="110000"/>
                        </a:lnSpc>
                        <a:spcBef>
                          <a:spcPct val="0"/>
                        </a:spcBef>
                        <a:spcAft>
                          <a:spcPct val="0"/>
                        </a:spcAft>
                        <a:buClrTx/>
                        <a:buSzTx/>
                        <a:buFont typeface="Arial" pitchFamily="34" charset="0"/>
                        <a:buChar char="•"/>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If entering from Profile history or CFFF, auto-populate client name and disable data modification.</a:t>
                      </a:r>
                    </a:p>
                    <a:p>
                      <a:pPr marL="85725" marR="0" lvl="0" indent="-85725" algn="l" defTabSz="914400" rtl="0" eaLnBrk="0" fontAlgn="base" latinLnBrk="1" hangingPunct="0">
                        <a:lnSpc>
                          <a:spcPct val="110000"/>
                        </a:lnSpc>
                        <a:spcBef>
                          <a:spcPct val="0"/>
                        </a:spcBef>
                        <a:spcAft>
                          <a:spcPct val="0"/>
                        </a:spcAft>
                        <a:buClrTx/>
                        <a:buSzTx/>
                        <a:buFont typeface="Arial" pitchFamily="34" charset="0"/>
                        <a:buChar char="•"/>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In case entering from main menu, data can be modified.</a:t>
                      </a:r>
                    </a:p>
                  </a:txBody>
                  <a:tcPr marL="36000" marR="36000" marT="35810" marB="3581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2861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3</a:t>
                      </a:r>
                    </a:p>
                  </a:txBody>
                  <a:tcPr marL="0" marR="0" marT="45480" marB="45480"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5725" marR="0" lvl="0" indent="-85725" algn="l" defTabSz="914400" rtl="0" eaLnBrk="0" fontAlgn="base" latinLnBrk="1" hangingPunct="0">
                        <a:lnSpc>
                          <a:spcPct val="110000"/>
                        </a:lnSpc>
                        <a:spcBef>
                          <a:spcPct val="0"/>
                        </a:spcBef>
                        <a:spcAft>
                          <a:spcPct val="0"/>
                        </a:spcAft>
                        <a:buClrTx/>
                        <a:buSzTx/>
                        <a:buFont typeface="Arial" pitchFamily="34" charset="0"/>
                        <a:buChar char="•"/>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Can enter up to 1 decimal place</a:t>
                      </a:r>
                    </a:p>
                  </a:txBody>
                  <a:tcPr marL="36000" marR="36000" marT="35810" marB="3581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183" name="직사각형 182"/>
          <p:cNvSpPr/>
          <p:nvPr/>
        </p:nvSpPr>
        <p:spPr bwMode="auto">
          <a:xfrm>
            <a:off x="373063" y="1536700"/>
            <a:ext cx="1185862"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108000" bIns="180000" anchor="ctr"/>
          <a:lstStyle/>
          <a:p>
            <a:pPr algn="ctr">
              <a:defRPr/>
            </a:pPr>
            <a:r>
              <a:rPr kumimoji="0" lang="en-US" altLang="ko-KR" sz="800" dirty="0">
                <a:solidFill>
                  <a:schemeClr val="tx1"/>
                </a:solidFill>
                <a:latin typeface="Trebuchet MS" pitchFamily="34" charset="0"/>
                <a:ea typeface="맑은 고딕" pitchFamily="50" charset="-127"/>
              </a:rPr>
              <a:t>Income Protection</a:t>
            </a:r>
            <a:endParaRPr kumimoji="0" lang="ko-KR" altLang="en-US" sz="800" dirty="0">
              <a:solidFill>
                <a:schemeClr val="tx1"/>
              </a:solidFill>
              <a:latin typeface="Trebuchet MS" pitchFamily="34" charset="0"/>
              <a:ea typeface="맑은 고딕" pitchFamily="50" charset="-127"/>
            </a:endParaRPr>
          </a:p>
        </p:txBody>
      </p:sp>
      <p:sp>
        <p:nvSpPr>
          <p:cNvPr id="184" name="직사각형 183"/>
          <p:cNvSpPr/>
          <p:nvPr/>
        </p:nvSpPr>
        <p:spPr bwMode="auto">
          <a:xfrm>
            <a:off x="1624013" y="1536700"/>
            <a:ext cx="1123950" cy="252413"/>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lIns="108000" tIns="180000" rIns="108000" bIns="180000" anchor="ctr"/>
          <a:lstStyle/>
          <a:p>
            <a:pPr algn="ctr">
              <a:defRPr/>
            </a:pPr>
            <a:r>
              <a:rPr kumimoji="0" lang="en-US" altLang="ko-KR" sz="800" dirty="0">
                <a:solidFill>
                  <a:schemeClr val="tx1"/>
                </a:solidFill>
                <a:latin typeface="Trebuchet MS" pitchFamily="34" charset="0"/>
                <a:ea typeface="맑은 고딕" pitchFamily="50" charset="-127"/>
              </a:rPr>
              <a:t>Child Education</a:t>
            </a:r>
            <a:endParaRPr kumimoji="0" lang="ko-KR" altLang="en-US" sz="800" dirty="0">
              <a:solidFill>
                <a:schemeClr val="tx1"/>
              </a:solidFill>
              <a:latin typeface="Trebuchet MS" pitchFamily="34" charset="0"/>
              <a:ea typeface="맑은 고딕" pitchFamily="50" charset="-127"/>
            </a:endParaRPr>
          </a:p>
        </p:txBody>
      </p:sp>
      <p:cxnSp>
        <p:nvCxnSpPr>
          <p:cNvPr id="226" name="직선 연결선 225"/>
          <p:cNvCxnSpPr/>
          <p:nvPr/>
        </p:nvCxnSpPr>
        <p:spPr bwMode="auto">
          <a:xfrm>
            <a:off x="301625" y="1789113"/>
            <a:ext cx="7037388" cy="0"/>
          </a:xfrm>
          <a:prstGeom prst="line">
            <a:avLst/>
          </a:prstGeom>
          <a:noFill/>
          <a:ln w="12700" cap="flat" cmpd="sng" algn="ctr">
            <a:solidFill>
              <a:schemeClr val="bg1">
                <a:lumMod val="50000"/>
              </a:schemeClr>
            </a:solidFill>
            <a:prstDash val="solid"/>
            <a:round/>
            <a:headEnd type="none" w="med" len="med"/>
            <a:tailEnd type="none"/>
          </a:ln>
          <a:effectLst/>
        </p:spPr>
      </p:cxnSp>
      <p:sp>
        <p:nvSpPr>
          <p:cNvPr id="229" name="모서리가 둥근 직사각형 228"/>
          <p:cNvSpPr/>
          <p:nvPr/>
        </p:nvSpPr>
        <p:spPr bwMode="auto">
          <a:xfrm>
            <a:off x="800100" y="2668242"/>
            <a:ext cx="6057900" cy="2476500"/>
          </a:xfrm>
          <a:prstGeom prst="roundRect">
            <a:avLst>
              <a:gd name="adj" fmla="val 4199"/>
            </a:avLst>
          </a:prstGeom>
          <a:solidFill>
            <a:schemeClr val="bg1">
              <a:lumMod val="9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endParaRPr lang="en-US" altLang="ko-KR" sz="1400" dirty="0">
              <a:solidFill>
                <a:schemeClr val="tx1">
                  <a:lumMod val="75000"/>
                  <a:lumOff val="25000"/>
                </a:schemeClr>
              </a:solidFill>
              <a:latin typeface="Trebuchet MS" pitchFamily="34" charset="0"/>
              <a:ea typeface="맑은 고딕" pitchFamily="50" charset="-127"/>
            </a:endParaRPr>
          </a:p>
        </p:txBody>
      </p:sp>
      <p:sp>
        <p:nvSpPr>
          <p:cNvPr id="235" name="모서리가 둥근 직사각형 234"/>
          <p:cNvSpPr/>
          <p:nvPr/>
        </p:nvSpPr>
        <p:spPr bwMode="auto">
          <a:xfrm>
            <a:off x="800100" y="2143125"/>
            <a:ext cx="3021013" cy="323850"/>
          </a:xfrm>
          <a:prstGeom prst="roundRect">
            <a:avLst>
              <a:gd name="adj" fmla="val 23529"/>
            </a:avLst>
          </a:prstGeom>
          <a:solidFill>
            <a:schemeClr val="bg1">
              <a:lumMod val="9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endParaRPr lang="en-US" altLang="ko-KR" sz="1400" dirty="0">
              <a:solidFill>
                <a:schemeClr val="tx1">
                  <a:lumMod val="75000"/>
                  <a:lumOff val="25000"/>
                </a:schemeClr>
              </a:solidFill>
              <a:latin typeface="Trebuchet MS" pitchFamily="34" charset="0"/>
              <a:ea typeface="맑은 고딕" pitchFamily="50" charset="-127"/>
            </a:endParaRPr>
          </a:p>
        </p:txBody>
      </p:sp>
      <p:sp>
        <p:nvSpPr>
          <p:cNvPr id="28701" name="직사각형 270"/>
          <p:cNvSpPr>
            <a:spLocks noChangeArrowheads="1"/>
          </p:cNvSpPr>
          <p:nvPr/>
        </p:nvSpPr>
        <p:spPr bwMode="auto">
          <a:xfrm>
            <a:off x="854075" y="2197100"/>
            <a:ext cx="809625"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Designed For</a:t>
            </a:r>
            <a:endParaRPr lang="en-US" altLang="ko-KR" sz="800">
              <a:solidFill>
                <a:srgbClr val="FF0000"/>
              </a:solidFill>
              <a:latin typeface="맑은 고딕" pitchFamily="50" charset="-127"/>
              <a:ea typeface="맑은 고딕" pitchFamily="50" charset="-127"/>
            </a:endParaRPr>
          </a:p>
        </p:txBody>
      </p:sp>
      <p:sp>
        <p:nvSpPr>
          <p:cNvPr id="237" name="AutoShape 318"/>
          <p:cNvSpPr>
            <a:spLocks noChangeArrowheads="1"/>
          </p:cNvSpPr>
          <p:nvPr/>
        </p:nvSpPr>
        <p:spPr bwMode="auto">
          <a:xfrm>
            <a:off x="1663700" y="2197100"/>
            <a:ext cx="2052638"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28703" name="직사각형 270"/>
          <p:cNvSpPr>
            <a:spLocks noChangeArrowheads="1"/>
          </p:cNvSpPr>
          <p:nvPr/>
        </p:nvSpPr>
        <p:spPr bwMode="auto">
          <a:xfrm>
            <a:off x="979488" y="3084167"/>
            <a:ext cx="804862"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Child’s Name</a:t>
            </a:r>
            <a:endParaRPr lang="en-US" altLang="ko-KR" sz="800">
              <a:solidFill>
                <a:srgbClr val="FF0000"/>
              </a:solidFill>
              <a:latin typeface="맑은 고딕" pitchFamily="50" charset="-127"/>
              <a:ea typeface="맑은 고딕" pitchFamily="50" charset="-127"/>
            </a:endParaRPr>
          </a:p>
        </p:txBody>
      </p:sp>
      <p:sp>
        <p:nvSpPr>
          <p:cNvPr id="241" name="AutoShape 318"/>
          <p:cNvSpPr>
            <a:spLocks noChangeArrowheads="1"/>
          </p:cNvSpPr>
          <p:nvPr/>
        </p:nvSpPr>
        <p:spPr bwMode="auto">
          <a:xfrm>
            <a:off x="4643438" y="3068292"/>
            <a:ext cx="1427162"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28705" name="직사각형 270"/>
          <p:cNvSpPr>
            <a:spLocks noChangeArrowheads="1"/>
          </p:cNvSpPr>
          <p:nvPr/>
        </p:nvSpPr>
        <p:spPr bwMode="auto">
          <a:xfrm>
            <a:off x="979488" y="3406430"/>
            <a:ext cx="1525587"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Current Education Fees (RM)</a:t>
            </a:r>
            <a:endParaRPr lang="en-US" altLang="ko-KR" sz="800">
              <a:solidFill>
                <a:srgbClr val="FF0000"/>
              </a:solidFill>
              <a:latin typeface="맑은 고딕" pitchFamily="50" charset="-127"/>
              <a:ea typeface="맑은 고딕" pitchFamily="50" charset="-127"/>
            </a:endParaRPr>
          </a:p>
        </p:txBody>
      </p:sp>
      <p:sp>
        <p:nvSpPr>
          <p:cNvPr id="248" name="AutoShape 318"/>
          <p:cNvSpPr>
            <a:spLocks noChangeArrowheads="1"/>
          </p:cNvSpPr>
          <p:nvPr/>
        </p:nvSpPr>
        <p:spPr bwMode="auto">
          <a:xfrm>
            <a:off x="4643438" y="3409605"/>
            <a:ext cx="1427162"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28707" name="직사각형 270"/>
          <p:cNvSpPr>
            <a:spLocks noChangeArrowheads="1"/>
          </p:cNvSpPr>
          <p:nvPr/>
        </p:nvSpPr>
        <p:spPr bwMode="auto">
          <a:xfrm>
            <a:off x="979488" y="3746155"/>
            <a:ext cx="2174875" cy="214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Projection of Education Cost Inflation Rate</a:t>
            </a:r>
            <a:endParaRPr lang="en-US" altLang="ko-KR" sz="800">
              <a:solidFill>
                <a:srgbClr val="FF0000"/>
              </a:solidFill>
              <a:latin typeface="맑은 고딕" pitchFamily="50" charset="-127"/>
              <a:ea typeface="맑은 고딕" pitchFamily="50" charset="-127"/>
            </a:endParaRPr>
          </a:p>
        </p:txBody>
      </p:sp>
      <p:sp>
        <p:nvSpPr>
          <p:cNvPr id="45" name="직사각형 2"/>
          <p:cNvSpPr>
            <a:spLocks noChangeArrowheads="1"/>
          </p:cNvSpPr>
          <p:nvPr/>
        </p:nvSpPr>
        <p:spPr bwMode="auto">
          <a:xfrm>
            <a:off x="568325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46" name="순서도: 병합 45"/>
          <p:cNvSpPr/>
          <p:nvPr/>
        </p:nvSpPr>
        <p:spPr bwMode="auto">
          <a:xfrm>
            <a:off x="6451600" y="1298575"/>
            <a:ext cx="122238"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pic>
        <p:nvPicPr>
          <p:cNvPr id="28712" name="그림 106"/>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6751638" y="1216025"/>
            <a:ext cx="250825"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8713" name="직사각형 270"/>
          <p:cNvSpPr>
            <a:spLocks noChangeArrowheads="1"/>
          </p:cNvSpPr>
          <p:nvPr/>
        </p:nvSpPr>
        <p:spPr bwMode="auto">
          <a:xfrm>
            <a:off x="979488" y="2817467"/>
            <a:ext cx="1765300" cy="230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900" b="1" u="sng" dirty="0">
                <a:latin typeface="맑은 고딕" pitchFamily="50" charset="-127"/>
                <a:ea typeface="맑은 고딕" pitchFamily="50" charset="-127"/>
              </a:rPr>
              <a:t>Education Fund Assessment</a:t>
            </a:r>
            <a:endParaRPr lang="en-US" altLang="ko-KR" sz="900" b="1" u="sng" dirty="0">
              <a:solidFill>
                <a:srgbClr val="FF0000"/>
              </a:solidFill>
              <a:latin typeface="맑은 고딕" pitchFamily="50" charset="-127"/>
              <a:ea typeface="맑은 고딕" pitchFamily="50" charset="-127"/>
            </a:endParaRPr>
          </a:p>
        </p:txBody>
      </p:sp>
      <p:sp>
        <p:nvSpPr>
          <p:cNvPr id="28716" name="직사각형 270"/>
          <p:cNvSpPr>
            <a:spLocks noChangeArrowheads="1"/>
          </p:cNvSpPr>
          <p:nvPr/>
        </p:nvSpPr>
        <p:spPr bwMode="auto">
          <a:xfrm>
            <a:off x="941388" y="4408142"/>
            <a:ext cx="407035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 Projection of Education Cost when                       is                       years old </a:t>
            </a:r>
            <a:endParaRPr lang="en-US" altLang="ko-KR" sz="800">
              <a:solidFill>
                <a:srgbClr val="FF0000"/>
              </a:solidFill>
              <a:latin typeface="맑은 고딕" pitchFamily="50" charset="-127"/>
              <a:ea typeface="맑은 고딕" pitchFamily="50" charset="-127"/>
            </a:endParaRPr>
          </a:p>
        </p:txBody>
      </p:sp>
      <p:sp>
        <p:nvSpPr>
          <p:cNvPr id="59" name="AutoShape 318"/>
          <p:cNvSpPr>
            <a:spLocks noChangeArrowheads="1"/>
          </p:cNvSpPr>
          <p:nvPr/>
        </p:nvSpPr>
        <p:spPr bwMode="auto">
          <a:xfrm>
            <a:off x="3052763" y="4397030"/>
            <a:ext cx="717550" cy="238125"/>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Disable Input</a:t>
            </a:r>
          </a:p>
        </p:txBody>
      </p:sp>
      <p:sp>
        <p:nvSpPr>
          <p:cNvPr id="60" name="AutoShape 318"/>
          <p:cNvSpPr>
            <a:spLocks noChangeArrowheads="1"/>
          </p:cNvSpPr>
          <p:nvPr/>
        </p:nvSpPr>
        <p:spPr bwMode="auto">
          <a:xfrm>
            <a:off x="4327525" y="4397030"/>
            <a:ext cx="717550" cy="238125"/>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Disable Input</a:t>
            </a:r>
          </a:p>
        </p:txBody>
      </p:sp>
      <p:sp>
        <p:nvSpPr>
          <p:cNvPr id="28719" name="직사각형 270"/>
          <p:cNvSpPr>
            <a:spLocks noChangeArrowheads="1"/>
          </p:cNvSpPr>
          <p:nvPr/>
        </p:nvSpPr>
        <p:spPr bwMode="auto">
          <a:xfrm>
            <a:off x="4291013" y="3409605"/>
            <a:ext cx="3429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RM</a:t>
            </a:r>
            <a:endParaRPr lang="en-US" altLang="ko-KR" sz="800">
              <a:solidFill>
                <a:srgbClr val="FF0000"/>
              </a:solidFill>
              <a:latin typeface="맑은 고딕" pitchFamily="50" charset="-127"/>
              <a:ea typeface="맑은 고딕" pitchFamily="50" charset="-127"/>
            </a:endParaRPr>
          </a:p>
        </p:txBody>
      </p:sp>
      <p:sp>
        <p:nvSpPr>
          <p:cNvPr id="62" name="AutoShape 318"/>
          <p:cNvSpPr>
            <a:spLocks noChangeArrowheads="1"/>
          </p:cNvSpPr>
          <p:nvPr/>
        </p:nvSpPr>
        <p:spPr bwMode="auto">
          <a:xfrm>
            <a:off x="4643438" y="3749330"/>
            <a:ext cx="1427162"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28721" name="직사각형 270"/>
          <p:cNvSpPr>
            <a:spLocks noChangeArrowheads="1"/>
          </p:cNvSpPr>
          <p:nvPr/>
        </p:nvSpPr>
        <p:spPr bwMode="auto">
          <a:xfrm>
            <a:off x="6091238" y="3749330"/>
            <a:ext cx="271462"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a:t>
            </a:r>
            <a:endParaRPr lang="en-US" altLang="ko-KR" sz="800">
              <a:solidFill>
                <a:srgbClr val="FF0000"/>
              </a:solidFill>
              <a:latin typeface="맑은 고딕" pitchFamily="50" charset="-127"/>
              <a:ea typeface="맑은 고딕" pitchFamily="50" charset="-127"/>
            </a:endParaRPr>
          </a:p>
        </p:txBody>
      </p:sp>
      <p:sp>
        <p:nvSpPr>
          <p:cNvPr id="28722" name="직사각형 270"/>
          <p:cNvSpPr>
            <a:spLocks noChangeArrowheads="1"/>
          </p:cNvSpPr>
          <p:nvPr/>
        </p:nvSpPr>
        <p:spPr bwMode="auto">
          <a:xfrm>
            <a:off x="979488" y="4727230"/>
            <a:ext cx="669925"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For Year-1</a:t>
            </a:r>
            <a:endParaRPr lang="en-US" altLang="ko-KR" sz="800">
              <a:solidFill>
                <a:srgbClr val="FF0000"/>
              </a:solidFill>
              <a:latin typeface="맑은 고딕" pitchFamily="50" charset="-127"/>
              <a:ea typeface="맑은 고딕" pitchFamily="50" charset="-127"/>
            </a:endParaRPr>
          </a:p>
        </p:txBody>
      </p:sp>
      <p:sp>
        <p:nvSpPr>
          <p:cNvPr id="69" name="AutoShape 318"/>
          <p:cNvSpPr>
            <a:spLocks noChangeArrowheads="1"/>
          </p:cNvSpPr>
          <p:nvPr/>
        </p:nvSpPr>
        <p:spPr bwMode="auto">
          <a:xfrm>
            <a:off x="1709737" y="4727230"/>
            <a:ext cx="714375"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Disable Input</a:t>
            </a:r>
          </a:p>
        </p:txBody>
      </p:sp>
      <p:sp>
        <p:nvSpPr>
          <p:cNvPr id="28724" name="직사각형 270"/>
          <p:cNvSpPr>
            <a:spLocks noChangeArrowheads="1"/>
          </p:cNvSpPr>
          <p:nvPr/>
        </p:nvSpPr>
        <p:spPr bwMode="auto">
          <a:xfrm>
            <a:off x="2505075" y="4727230"/>
            <a:ext cx="669925"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dirty="0">
                <a:latin typeface="맑은 고딕" pitchFamily="50" charset="-127"/>
                <a:ea typeface="맑은 고딕" pitchFamily="50" charset="-127"/>
              </a:rPr>
              <a:t>For Year-2</a:t>
            </a:r>
            <a:endParaRPr lang="en-US" altLang="ko-KR" sz="800" dirty="0">
              <a:solidFill>
                <a:srgbClr val="FF0000"/>
              </a:solidFill>
              <a:latin typeface="맑은 고딕" pitchFamily="50" charset="-127"/>
              <a:ea typeface="맑은 고딕" pitchFamily="50" charset="-127"/>
            </a:endParaRPr>
          </a:p>
        </p:txBody>
      </p:sp>
      <p:sp>
        <p:nvSpPr>
          <p:cNvPr id="73" name="AutoShape 318"/>
          <p:cNvSpPr>
            <a:spLocks noChangeArrowheads="1"/>
          </p:cNvSpPr>
          <p:nvPr/>
        </p:nvSpPr>
        <p:spPr bwMode="auto">
          <a:xfrm>
            <a:off x="3232150" y="4727230"/>
            <a:ext cx="712788"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Disable Input</a:t>
            </a:r>
          </a:p>
        </p:txBody>
      </p:sp>
      <p:sp>
        <p:nvSpPr>
          <p:cNvPr id="28726" name="직사각형 270"/>
          <p:cNvSpPr>
            <a:spLocks noChangeArrowheads="1"/>
          </p:cNvSpPr>
          <p:nvPr/>
        </p:nvSpPr>
        <p:spPr bwMode="auto">
          <a:xfrm>
            <a:off x="3992563" y="4727230"/>
            <a:ext cx="669925"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dirty="0">
                <a:latin typeface="맑은 고딕" pitchFamily="50" charset="-127"/>
                <a:ea typeface="맑은 고딕" pitchFamily="50" charset="-127"/>
              </a:rPr>
              <a:t>For Year-3</a:t>
            </a:r>
            <a:endParaRPr lang="en-US" altLang="ko-KR" sz="800" dirty="0">
              <a:solidFill>
                <a:srgbClr val="FF0000"/>
              </a:solidFill>
              <a:latin typeface="맑은 고딕" pitchFamily="50" charset="-127"/>
              <a:ea typeface="맑은 고딕" pitchFamily="50" charset="-127"/>
            </a:endParaRPr>
          </a:p>
        </p:txBody>
      </p:sp>
      <p:sp>
        <p:nvSpPr>
          <p:cNvPr id="75" name="AutoShape 318"/>
          <p:cNvSpPr>
            <a:spLocks noChangeArrowheads="1"/>
          </p:cNvSpPr>
          <p:nvPr/>
        </p:nvSpPr>
        <p:spPr bwMode="auto">
          <a:xfrm>
            <a:off x="4662488" y="4727230"/>
            <a:ext cx="712788"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Disable Input</a:t>
            </a:r>
          </a:p>
        </p:txBody>
      </p:sp>
      <p:sp>
        <p:nvSpPr>
          <p:cNvPr id="28728" name="직사각형 270"/>
          <p:cNvSpPr>
            <a:spLocks noChangeArrowheads="1"/>
          </p:cNvSpPr>
          <p:nvPr/>
        </p:nvSpPr>
        <p:spPr bwMode="auto">
          <a:xfrm>
            <a:off x="979488" y="4077942"/>
            <a:ext cx="754062"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Current Age</a:t>
            </a:r>
            <a:endParaRPr lang="en-US" altLang="ko-KR" sz="800">
              <a:solidFill>
                <a:srgbClr val="FF0000"/>
              </a:solidFill>
              <a:latin typeface="맑은 고딕" pitchFamily="50" charset="-127"/>
              <a:ea typeface="맑은 고딕" pitchFamily="50" charset="-127"/>
            </a:endParaRPr>
          </a:p>
        </p:txBody>
      </p:sp>
      <p:sp>
        <p:nvSpPr>
          <p:cNvPr id="28729" name="직사각형 270"/>
          <p:cNvSpPr>
            <a:spLocks noChangeArrowheads="1"/>
          </p:cNvSpPr>
          <p:nvPr/>
        </p:nvSpPr>
        <p:spPr bwMode="auto">
          <a:xfrm>
            <a:off x="2482850" y="4077942"/>
            <a:ext cx="122555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Uni/College Entry Age</a:t>
            </a:r>
            <a:endParaRPr lang="en-US" altLang="ko-KR" sz="800">
              <a:solidFill>
                <a:srgbClr val="FF0000"/>
              </a:solidFill>
              <a:latin typeface="맑은 고딕" pitchFamily="50" charset="-127"/>
              <a:ea typeface="맑은 고딕" pitchFamily="50" charset="-127"/>
            </a:endParaRPr>
          </a:p>
        </p:txBody>
      </p:sp>
      <p:sp>
        <p:nvSpPr>
          <p:cNvPr id="28730" name="직사각형 270"/>
          <p:cNvSpPr>
            <a:spLocks noChangeArrowheads="1"/>
          </p:cNvSpPr>
          <p:nvPr/>
        </p:nvSpPr>
        <p:spPr bwMode="auto">
          <a:xfrm>
            <a:off x="4535488" y="4079530"/>
            <a:ext cx="1431925"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No. of Year to Uni/College</a:t>
            </a:r>
            <a:endParaRPr lang="en-US" altLang="ko-KR" sz="800">
              <a:solidFill>
                <a:srgbClr val="FF0000"/>
              </a:solidFill>
              <a:latin typeface="맑은 고딕" pitchFamily="50" charset="-127"/>
              <a:ea typeface="맑은 고딕" pitchFamily="50" charset="-127"/>
            </a:endParaRPr>
          </a:p>
        </p:txBody>
      </p:sp>
      <p:sp>
        <p:nvSpPr>
          <p:cNvPr id="85" name="AutoShape 318"/>
          <p:cNvSpPr>
            <a:spLocks noChangeArrowheads="1"/>
          </p:cNvSpPr>
          <p:nvPr/>
        </p:nvSpPr>
        <p:spPr bwMode="auto">
          <a:xfrm>
            <a:off x="1708150" y="4077942"/>
            <a:ext cx="712788"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86" name="AutoShape 318"/>
          <p:cNvSpPr>
            <a:spLocks noChangeArrowheads="1"/>
          </p:cNvSpPr>
          <p:nvPr/>
        </p:nvSpPr>
        <p:spPr bwMode="auto">
          <a:xfrm>
            <a:off x="3748088" y="4077942"/>
            <a:ext cx="712787"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87" name="AutoShape 318"/>
          <p:cNvSpPr>
            <a:spLocks noChangeArrowheads="1"/>
          </p:cNvSpPr>
          <p:nvPr/>
        </p:nvSpPr>
        <p:spPr bwMode="auto">
          <a:xfrm>
            <a:off x="5956300" y="4077942"/>
            <a:ext cx="714375"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64" name="직사각형 270"/>
          <p:cNvSpPr>
            <a:spLocks noChangeArrowheads="1"/>
          </p:cNvSpPr>
          <p:nvPr/>
        </p:nvSpPr>
        <p:spPr bwMode="auto">
          <a:xfrm>
            <a:off x="5476302" y="4727230"/>
            <a:ext cx="41389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dirty="0" smtClean="0">
                <a:solidFill>
                  <a:schemeClr val="tx1"/>
                </a:solidFill>
                <a:latin typeface="맑은 고딕" pitchFamily="50" charset="-127"/>
                <a:ea typeface="맑은 고딕" pitchFamily="50" charset="-127"/>
              </a:rPr>
              <a:t>Total</a:t>
            </a:r>
            <a:endParaRPr lang="en-US" altLang="ko-KR" sz="800" dirty="0">
              <a:solidFill>
                <a:schemeClr val="tx1"/>
              </a:solidFill>
              <a:latin typeface="맑은 고딕" pitchFamily="50" charset="-127"/>
              <a:ea typeface="맑은 고딕" pitchFamily="50" charset="-127"/>
            </a:endParaRPr>
          </a:p>
        </p:txBody>
      </p:sp>
      <p:sp>
        <p:nvSpPr>
          <p:cNvPr id="65" name="AutoShape 318"/>
          <p:cNvSpPr>
            <a:spLocks noChangeArrowheads="1"/>
          </p:cNvSpPr>
          <p:nvPr/>
        </p:nvSpPr>
        <p:spPr bwMode="auto">
          <a:xfrm>
            <a:off x="5949950" y="4727230"/>
            <a:ext cx="712788"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Disable Input</a:t>
            </a:r>
          </a:p>
        </p:txBody>
      </p:sp>
      <p:sp>
        <p:nvSpPr>
          <p:cNvPr id="66" name="타원 726"/>
          <p:cNvSpPr>
            <a:spLocks noChangeArrowheads="1"/>
          </p:cNvSpPr>
          <p:nvPr/>
        </p:nvSpPr>
        <p:spPr bwMode="auto">
          <a:xfrm>
            <a:off x="3565940" y="2127250"/>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2</a:t>
            </a:r>
            <a:endParaRPr kumimoji="0" lang="en-US" altLang="ko-KR" sz="800" b="1" dirty="0">
              <a:solidFill>
                <a:srgbClr val="FFFFFF"/>
              </a:solidFill>
              <a:latin typeface="Calibri" pitchFamily="34" charset="0"/>
              <a:ea typeface="맑은 고딕" pitchFamily="50" charset="-127"/>
            </a:endParaRPr>
          </a:p>
        </p:txBody>
      </p:sp>
      <p:sp>
        <p:nvSpPr>
          <p:cNvPr id="67" name="타원 726"/>
          <p:cNvSpPr>
            <a:spLocks noChangeArrowheads="1"/>
          </p:cNvSpPr>
          <p:nvPr/>
        </p:nvSpPr>
        <p:spPr bwMode="auto">
          <a:xfrm>
            <a:off x="1619250" y="1531661"/>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1</a:t>
            </a:r>
            <a:endParaRPr kumimoji="0" lang="en-US" altLang="ko-KR" sz="800" b="1" dirty="0">
              <a:solidFill>
                <a:srgbClr val="FFFFFF"/>
              </a:solidFill>
              <a:latin typeface="Calibri" pitchFamily="34" charset="0"/>
              <a:ea typeface="맑은 고딕" pitchFamily="50" charset="-127"/>
            </a:endParaRPr>
          </a:p>
        </p:txBody>
      </p:sp>
      <p:sp>
        <p:nvSpPr>
          <p:cNvPr id="68" name="타원 726"/>
          <p:cNvSpPr>
            <a:spLocks noChangeArrowheads="1"/>
          </p:cNvSpPr>
          <p:nvPr/>
        </p:nvSpPr>
        <p:spPr bwMode="auto">
          <a:xfrm>
            <a:off x="5801298" y="3764411"/>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3</a:t>
            </a:r>
            <a:endParaRPr kumimoji="0" lang="en-US" altLang="ko-KR" sz="800" b="1" dirty="0">
              <a:solidFill>
                <a:srgbClr val="FFFFFF"/>
              </a:solidFill>
              <a:latin typeface="Calibri" pitchFamily="34" charset="0"/>
              <a:ea typeface="맑은 고딕" pitchFamily="50" charset="-127"/>
            </a:endParaRPr>
          </a:p>
        </p:txBody>
      </p:sp>
      <p:sp>
        <p:nvSpPr>
          <p:cNvPr id="70" name="모서리가 둥근 직사각형 89"/>
          <p:cNvSpPr>
            <a:spLocks noChangeArrowheads="1"/>
          </p:cNvSpPr>
          <p:nvPr/>
        </p:nvSpPr>
        <p:spPr bwMode="auto">
          <a:xfrm>
            <a:off x="6696075" y="6078538"/>
            <a:ext cx="5159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Next</a:t>
            </a:r>
            <a:endParaRPr kumimoji="0" lang="ko-KR" altLang="en-US" sz="800" b="1">
              <a:latin typeface="맑은 고딕" pitchFamily="50" charset="-127"/>
              <a:ea typeface="맑은 고딕" pitchFamily="50" charset="-127"/>
            </a:endParaRPr>
          </a:p>
        </p:txBody>
      </p:sp>
      <p:sp>
        <p:nvSpPr>
          <p:cNvPr id="72" name="모서리가 둥근 직사각형 89"/>
          <p:cNvSpPr>
            <a:spLocks noChangeArrowheads="1"/>
          </p:cNvSpPr>
          <p:nvPr/>
        </p:nvSpPr>
        <p:spPr bwMode="auto">
          <a:xfrm>
            <a:off x="6334125" y="1506538"/>
            <a:ext cx="87788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Select Client</a:t>
            </a:r>
            <a:endParaRPr kumimoji="0" lang="ko-KR" altLang="en-US" sz="800" b="1">
              <a:latin typeface="맑은 고딕" pitchFamily="50" charset="-127"/>
              <a:ea typeface="맑은 고딕" pitchFamily="50" charset="-127"/>
            </a:endParaRPr>
          </a:p>
        </p:txBody>
      </p:sp>
      <p:cxnSp>
        <p:nvCxnSpPr>
          <p:cNvPr id="74" name="직선 연결선 73"/>
          <p:cNvCxnSpPr/>
          <p:nvPr/>
        </p:nvCxnSpPr>
        <p:spPr bwMode="auto">
          <a:xfrm>
            <a:off x="800100" y="5418862"/>
            <a:ext cx="6057900"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76" name="직선 연결선 75"/>
          <p:cNvCxnSpPr/>
          <p:nvPr/>
        </p:nvCxnSpPr>
        <p:spPr bwMode="auto">
          <a:xfrm>
            <a:off x="6858000" y="5304562"/>
            <a:ext cx="0" cy="23622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77" name="직선 연결선 76"/>
          <p:cNvCxnSpPr/>
          <p:nvPr/>
        </p:nvCxnSpPr>
        <p:spPr bwMode="auto">
          <a:xfrm>
            <a:off x="800100" y="5304562"/>
            <a:ext cx="0" cy="23622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78" name="직선 연결선 77"/>
          <p:cNvCxnSpPr/>
          <p:nvPr/>
        </p:nvCxnSpPr>
        <p:spPr bwMode="auto">
          <a:xfrm>
            <a:off x="2662238" y="5304562"/>
            <a:ext cx="0" cy="23622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79" name="직선 연결선 78"/>
          <p:cNvCxnSpPr/>
          <p:nvPr/>
        </p:nvCxnSpPr>
        <p:spPr bwMode="auto">
          <a:xfrm>
            <a:off x="4704398" y="5304562"/>
            <a:ext cx="0" cy="236220"/>
          </a:xfrm>
          <a:prstGeom prst="line">
            <a:avLst/>
          </a:prstGeom>
          <a:noFill/>
          <a:ln w="3175" cap="flat" cmpd="sng" algn="ctr">
            <a:solidFill>
              <a:schemeClr val="bg1">
                <a:lumMod val="75000"/>
              </a:schemeClr>
            </a:solidFill>
            <a:prstDash val="solid"/>
            <a:round/>
            <a:headEnd type="none" w="med" len="med"/>
            <a:tailEnd type="none"/>
          </a:ln>
          <a:effectLst/>
        </p:spPr>
      </p:cxnSp>
      <p:sp>
        <p:nvSpPr>
          <p:cNvPr id="80" name="TextBox 79"/>
          <p:cNvSpPr txBox="1"/>
          <p:nvPr/>
        </p:nvSpPr>
        <p:spPr>
          <a:xfrm>
            <a:off x="738187" y="5402580"/>
            <a:ext cx="1862138" cy="215444"/>
          </a:xfrm>
          <a:prstGeom prst="rect">
            <a:avLst/>
          </a:prstGeom>
          <a:noFill/>
        </p:spPr>
        <p:txBody>
          <a:bodyPr wrap="square" rtlCol="0">
            <a:spAutoFit/>
          </a:bodyPr>
          <a:lstStyle/>
          <a:p>
            <a:r>
              <a:rPr lang="en-US" altLang="ko-KR" sz="800" dirty="0"/>
              <a:t>Education Fund Assessment</a:t>
            </a:r>
          </a:p>
        </p:txBody>
      </p:sp>
      <p:sp>
        <p:nvSpPr>
          <p:cNvPr id="81" name="TextBox 80"/>
          <p:cNvSpPr txBox="1"/>
          <p:nvPr/>
        </p:nvSpPr>
        <p:spPr>
          <a:xfrm>
            <a:off x="2615565" y="5214848"/>
            <a:ext cx="1862138" cy="215444"/>
          </a:xfrm>
          <a:prstGeom prst="rect">
            <a:avLst/>
          </a:prstGeom>
          <a:noFill/>
        </p:spPr>
        <p:txBody>
          <a:bodyPr wrap="square" rtlCol="0">
            <a:spAutoFit/>
          </a:bodyPr>
          <a:lstStyle/>
          <a:p>
            <a:r>
              <a:rPr lang="en-US" altLang="ko-KR" sz="800" dirty="0"/>
              <a:t>Education Needs Assessment</a:t>
            </a:r>
          </a:p>
        </p:txBody>
      </p:sp>
      <p:sp>
        <p:nvSpPr>
          <p:cNvPr id="82" name="TextBox 81"/>
          <p:cNvSpPr txBox="1"/>
          <p:nvPr/>
        </p:nvSpPr>
        <p:spPr>
          <a:xfrm>
            <a:off x="4644708" y="5433060"/>
            <a:ext cx="1862138" cy="215444"/>
          </a:xfrm>
          <a:prstGeom prst="rect">
            <a:avLst/>
          </a:prstGeom>
          <a:noFill/>
        </p:spPr>
        <p:txBody>
          <a:bodyPr wrap="square" rtlCol="0">
            <a:spAutoFit/>
          </a:bodyPr>
          <a:lstStyle/>
          <a:p>
            <a:r>
              <a:rPr lang="en-US" altLang="ko-KR" sz="800" dirty="0"/>
              <a:t>Financial Solution</a:t>
            </a:r>
          </a:p>
        </p:txBody>
      </p:sp>
      <p:sp>
        <p:nvSpPr>
          <p:cNvPr id="83" name="TextBox 82"/>
          <p:cNvSpPr txBox="1"/>
          <p:nvPr/>
        </p:nvSpPr>
        <p:spPr>
          <a:xfrm>
            <a:off x="6291421" y="5218658"/>
            <a:ext cx="639763" cy="215444"/>
          </a:xfrm>
          <a:prstGeom prst="rect">
            <a:avLst/>
          </a:prstGeom>
          <a:noFill/>
        </p:spPr>
        <p:txBody>
          <a:bodyPr wrap="square" rtlCol="0">
            <a:spAutoFit/>
          </a:bodyPr>
          <a:lstStyle/>
          <a:p>
            <a:r>
              <a:rPr lang="en-US" altLang="ko-KR" sz="800" dirty="0" smtClean="0"/>
              <a:t>Summary</a:t>
            </a:r>
            <a:endParaRPr lang="ko-KR" altLang="en-US" sz="800" dirty="0"/>
          </a:p>
        </p:txBody>
      </p:sp>
      <p:sp>
        <p:nvSpPr>
          <p:cNvPr id="84" name="타원 83"/>
          <p:cNvSpPr/>
          <p:nvPr/>
        </p:nvSpPr>
        <p:spPr bwMode="auto">
          <a:xfrm>
            <a:off x="745331" y="5343049"/>
            <a:ext cx="122079" cy="122078"/>
          </a:xfrm>
          <a:prstGeom prst="ellipse">
            <a:avLst/>
          </a:prstGeom>
          <a:solidFill>
            <a:schemeClr val="bg1">
              <a:lumMod val="6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spTree>
    <p:extLst>
      <p:ext uri="{BB962C8B-B14F-4D97-AF65-F5344CB8AC3E}">
        <p14:creationId xmlns="" xmlns:p14="http://schemas.microsoft.com/office/powerpoint/2010/main" val="354392219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ko-KR" sz="1800" dirty="0" smtClean="0"/>
              <a:t>5. Financial Analysis</a:t>
            </a:r>
            <a:endParaRPr lang="en-US" sz="1800" dirty="0" smtClean="0"/>
          </a:p>
        </p:txBody>
      </p:sp>
      <p:sp>
        <p:nvSpPr>
          <p:cNvPr id="29699" name="Content Placeholder 2"/>
          <p:cNvSpPr>
            <a:spLocks noGrp="1"/>
          </p:cNvSpPr>
          <p:nvPr>
            <p:ph idx="5"/>
          </p:nvPr>
        </p:nvSpPr>
        <p:spPr>
          <a:xfrm>
            <a:off x="223838" y="728663"/>
            <a:ext cx="6910387" cy="28098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indent="0">
              <a:buFont typeface="Wingdings" pitchFamily="2" charset="2"/>
              <a:buNone/>
            </a:pPr>
            <a:r>
              <a:rPr lang="en-US" altLang="ko-KR" smtClean="0"/>
              <a:t>5.2 Child Education</a:t>
            </a:r>
          </a:p>
        </p:txBody>
      </p:sp>
      <p:sp>
        <p:nvSpPr>
          <p:cNvPr id="29700"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29701"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29702" name="직사각형 11"/>
          <p:cNvSpPr>
            <a:spLocks/>
          </p:cNvSpPr>
          <p:nvPr/>
        </p:nvSpPr>
        <p:spPr bwMode="auto">
          <a:xfrm>
            <a:off x="301625" y="1193800"/>
            <a:ext cx="7054850" cy="301625"/>
          </a:xfrm>
          <a:prstGeom prst="rect">
            <a:avLst/>
          </a:prstGeom>
          <a:solidFill>
            <a:srgbClr val="595959"/>
          </a:solidFill>
          <a:ln>
            <a:noFill/>
          </a:ln>
          <a:extLst>
            <a:ext uri="{91240B29-F687-4F45-9708-019B960494DF}">
              <a14:hiddenLine xmlns="" xmlns:a14="http://schemas.microsoft.com/office/drawing/2010/main" w="3175" algn="ctr">
                <a:solidFill>
                  <a:srgbClr val="000000"/>
                </a:solidFill>
                <a:miter lim="800000"/>
                <a:headEnd/>
                <a:tailEnd/>
              </a14:hiddenLine>
            </a:ext>
          </a:extLst>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29703" name="그룹 170"/>
          <p:cNvGrpSpPr>
            <a:grpSpLocks/>
          </p:cNvGrpSpPr>
          <p:nvPr/>
        </p:nvGrpSpPr>
        <p:grpSpPr bwMode="auto">
          <a:xfrm rot="-8100000">
            <a:off x="597694" y="1234281"/>
            <a:ext cx="212725" cy="214313"/>
            <a:chOff x="3740150" y="525463"/>
            <a:chExt cx="349250" cy="350837"/>
          </a:xfrm>
        </p:grpSpPr>
        <p:cxnSp>
          <p:nvCxnSpPr>
            <p:cNvPr id="9" name="직선 연결선 8"/>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0" name="직선 연결선 9"/>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29704" name="직사각형 21"/>
          <p:cNvSpPr>
            <a:spLocks noChangeArrowheads="1"/>
          </p:cNvSpPr>
          <p:nvPr/>
        </p:nvSpPr>
        <p:spPr bwMode="auto">
          <a:xfrm>
            <a:off x="844550" y="1216025"/>
            <a:ext cx="135255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kumimoji="0" lang="en-US" altLang="ko-KR" sz="1100" b="1" dirty="0">
                <a:solidFill>
                  <a:srgbClr val="FFFFFF"/>
                </a:solidFill>
                <a:latin typeface="Trebuchet MS" pitchFamily="34" charset="0"/>
                <a:ea typeface="맑은 고딕" pitchFamily="50" charset="-127"/>
              </a:rPr>
              <a:t>Financial Analysis</a:t>
            </a:r>
            <a:endParaRPr lang="ko-KR" altLang="en-US" sz="1100" dirty="0">
              <a:latin typeface="Trebuchet MS" pitchFamily="34" charset="0"/>
              <a:ea typeface="맑은 고딕" pitchFamily="50" charset="-127"/>
            </a:endParaRPr>
          </a:p>
        </p:txBody>
      </p:sp>
      <p:sp>
        <p:nvSpPr>
          <p:cNvPr id="12"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pic>
        <p:nvPicPr>
          <p:cNvPr id="29706" name="Picture 28" descr="C:\Users\08539\Downloads\1403786430_45_Menu.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93700" y="1227138"/>
            <a:ext cx="234950" cy="234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9707" name="그룹 170"/>
          <p:cNvGrpSpPr>
            <a:grpSpLocks/>
          </p:cNvGrpSpPr>
          <p:nvPr/>
        </p:nvGrpSpPr>
        <p:grpSpPr bwMode="auto">
          <a:xfrm rot="-8100000">
            <a:off x="2108200" y="1233488"/>
            <a:ext cx="212725" cy="215900"/>
            <a:chOff x="3740150" y="525463"/>
            <a:chExt cx="349250" cy="350837"/>
          </a:xfrm>
        </p:grpSpPr>
        <p:cxnSp>
          <p:nvCxnSpPr>
            <p:cNvPr id="17" name="직선 연결선 16"/>
            <p:cNvCxnSpPr/>
            <p:nvPr/>
          </p:nvCxnSpPr>
          <p:spPr bwMode="auto">
            <a:xfrm rot="5400000">
              <a:off x="3573857" y="698146"/>
              <a:ext cx="348258"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8" name="직선 연결선 17"/>
            <p:cNvCxnSpPr/>
            <p:nvPr/>
          </p:nvCxnSpPr>
          <p:spPr bwMode="auto">
            <a:xfrm rot="10800000">
              <a:off x="3743836" y="879644"/>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19" name="직사각형 21"/>
          <p:cNvSpPr>
            <a:spLocks noChangeArrowheads="1"/>
          </p:cNvSpPr>
          <p:nvPr/>
        </p:nvSpPr>
        <p:spPr bwMode="auto">
          <a:xfrm>
            <a:off x="2447925" y="1216025"/>
            <a:ext cx="1217613"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kumimoji="0" lang="en-US" altLang="ko-KR" sz="1100" b="1" kern="0" dirty="0">
                <a:solidFill>
                  <a:srgbClr val="FFFFFF"/>
                </a:solidFill>
                <a:latin typeface="Trebuchet MS"/>
                <a:ea typeface="맑은 고딕"/>
              </a:rPr>
              <a:t>Child Education</a:t>
            </a:r>
          </a:p>
        </p:txBody>
      </p:sp>
      <p:sp>
        <p:nvSpPr>
          <p:cNvPr id="20"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29710" name="모서리가 둥근 직사각형 89"/>
          <p:cNvSpPr>
            <a:spLocks noChangeArrowheads="1"/>
          </p:cNvSpPr>
          <p:nvPr/>
        </p:nvSpPr>
        <p:spPr bwMode="auto">
          <a:xfrm>
            <a:off x="393700" y="6078538"/>
            <a:ext cx="5143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graphicFrame>
        <p:nvGraphicFramePr>
          <p:cNvPr id="181" name="Group 369"/>
          <p:cNvGraphicFramePr>
            <a:graphicFrameLocks noGrp="1"/>
          </p:cNvGraphicFramePr>
          <p:nvPr>
            <p:extLst>
              <p:ext uri="{D42A27DB-BD31-4B8C-83A1-F6EECF244321}">
                <p14:modId xmlns="" xmlns:p14="http://schemas.microsoft.com/office/powerpoint/2010/main" val="446115605"/>
              </p:ext>
            </p:extLst>
          </p:nvPr>
        </p:nvGraphicFramePr>
        <p:xfrm>
          <a:off x="7534275" y="917575"/>
          <a:ext cx="2371725" cy="328613"/>
        </p:xfrm>
        <a:graphic>
          <a:graphicData uri="http://schemas.openxmlformats.org/drawingml/2006/table">
            <a:tbl>
              <a:tblPr/>
              <a:tblGrid>
                <a:gridCol w="255588"/>
                <a:gridCol w="2116137"/>
              </a:tblGrid>
              <a:tr h="32861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1</a:t>
                      </a:r>
                    </a:p>
                  </a:txBody>
                  <a:tcPr marL="0" marR="0" marT="45480" marB="45480"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5725" marR="0" lvl="0" indent="-85725" algn="l" defTabSz="914400" rtl="0" eaLnBrk="0" fontAlgn="base" latinLnBrk="1" hangingPunct="0">
                        <a:lnSpc>
                          <a:spcPct val="110000"/>
                        </a:lnSpc>
                        <a:spcBef>
                          <a:spcPct val="0"/>
                        </a:spcBef>
                        <a:spcAft>
                          <a:spcPct val="0"/>
                        </a:spcAft>
                        <a:buClrTx/>
                        <a:buSzTx/>
                        <a:buFont typeface="Arial" pitchFamily="34" charset="0"/>
                        <a:buChar char="•"/>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Can enter up to 1 decimal place</a:t>
                      </a:r>
                    </a:p>
                  </a:txBody>
                  <a:tcPr marL="36000" marR="36000" marT="35810" marB="3581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183" name="직사각형 182"/>
          <p:cNvSpPr/>
          <p:nvPr/>
        </p:nvSpPr>
        <p:spPr bwMode="auto">
          <a:xfrm>
            <a:off x="373063" y="1536700"/>
            <a:ext cx="1185862"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108000" bIns="180000" anchor="ctr"/>
          <a:lstStyle/>
          <a:p>
            <a:pPr algn="ctr">
              <a:defRPr/>
            </a:pPr>
            <a:r>
              <a:rPr kumimoji="0" lang="en-US" altLang="ko-KR" sz="800" dirty="0">
                <a:solidFill>
                  <a:schemeClr val="tx1"/>
                </a:solidFill>
                <a:latin typeface="Trebuchet MS" pitchFamily="34" charset="0"/>
                <a:ea typeface="맑은 고딕" pitchFamily="50" charset="-127"/>
              </a:rPr>
              <a:t>Income Protection</a:t>
            </a:r>
            <a:endParaRPr kumimoji="0" lang="ko-KR" altLang="en-US" sz="800" dirty="0">
              <a:solidFill>
                <a:schemeClr val="tx1"/>
              </a:solidFill>
              <a:latin typeface="Trebuchet MS" pitchFamily="34" charset="0"/>
              <a:ea typeface="맑은 고딕" pitchFamily="50" charset="-127"/>
            </a:endParaRPr>
          </a:p>
        </p:txBody>
      </p:sp>
      <p:sp>
        <p:nvSpPr>
          <p:cNvPr id="184" name="직사각형 183"/>
          <p:cNvSpPr/>
          <p:nvPr/>
        </p:nvSpPr>
        <p:spPr bwMode="auto">
          <a:xfrm>
            <a:off x="1624013" y="1536700"/>
            <a:ext cx="1123950" cy="252413"/>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lIns="108000" tIns="180000" rIns="108000" bIns="180000" anchor="ctr"/>
          <a:lstStyle/>
          <a:p>
            <a:pPr algn="ctr">
              <a:defRPr/>
            </a:pPr>
            <a:r>
              <a:rPr kumimoji="0" lang="en-US" altLang="ko-KR" sz="800" dirty="0">
                <a:solidFill>
                  <a:schemeClr val="tx1"/>
                </a:solidFill>
                <a:latin typeface="Trebuchet MS" pitchFamily="34" charset="0"/>
                <a:ea typeface="맑은 고딕" pitchFamily="50" charset="-127"/>
              </a:rPr>
              <a:t>Child Education</a:t>
            </a:r>
            <a:endParaRPr kumimoji="0" lang="ko-KR" altLang="en-US" sz="800" dirty="0">
              <a:solidFill>
                <a:schemeClr val="tx1"/>
              </a:solidFill>
              <a:latin typeface="Trebuchet MS" pitchFamily="34" charset="0"/>
              <a:ea typeface="맑은 고딕" pitchFamily="50" charset="-127"/>
            </a:endParaRPr>
          </a:p>
        </p:txBody>
      </p:sp>
      <p:cxnSp>
        <p:nvCxnSpPr>
          <p:cNvPr id="226" name="직선 연결선 225"/>
          <p:cNvCxnSpPr/>
          <p:nvPr/>
        </p:nvCxnSpPr>
        <p:spPr bwMode="auto">
          <a:xfrm>
            <a:off x="301625" y="1789113"/>
            <a:ext cx="7037388" cy="0"/>
          </a:xfrm>
          <a:prstGeom prst="line">
            <a:avLst/>
          </a:prstGeom>
          <a:noFill/>
          <a:ln w="12700" cap="flat" cmpd="sng" algn="ctr">
            <a:solidFill>
              <a:schemeClr val="bg1">
                <a:lumMod val="50000"/>
              </a:schemeClr>
            </a:solidFill>
            <a:prstDash val="solid"/>
            <a:round/>
            <a:headEnd type="none" w="med" len="med"/>
            <a:tailEnd type="none"/>
          </a:ln>
          <a:effectLst/>
        </p:spPr>
      </p:cxnSp>
      <p:sp>
        <p:nvSpPr>
          <p:cNvPr id="229" name="모서리가 둥근 직사각형 228"/>
          <p:cNvSpPr/>
          <p:nvPr/>
        </p:nvSpPr>
        <p:spPr bwMode="auto">
          <a:xfrm>
            <a:off x="800100" y="2668242"/>
            <a:ext cx="6057900" cy="2476500"/>
          </a:xfrm>
          <a:prstGeom prst="roundRect">
            <a:avLst>
              <a:gd name="adj" fmla="val 4199"/>
            </a:avLst>
          </a:prstGeom>
          <a:solidFill>
            <a:schemeClr val="bg1">
              <a:lumMod val="9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endParaRPr lang="en-US" altLang="ko-KR" sz="1400" dirty="0">
              <a:solidFill>
                <a:schemeClr val="tx1">
                  <a:lumMod val="75000"/>
                  <a:lumOff val="25000"/>
                </a:schemeClr>
              </a:solidFill>
              <a:latin typeface="Trebuchet MS" pitchFamily="34" charset="0"/>
              <a:ea typeface="맑은 고딕" pitchFamily="50" charset="-127"/>
            </a:endParaRPr>
          </a:p>
        </p:txBody>
      </p:sp>
      <p:sp>
        <p:nvSpPr>
          <p:cNvPr id="235" name="모서리가 둥근 직사각형 234"/>
          <p:cNvSpPr/>
          <p:nvPr/>
        </p:nvSpPr>
        <p:spPr bwMode="auto">
          <a:xfrm>
            <a:off x="800100" y="2143125"/>
            <a:ext cx="3021013" cy="323850"/>
          </a:xfrm>
          <a:prstGeom prst="roundRect">
            <a:avLst>
              <a:gd name="adj" fmla="val 23529"/>
            </a:avLst>
          </a:prstGeom>
          <a:solidFill>
            <a:schemeClr val="bg1">
              <a:lumMod val="9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endParaRPr lang="en-US" altLang="ko-KR" sz="1400" dirty="0">
              <a:solidFill>
                <a:schemeClr val="tx1">
                  <a:lumMod val="75000"/>
                  <a:lumOff val="25000"/>
                </a:schemeClr>
              </a:solidFill>
              <a:latin typeface="Trebuchet MS" pitchFamily="34" charset="0"/>
              <a:ea typeface="맑은 고딕" pitchFamily="50" charset="-127"/>
            </a:endParaRPr>
          </a:p>
        </p:txBody>
      </p:sp>
      <p:sp>
        <p:nvSpPr>
          <p:cNvPr id="29725" name="직사각형 270"/>
          <p:cNvSpPr>
            <a:spLocks noChangeArrowheads="1"/>
          </p:cNvSpPr>
          <p:nvPr/>
        </p:nvSpPr>
        <p:spPr bwMode="auto">
          <a:xfrm>
            <a:off x="854075" y="2197100"/>
            <a:ext cx="809625"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Designed For</a:t>
            </a:r>
            <a:endParaRPr lang="en-US" altLang="ko-KR" sz="800">
              <a:solidFill>
                <a:srgbClr val="FF0000"/>
              </a:solidFill>
              <a:latin typeface="맑은 고딕" pitchFamily="50" charset="-127"/>
              <a:ea typeface="맑은 고딕" pitchFamily="50" charset="-127"/>
            </a:endParaRPr>
          </a:p>
        </p:txBody>
      </p:sp>
      <p:sp>
        <p:nvSpPr>
          <p:cNvPr id="237" name="AutoShape 318"/>
          <p:cNvSpPr>
            <a:spLocks noChangeArrowheads="1"/>
          </p:cNvSpPr>
          <p:nvPr/>
        </p:nvSpPr>
        <p:spPr bwMode="auto">
          <a:xfrm>
            <a:off x="1663700" y="2197100"/>
            <a:ext cx="2052638"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29727" name="직사각형 270"/>
          <p:cNvSpPr>
            <a:spLocks noChangeArrowheads="1"/>
          </p:cNvSpPr>
          <p:nvPr/>
        </p:nvSpPr>
        <p:spPr bwMode="auto">
          <a:xfrm>
            <a:off x="979488" y="3088930"/>
            <a:ext cx="3571875"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Existing Saving And Investable Available Assests for Education Funding :</a:t>
            </a:r>
            <a:endParaRPr lang="en-US" altLang="ko-KR" sz="800">
              <a:solidFill>
                <a:srgbClr val="FF0000"/>
              </a:solidFill>
              <a:latin typeface="맑은 고딕" pitchFamily="50" charset="-127"/>
              <a:ea typeface="맑은 고딕" pitchFamily="50" charset="-127"/>
            </a:endParaRPr>
          </a:p>
        </p:txBody>
      </p:sp>
      <p:sp>
        <p:nvSpPr>
          <p:cNvPr id="29728" name="직사각형 270"/>
          <p:cNvSpPr>
            <a:spLocks noChangeArrowheads="1"/>
          </p:cNvSpPr>
          <p:nvPr/>
        </p:nvSpPr>
        <p:spPr bwMode="auto">
          <a:xfrm>
            <a:off x="4811713" y="3092105"/>
            <a:ext cx="3429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RM</a:t>
            </a:r>
            <a:endParaRPr lang="en-US" altLang="ko-KR" sz="800">
              <a:solidFill>
                <a:srgbClr val="FF0000"/>
              </a:solidFill>
              <a:latin typeface="맑은 고딕" pitchFamily="50" charset="-127"/>
              <a:ea typeface="맑은 고딕" pitchFamily="50" charset="-127"/>
            </a:endParaRPr>
          </a:p>
        </p:txBody>
      </p:sp>
      <p:sp>
        <p:nvSpPr>
          <p:cNvPr id="45" name="직사각형 2"/>
          <p:cNvSpPr>
            <a:spLocks noChangeArrowheads="1"/>
          </p:cNvSpPr>
          <p:nvPr/>
        </p:nvSpPr>
        <p:spPr bwMode="auto">
          <a:xfrm>
            <a:off x="568325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46" name="순서도: 병합 45"/>
          <p:cNvSpPr/>
          <p:nvPr/>
        </p:nvSpPr>
        <p:spPr bwMode="auto">
          <a:xfrm>
            <a:off x="6451600" y="1298575"/>
            <a:ext cx="122238"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pic>
        <p:nvPicPr>
          <p:cNvPr id="29733" name="그림 106"/>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6751638" y="1216025"/>
            <a:ext cx="250825"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734" name="직사각형 270"/>
          <p:cNvSpPr>
            <a:spLocks noChangeArrowheads="1"/>
          </p:cNvSpPr>
          <p:nvPr/>
        </p:nvSpPr>
        <p:spPr bwMode="auto">
          <a:xfrm>
            <a:off x="979488" y="2817467"/>
            <a:ext cx="1795462" cy="230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900" b="1" u="sng" dirty="0">
                <a:latin typeface="맑은 고딕" pitchFamily="50" charset="-127"/>
                <a:ea typeface="맑은 고딕" pitchFamily="50" charset="-127"/>
              </a:rPr>
              <a:t>Education Needs Assessment</a:t>
            </a:r>
            <a:endParaRPr lang="en-US" altLang="ko-KR" sz="900" b="1" u="sng" dirty="0">
              <a:solidFill>
                <a:srgbClr val="FF0000"/>
              </a:solidFill>
              <a:latin typeface="맑은 고딕" pitchFamily="50" charset="-127"/>
              <a:ea typeface="맑은 고딕" pitchFamily="50" charset="-127"/>
            </a:endParaRPr>
          </a:p>
        </p:txBody>
      </p:sp>
      <p:sp>
        <p:nvSpPr>
          <p:cNvPr id="29737" name="직사각형 270"/>
          <p:cNvSpPr>
            <a:spLocks noChangeArrowheads="1"/>
          </p:cNvSpPr>
          <p:nvPr/>
        </p:nvSpPr>
        <p:spPr bwMode="auto">
          <a:xfrm>
            <a:off x="979488" y="3663605"/>
            <a:ext cx="37973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Future Yearly Savings and Investment for                until               age : </a:t>
            </a:r>
            <a:endParaRPr lang="en-US" altLang="ko-KR" sz="800">
              <a:solidFill>
                <a:srgbClr val="FF0000"/>
              </a:solidFill>
              <a:latin typeface="맑은 고딕" pitchFamily="50" charset="-127"/>
              <a:ea typeface="맑은 고딕" pitchFamily="50" charset="-127"/>
            </a:endParaRPr>
          </a:p>
        </p:txBody>
      </p:sp>
      <p:sp>
        <p:nvSpPr>
          <p:cNvPr id="70" name="AutoShape 318"/>
          <p:cNvSpPr>
            <a:spLocks noChangeArrowheads="1"/>
          </p:cNvSpPr>
          <p:nvPr/>
        </p:nvSpPr>
        <p:spPr bwMode="auto">
          <a:xfrm>
            <a:off x="5181600" y="3666780"/>
            <a:ext cx="10541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29739" name="직사각형 270"/>
          <p:cNvSpPr>
            <a:spLocks noChangeArrowheads="1"/>
          </p:cNvSpPr>
          <p:nvPr/>
        </p:nvSpPr>
        <p:spPr bwMode="auto">
          <a:xfrm>
            <a:off x="979488" y="4258917"/>
            <a:ext cx="4030662" cy="214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Projection of Total Savings and Investable Assets for              at              age : </a:t>
            </a:r>
            <a:endParaRPr lang="en-US" altLang="ko-KR" sz="800">
              <a:solidFill>
                <a:srgbClr val="FF0000"/>
              </a:solidFill>
              <a:latin typeface="맑은 고딕" pitchFamily="50" charset="-127"/>
              <a:ea typeface="맑은 고딕" pitchFamily="50" charset="-127"/>
            </a:endParaRPr>
          </a:p>
        </p:txBody>
      </p:sp>
      <p:sp>
        <p:nvSpPr>
          <p:cNvPr id="29740" name="직사각형 270"/>
          <p:cNvSpPr>
            <a:spLocks noChangeArrowheads="1"/>
          </p:cNvSpPr>
          <p:nvPr/>
        </p:nvSpPr>
        <p:spPr bwMode="auto">
          <a:xfrm>
            <a:off x="979488" y="4595467"/>
            <a:ext cx="394335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Additional Fund Required for Education Funding for              at              age :</a:t>
            </a:r>
            <a:endParaRPr lang="en-US" altLang="ko-KR" sz="800">
              <a:solidFill>
                <a:srgbClr val="FF0000"/>
              </a:solidFill>
              <a:latin typeface="맑은 고딕" pitchFamily="50" charset="-127"/>
              <a:ea typeface="맑은 고딕" pitchFamily="50" charset="-127"/>
            </a:endParaRPr>
          </a:p>
        </p:txBody>
      </p:sp>
      <p:sp>
        <p:nvSpPr>
          <p:cNvPr id="29741" name="직사각형 270"/>
          <p:cNvSpPr>
            <a:spLocks noChangeArrowheads="1"/>
          </p:cNvSpPr>
          <p:nvPr/>
        </p:nvSpPr>
        <p:spPr bwMode="auto">
          <a:xfrm>
            <a:off x="998538" y="4793905"/>
            <a:ext cx="4021137" cy="214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fontAlgn="b"/>
            <a:r>
              <a:rPr lang="en-US" altLang="ko-KR" sz="800">
                <a:latin typeface="맑은 고딕" pitchFamily="50" charset="-127"/>
                <a:ea typeface="맑은 고딕" pitchFamily="50" charset="-127"/>
              </a:rPr>
              <a:t> </a:t>
            </a:r>
            <a:r>
              <a:rPr lang="en-US" altLang="ko-KR" sz="800">
                <a:solidFill>
                  <a:srgbClr val="FF0000"/>
                </a:solidFill>
                <a:latin typeface="맑은 고딕" pitchFamily="50" charset="-127"/>
                <a:ea typeface="맑은 고딕" pitchFamily="50" charset="-127"/>
              </a:rPr>
              <a:t>*</a:t>
            </a:r>
            <a:r>
              <a:rPr lang="en-US" altLang="ko-KR" sz="800">
                <a:latin typeface="맑은 고딕" pitchFamily="50" charset="-127"/>
                <a:ea typeface="맑은 고딕" pitchFamily="50" charset="-127"/>
              </a:rPr>
              <a:t>if the value is negative, no additional fund is required.</a:t>
            </a:r>
            <a:endParaRPr lang="en-US" altLang="ko-KR" sz="800">
              <a:solidFill>
                <a:srgbClr val="FF0000"/>
              </a:solidFill>
              <a:latin typeface="맑은 고딕" pitchFamily="50" charset="-127"/>
              <a:ea typeface="맑은 고딕" pitchFamily="50" charset="-127"/>
            </a:endParaRPr>
          </a:p>
        </p:txBody>
      </p:sp>
      <p:sp>
        <p:nvSpPr>
          <p:cNvPr id="62" name="AutoShape 318"/>
          <p:cNvSpPr>
            <a:spLocks noChangeArrowheads="1"/>
          </p:cNvSpPr>
          <p:nvPr/>
        </p:nvSpPr>
        <p:spPr bwMode="auto">
          <a:xfrm>
            <a:off x="5181600" y="3092105"/>
            <a:ext cx="10541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63" name="AutoShape 318"/>
          <p:cNvSpPr>
            <a:spLocks noChangeArrowheads="1"/>
          </p:cNvSpPr>
          <p:nvPr/>
        </p:nvSpPr>
        <p:spPr bwMode="auto">
          <a:xfrm>
            <a:off x="5181600" y="3354042"/>
            <a:ext cx="10541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29744" name="직사각형 270"/>
          <p:cNvSpPr>
            <a:spLocks noChangeArrowheads="1"/>
          </p:cNvSpPr>
          <p:nvPr/>
        </p:nvSpPr>
        <p:spPr bwMode="auto">
          <a:xfrm>
            <a:off x="6257925" y="3354042"/>
            <a:ext cx="269875"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a:t>
            </a:r>
            <a:endParaRPr lang="en-US" altLang="ko-KR" sz="800">
              <a:solidFill>
                <a:srgbClr val="FF0000"/>
              </a:solidFill>
              <a:latin typeface="맑은 고딕" pitchFamily="50" charset="-127"/>
              <a:ea typeface="맑은 고딕" pitchFamily="50" charset="-127"/>
            </a:endParaRPr>
          </a:p>
        </p:txBody>
      </p:sp>
      <p:sp>
        <p:nvSpPr>
          <p:cNvPr id="29745" name="직사각형 270"/>
          <p:cNvSpPr>
            <a:spLocks noChangeArrowheads="1"/>
          </p:cNvSpPr>
          <p:nvPr/>
        </p:nvSpPr>
        <p:spPr bwMode="auto">
          <a:xfrm>
            <a:off x="4745038" y="3354042"/>
            <a:ext cx="411162"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Yield</a:t>
            </a:r>
            <a:endParaRPr lang="en-US" altLang="ko-KR" sz="800">
              <a:solidFill>
                <a:srgbClr val="FF0000"/>
              </a:solidFill>
              <a:latin typeface="맑은 고딕" pitchFamily="50" charset="-127"/>
              <a:ea typeface="맑은 고딕" pitchFamily="50" charset="-127"/>
            </a:endParaRPr>
          </a:p>
        </p:txBody>
      </p:sp>
      <p:sp>
        <p:nvSpPr>
          <p:cNvPr id="29746" name="직사각형 270"/>
          <p:cNvSpPr>
            <a:spLocks noChangeArrowheads="1"/>
          </p:cNvSpPr>
          <p:nvPr/>
        </p:nvSpPr>
        <p:spPr bwMode="auto">
          <a:xfrm>
            <a:off x="4811713" y="3663605"/>
            <a:ext cx="3429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RM</a:t>
            </a:r>
            <a:endParaRPr lang="en-US" altLang="ko-KR" sz="800">
              <a:solidFill>
                <a:srgbClr val="FF0000"/>
              </a:solidFill>
              <a:latin typeface="맑은 고딕" pitchFamily="50" charset="-127"/>
              <a:ea typeface="맑은 고딕" pitchFamily="50" charset="-127"/>
            </a:endParaRPr>
          </a:p>
        </p:txBody>
      </p:sp>
      <p:sp>
        <p:nvSpPr>
          <p:cNvPr id="67" name="AutoShape 318"/>
          <p:cNvSpPr>
            <a:spLocks noChangeArrowheads="1"/>
          </p:cNvSpPr>
          <p:nvPr/>
        </p:nvSpPr>
        <p:spPr bwMode="auto">
          <a:xfrm>
            <a:off x="5181600" y="3930305"/>
            <a:ext cx="10541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29748" name="직사각형 270"/>
          <p:cNvSpPr>
            <a:spLocks noChangeArrowheads="1"/>
          </p:cNvSpPr>
          <p:nvPr/>
        </p:nvSpPr>
        <p:spPr bwMode="auto">
          <a:xfrm>
            <a:off x="6257925" y="3930305"/>
            <a:ext cx="269875"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a:t>
            </a:r>
            <a:endParaRPr lang="en-US" altLang="ko-KR" sz="800">
              <a:solidFill>
                <a:srgbClr val="FF0000"/>
              </a:solidFill>
              <a:latin typeface="맑은 고딕" pitchFamily="50" charset="-127"/>
              <a:ea typeface="맑은 고딕" pitchFamily="50" charset="-127"/>
            </a:endParaRPr>
          </a:p>
        </p:txBody>
      </p:sp>
      <p:sp>
        <p:nvSpPr>
          <p:cNvPr id="29749" name="직사각형 270"/>
          <p:cNvSpPr>
            <a:spLocks noChangeArrowheads="1"/>
          </p:cNvSpPr>
          <p:nvPr/>
        </p:nvSpPr>
        <p:spPr bwMode="auto">
          <a:xfrm>
            <a:off x="4745038" y="3930305"/>
            <a:ext cx="411162"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Yield</a:t>
            </a:r>
            <a:endParaRPr lang="en-US" altLang="ko-KR" sz="800">
              <a:solidFill>
                <a:srgbClr val="FF0000"/>
              </a:solidFill>
              <a:latin typeface="맑은 고딕" pitchFamily="50" charset="-127"/>
              <a:ea typeface="맑은 고딕" pitchFamily="50" charset="-127"/>
            </a:endParaRPr>
          </a:p>
        </p:txBody>
      </p:sp>
      <p:sp>
        <p:nvSpPr>
          <p:cNvPr id="79" name="AutoShape 318"/>
          <p:cNvSpPr>
            <a:spLocks noChangeArrowheads="1"/>
          </p:cNvSpPr>
          <p:nvPr/>
        </p:nvSpPr>
        <p:spPr bwMode="auto">
          <a:xfrm>
            <a:off x="3821113" y="3663605"/>
            <a:ext cx="431800" cy="238125"/>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lIns="0" rIns="0" anchor="ctr"/>
          <a:lstStyle/>
          <a:p>
            <a:pPr>
              <a:defRPr/>
            </a:pPr>
            <a:endParaRPr kumimoji="0" lang="en-US" altLang="ko-KR" sz="700" dirty="0">
              <a:solidFill>
                <a:schemeClr val="bg1">
                  <a:lumMod val="50000"/>
                </a:schemeClr>
              </a:solidFill>
              <a:latin typeface="Trebuchet MS"/>
              <a:ea typeface="맑은 고딕" pitchFamily="50" charset="-127"/>
            </a:endParaRPr>
          </a:p>
        </p:txBody>
      </p:sp>
      <p:sp>
        <p:nvSpPr>
          <p:cNvPr id="29751" name="직사각형 270"/>
          <p:cNvSpPr>
            <a:spLocks noChangeArrowheads="1"/>
          </p:cNvSpPr>
          <p:nvPr/>
        </p:nvSpPr>
        <p:spPr bwMode="auto">
          <a:xfrm>
            <a:off x="4811713" y="4262092"/>
            <a:ext cx="3429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RM</a:t>
            </a:r>
            <a:endParaRPr lang="en-US" altLang="ko-KR" sz="800">
              <a:solidFill>
                <a:srgbClr val="FF0000"/>
              </a:solidFill>
              <a:latin typeface="맑은 고딕" pitchFamily="50" charset="-127"/>
              <a:ea typeface="맑은 고딕" pitchFamily="50" charset="-127"/>
            </a:endParaRPr>
          </a:p>
        </p:txBody>
      </p:sp>
      <p:sp>
        <p:nvSpPr>
          <p:cNvPr id="90" name="AutoShape 318"/>
          <p:cNvSpPr>
            <a:spLocks noChangeArrowheads="1"/>
          </p:cNvSpPr>
          <p:nvPr/>
        </p:nvSpPr>
        <p:spPr bwMode="auto">
          <a:xfrm>
            <a:off x="5181600" y="4262092"/>
            <a:ext cx="1054100"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Disable Input</a:t>
            </a:r>
          </a:p>
        </p:txBody>
      </p:sp>
      <p:sp>
        <p:nvSpPr>
          <p:cNvPr id="29753" name="직사각형 270"/>
          <p:cNvSpPr>
            <a:spLocks noChangeArrowheads="1"/>
          </p:cNvSpPr>
          <p:nvPr/>
        </p:nvSpPr>
        <p:spPr bwMode="auto">
          <a:xfrm>
            <a:off x="4811713" y="4595467"/>
            <a:ext cx="3429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RM</a:t>
            </a:r>
            <a:endParaRPr lang="en-US" altLang="ko-KR" sz="800">
              <a:solidFill>
                <a:srgbClr val="FF0000"/>
              </a:solidFill>
              <a:latin typeface="맑은 고딕" pitchFamily="50" charset="-127"/>
              <a:ea typeface="맑은 고딕" pitchFamily="50" charset="-127"/>
            </a:endParaRPr>
          </a:p>
        </p:txBody>
      </p:sp>
      <p:sp>
        <p:nvSpPr>
          <p:cNvPr id="92" name="AutoShape 318"/>
          <p:cNvSpPr>
            <a:spLocks noChangeArrowheads="1"/>
          </p:cNvSpPr>
          <p:nvPr/>
        </p:nvSpPr>
        <p:spPr bwMode="auto">
          <a:xfrm>
            <a:off x="5181600" y="4595467"/>
            <a:ext cx="1054100"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Disable Input</a:t>
            </a:r>
          </a:p>
        </p:txBody>
      </p:sp>
      <p:sp>
        <p:nvSpPr>
          <p:cNvPr id="93" name="AutoShape 318"/>
          <p:cNvSpPr>
            <a:spLocks noChangeArrowheads="1"/>
          </p:cNvSpPr>
          <p:nvPr/>
        </p:nvSpPr>
        <p:spPr bwMode="auto">
          <a:xfrm>
            <a:off x="3535363" y="4262092"/>
            <a:ext cx="431800" cy="238125"/>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lIns="0" rIns="0" anchor="ctr"/>
          <a:lstStyle/>
          <a:p>
            <a:pPr>
              <a:defRPr/>
            </a:pPr>
            <a:endParaRPr kumimoji="0" lang="en-US" altLang="ko-KR" sz="700" dirty="0">
              <a:solidFill>
                <a:schemeClr val="bg1">
                  <a:lumMod val="50000"/>
                </a:schemeClr>
              </a:solidFill>
              <a:latin typeface="Trebuchet MS"/>
              <a:ea typeface="맑은 고딕" pitchFamily="50" charset="-127"/>
            </a:endParaRPr>
          </a:p>
        </p:txBody>
      </p:sp>
      <p:sp>
        <p:nvSpPr>
          <p:cNvPr id="94" name="AutoShape 318"/>
          <p:cNvSpPr>
            <a:spLocks noChangeArrowheads="1"/>
          </p:cNvSpPr>
          <p:nvPr/>
        </p:nvSpPr>
        <p:spPr bwMode="auto">
          <a:xfrm>
            <a:off x="4156075" y="4262092"/>
            <a:ext cx="430213" cy="238125"/>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lIns="0" rIns="0" anchor="ctr"/>
          <a:lstStyle/>
          <a:p>
            <a:pPr>
              <a:defRPr/>
            </a:pPr>
            <a:endParaRPr kumimoji="0" lang="en-US" altLang="ko-KR" sz="700" dirty="0">
              <a:solidFill>
                <a:schemeClr val="bg1">
                  <a:lumMod val="50000"/>
                </a:schemeClr>
              </a:solidFill>
              <a:latin typeface="Trebuchet MS"/>
              <a:ea typeface="맑은 고딕" pitchFamily="50" charset="-127"/>
            </a:endParaRPr>
          </a:p>
        </p:txBody>
      </p:sp>
      <p:sp>
        <p:nvSpPr>
          <p:cNvPr id="95" name="AutoShape 318"/>
          <p:cNvSpPr>
            <a:spLocks noChangeArrowheads="1"/>
          </p:cNvSpPr>
          <p:nvPr/>
        </p:nvSpPr>
        <p:spPr bwMode="auto">
          <a:xfrm>
            <a:off x="3535363" y="4595467"/>
            <a:ext cx="431800" cy="238125"/>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lIns="0" rIns="0" anchor="ctr"/>
          <a:lstStyle/>
          <a:p>
            <a:pPr>
              <a:defRPr/>
            </a:pPr>
            <a:endParaRPr kumimoji="0" lang="en-US" altLang="ko-KR" sz="700" dirty="0">
              <a:solidFill>
                <a:schemeClr val="bg1">
                  <a:lumMod val="50000"/>
                </a:schemeClr>
              </a:solidFill>
              <a:latin typeface="Trebuchet MS"/>
              <a:ea typeface="맑은 고딕" pitchFamily="50" charset="-127"/>
            </a:endParaRPr>
          </a:p>
        </p:txBody>
      </p:sp>
      <p:sp>
        <p:nvSpPr>
          <p:cNvPr id="96" name="AutoShape 318"/>
          <p:cNvSpPr>
            <a:spLocks noChangeArrowheads="1"/>
          </p:cNvSpPr>
          <p:nvPr/>
        </p:nvSpPr>
        <p:spPr bwMode="auto">
          <a:xfrm>
            <a:off x="4130675" y="4595467"/>
            <a:ext cx="431800" cy="238125"/>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lIns="0" rIns="0" anchor="ctr"/>
          <a:lstStyle/>
          <a:p>
            <a:pPr>
              <a:defRPr/>
            </a:pPr>
            <a:endParaRPr kumimoji="0" lang="en-US" altLang="ko-KR" sz="700" dirty="0">
              <a:solidFill>
                <a:schemeClr val="bg1">
                  <a:lumMod val="50000"/>
                </a:schemeClr>
              </a:solidFill>
              <a:latin typeface="Trebuchet MS"/>
              <a:ea typeface="맑은 고딕" pitchFamily="50" charset="-127"/>
            </a:endParaRPr>
          </a:p>
        </p:txBody>
      </p:sp>
      <p:sp>
        <p:nvSpPr>
          <p:cNvPr id="97" name="AutoShape 318"/>
          <p:cNvSpPr>
            <a:spLocks noChangeArrowheads="1"/>
          </p:cNvSpPr>
          <p:nvPr/>
        </p:nvSpPr>
        <p:spPr bwMode="auto">
          <a:xfrm>
            <a:off x="3051175" y="3663605"/>
            <a:ext cx="431800" cy="238125"/>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lIns="0" rIns="0" anchor="ctr"/>
          <a:lstStyle/>
          <a:p>
            <a:pPr>
              <a:defRPr/>
            </a:pPr>
            <a:endParaRPr kumimoji="0" lang="en-US" altLang="ko-KR" sz="700" dirty="0">
              <a:solidFill>
                <a:schemeClr val="bg1">
                  <a:lumMod val="50000"/>
                </a:schemeClr>
              </a:solidFill>
              <a:latin typeface="Trebuchet MS"/>
              <a:ea typeface="맑은 고딕" pitchFamily="50" charset="-127"/>
            </a:endParaRPr>
          </a:p>
        </p:txBody>
      </p:sp>
      <p:sp>
        <p:nvSpPr>
          <p:cNvPr id="68" name="타원 726"/>
          <p:cNvSpPr>
            <a:spLocks noChangeArrowheads="1"/>
          </p:cNvSpPr>
          <p:nvPr/>
        </p:nvSpPr>
        <p:spPr bwMode="auto">
          <a:xfrm>
            <a:off x="5989637" y="3373092"/>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1</a:t>
            </a:r>
            <a:endParaRPr kumimoji="0" lang="en-US" altLang="ko-KR" sz="800" b="1" dirty="0">
              <a:solidFill>
                <a:srgbClr val="FFFFFF"/>
              </a:solidFill>
              <a:latin typeface="Calibri" pitchFamily="34" charset="0"/>
              <a:ea typeface="맑은 고딕" pitchFamily="50" charset="-127"/>
            </a:endParaRPr>
          </a:p>
        </p:txBody>
      </p:sp>
      <p:sp>
        <p:nvSpPr>
          <p:cNvPr id="69" name="타원 726"/>
          <p:cNvSpPr>
            <a:spLocks noChangeArrowheads="1"/>
          </p:cNvSpPr>
          <p:nvPr/>
        </p:nvSpPr>
        <p:spPr bwMode="auto">
          <a:xfrm>
            <a:off x="5989637" y="394935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1</a:t>
            </a:r>
            <a:endParaRPr kumimoji="0" lang="en-US" altLang="ko-KR" sz="800" b="1" dirty="0">
              <a:solidFill>
                <a:srgbClr val="FFFFFF"/>
              </a:solidFill>
              <a:latin typeface="Calibri" pitchFamily="34" charset="0"/>
              <a:ea typeface="맑은 고딕" pitchFamily="50" charset="-127"/>
            </a:endParaRPr>
          </a:p>
        </p:txBody>
      </p:sp>
      <p:sp>
        <p:nvSpPr>
          <p:cNvPr id="71" name="모서리가 둥근 직사각형 89"/>
          <p:cNvSpPr>
            <a:spLocks noChangeArrowheads="1"/>
          </p:cNvSpPr>
          <p:nvPr/>
        </p:nvSpPr>
        <p:spPr bwMode="auto">
          <a:xfrm>
            <a:off x="6696075" y="6078538"/>
            <a:ext cx="5159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Next</a:t>
            </a:r>
            <a:endParaRPr kumimoji="0" lang="ko-KR" altLang="en-US" sz="800" b="1">
              <a:latin typeface="맑은 고딕" pitchFamily="50" charset="-127"/>
              <a:ea typeface="맑은 고딕" pitchFamily="50" charset="-127"/>
            </a:endParaRPr>
          </a:p>
        </p:txBody>
      </p:sp>
      <p:cxnSp>
        <p:nvCxnSpPr>
          <p:cNvPr id="64" name="직선 연결선 63"/>
          <p:cNvCxnSpPr/>
          <p:nvPr/>
        </p:nvCxnSpPr>
        <p:spPr bwMode="auto">
          <a:xfrm>
            <a:off x="800100" y="5418862"/>
            <a:ext cx="6057900"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65" name="직선 연결선 64"/>
          <p:cNvCxnSpPr/>
          <p:nvPr/>
        </p:nvCxnSpPr>
        <p:spPr bwMode="auto">
          <a:xfrm>
            <a:off x="6858000" y="5304562"/>
            <a:ext cx="0" cy="23622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66" name="직선 연결선 65"/>
          <p:cNvCxnSpPr/>
          <p:nvPr/>
        </p:nvCxnSpPr>
        <p:spPr bwMode="auto">
          <a:xfrm>
            <a:off x="800100" y="5304562"/>
            <a:ext cx="0" cy="23622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72" name="직선 연결선 71"/>
          <p:cNvCxnSpPr/>
          <p:nvPr/>
        </p:nvCxnSpPr>
        <p:spPr bwMode="auto">
          <a:xfrm>
            <a:off x="2662238" y="5304562"/>
            <a:ext cx="0" cy="23622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73" name="직선 연결선 72"/>
          <p:cNvCxnSpPr/>
          <p:nvPr/>
        </p:nvCxnSpPr>
        <p:spPr bwMode="auto">
          <a:xfrm>
            <a:off x="4704398" y="5304562"/>
            <a:ext cx="0" cy="236220"/>
          </a:xfrm>
          <a:prstGeom prst="line">
            <a:avLst/>
          </a:prstGeom>
          <a:noFill/>
          <a:ln w="3175" cap="flat" cmpd="sng" algn="ctr">
            <a:solidFill>
              <a:schemeClr val="bg1">
                <a:lumMod val="75000"/>
              </a:schemeClr>
            </a:solidFill>
            <a:prstDash val="solid"/>
            <a:round/>
            <a:headEnd type="none" w="med" len="med"/>
            <a:tailEnd type="none"/>
          </a:ln>
          <a:effectLst/>
        </p:spPr>
      </p:cxnSp>
      <p:sp>
        <p:nvSpPr>
          <p:cNvPr id="74" name="TextBox 73"/>
          <p:cNvSpPr txBox="1"/>
          <p:nvPr/>
        </p:nvSpPr>
        <p:spPr>
          <a:xfrm>
            <a:off x="738187" y="5402580"/>
            <a:ext cx="1862138" cy="215444"/>
          </a:xfrm>
          <a:prstGeom prst="rect">
            <a:avLst/>
          </a:prstGeom>
          <a:noFill/>
        </p:spPr>
        <p:txBody>
          <a:bodyPr wrap="square" rtlCol="0">
            <a:spAutoFit/>
          </a:bodyPr>
          <a:lstStyle/>
          <a:p>
            <a:r>
              <a:rPr lang="en-US" altLang="ko-KR" sz="800" dirty="0"/>
              <a:t>Education Fund Assessment</a:t>
            </a:r>
          </a:p>
        </p:txBody>
      </p:sp>
      <p:sp>
        <p:nvSpPr>
          <p:cNvPr id="75" name="TextBox 74"/>
          <p:cNvSpPr txBox="1"/>
          <p:nvPr/>
        </p:nvSpPr>
        <p:spPr>
          <a:xfrm>
            <a:off x="2615565" y="5214848"/>
            <a:ext cx="1862138" cy="215444"/>
          </a:xfrm>
          <a:prstGeom prst="rect">
            <a:avLst/>
          </a:prstGeom>
          <a:noFill/>
        </p:spPr>
        <p:txBody>
          <a:bodyPr wrap="square" rtlCol="0">
            <a:spAutoFit/>
          </a:bodyPr>
          <a:lstStyle/>
          <a:p>
            <a:r>
              <a:rPr lang="en-US" altLang="ko-KR" sz="800" dirty="0"/>
              <a:t>Education Needs Assessment</a:t>
            </a:r>
          </a:p>
        </p:txBody>
      </p:sp>
      <p:sp>
        <p:nvSpPr>
          <p:cNvPr id="76" name="TextBox 75"/>
          <p:cNvSpPr txBox="1"/>
          <p:nvPr/>
        </p:nvSpPr>
        <p:spPr>
          <a:xfrm>
            <a:off x="4644708" y="5433060"/>
            <a:ext cx="1862138" cy="215444"/>
          </a:xfrm>
          <a:prstGeom prst="rect">
            <a:avLst/>
          </a:prstGeom>
          <a:noFill/>
        </p:spPr>
        <p:txBody>
          <a:bodyPr wrap="square" rtlCol="0">
            <a:spAutoFit/>
          </a:bodyPr>
          <a:lstStyle/>
          <a:p>
            <a:r>
              <a:rPr lang="en-US" altLang="ko-KR" sz="800" dirty="0"/>
              <a:t>Financial Solution</a:t>
            </a:r>
          </a:p>
        </p:txBody>
      </p:sp>
      <p:sp>
        <p:nvSpPr>
          <p:cNvPr id="77" name="TextBox 76"/>
          <p:cNvSpPr txBox="1"/>
          <p:nvPr/>
        </p:nvSpPr>
        <p:spPr>
          <a:xfrm>
            <a:off x="6291421" y="5218658"/>
            <a:ext cx="639763" cy="215444"/>
          </a:xfrm>
          <a:prstGeom prst="rect">
            <a:avLst/>
          </a:prstGeom>
          <a:noFill/>
        </p:spPr>
        <p:txBody>
          <a:bodyPr wrap="square" rtlCol="0">
            <a:spAutoFit/>
          </a:bodyPr>
          <a:lstStyle/>
          <a:p>
            <a:r>
              <a:rPr lang="en-US" altLang="ko-KR" sz="800" dirty="0" smtClean="0"/>
              <a:t>Summary</a:t>
            </a:r>
            <a:endParaRPr lang="ko-KR" altLang="en-US" sz="800" dirty="0"/>
          </a:p>
        </p:txBody>
      </p:sp>
      <p:sp>
        <p:nvSpPr>
          <p:cNvPr id="78" name="타원 77"/>
          <p:cNvSpPr/>
          <p:nvPr/>
        </p:nvSpPr>
        <p:spPr bwMode="auto">
          <a:xfrm>
            <a:off x="2601198" y="5343049"/>
            <a:ext cx="122079" cy="122078"/>
          </a:xfrm>
          <a:prstGeom prst="ellipse">
            <a:avLst/>
          </a:prstGeom>
          <a:solidFill>
            <a:schemeClr val="bg1">
              <a:lumMod val="6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spTree>
    <p:extLst>
      <p:ext uri="{BB962C8B-B14F-4D97-AF65-F5344CB8AC3E}">
        <p14:creationId xmlns="" xmlns:p14="http://schemas.microsoft.com/office/powerpoint/2010/main" val="10989018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ko-KR" sz="1800" dirty="0" smtClean="0"/>
              <a:t>5. Financial Analysis</a:t>
            </a:r>
            <a:endParaRPr lang="en-US" sz="1800" dirty="0" smtClean="0"/>
          </a:p>
        </p:txBody>
      </p:sp>
      <p:sp>
        <p:nvSpPr>
          <p:cNvPr id="30723" name="Content Placeholder 2"/>
          <p:cNvSpPr>
            <a:spLocks noGrp="1"/>
          </p:cNvSpPr>
          <p:nvPr>
            <p:ph idx="5"/>
          </p:nvPr>
        </p:nvSpPr>
        <p:spPr>
          <a:xfrm>
            <a:off x="223838" y="728663"/>
            <a:ext cx="6910387" cy="28098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indent="0">
              <a:buFont typeface="Wingdings" pitchFamily="2" charset="2"/>
              <a:buNone/>
            </a:pPr>
            <a:r>
              <a:rPr lang="en-US" altLang="ko-KR" smtClean="0"/>
              <a:t>5.2 Child Education</a:t>
            </a:r>
          </a:p>
        </p:txBody>
      </p:sp>
      <p:sp>
        <p:nvSpPr>
          <p:cNvPr id="30724"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30725"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30726" name="직사각형 11"/>
          <p:cNvSpPr>
            <a:spLocks/>
          </p:cNvSpPr>
          <p:nvPr/>
        </p:nvSpPr>
        <p:spPr bwMode="auto">
          <a:xfrm>
            <a:off x="301625" y="1193800"/>
            <a:ext cx="7054850" cy="301625"/>
          </a:xfrm>
          <a:prstGeom prst="rect">
            <a:avLst/>
          </a:prstGeom>
          <a:solidFill>
            <a:srgbClr val="595959"/>
          </a:solidFill>
          <a:ln>
            <a:noFill/>
          </a:ln>
          <a:extLst>
            <a:ext uri="{91240B29-F687-4F45-9708-019B960494DF}">
              <a14:hiddenLine xmlns="" xmlns:a14="http://schemas.microsoft.com/office/drawing/2010/main" w="3175" algn="ctr">
                <a:solidFill>
                  <a:srgbClr val="000000"/>
                </a:solidFill>
                <a:miter lim="800000"/>
                <a:headEnd/>
                <a:tailEnd/>
              </a14:hiddenLine>
            </a:ext>
          </a:extLst>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30727" name="그룹 170"/>
          <p:cNvGrpSpPr>
            <a:grpSpLocks/>
          </p:cNvGrpSpPr>
          <p:nvPr/>
        </p:nvGrpSpPr>
        <p:grpSpPr bwMode="auto">
          <a:xfrm rot="-8100000">
            <a:off x="597694" y="1234281"/>
            <a:ext cx="212725" cy="214313"/>
            <a:chOff x="3740150" y="525463"/>
            <a:chExt cx="349250" cy="350837"/>
          </a:xfrm>
        </p:grpSpPr>
        <p:cxnSp>
          <p:nvCxnSpPr>
            <p:cNvPr id="9" name="직선 연결선 8"/>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0" name="직선 연결선 9"/>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30728" name="직사각형 21"/>
          <p:cNvSpPr>
            <a:spLocks noChangeArrowheads="1"/>
          </p:cNvSpPr>
          <p:nvPr/>
        </p:nvSpPr>
        <p:spPr bwMode="auto">
          <a:xfrm>
            <a:off x="844550" y="1216025"/>
            <a:ext cx="135255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kumimoji="0" lang="en-US" altLang="ko-KR" sz="1100" b="1" dirty="0">
                <a:solidFill>
                  <a:srgbClr val="FFFFFF"/>
                </a:solidFill>
                <a:latin typeface="Trebuchet MS" pitchFamily="34" charset="0"/>
                <a:ea typeface="맑은 고딕" pitchFamily="50" charset="-127"/>
              </a:rPr>
              <a:t>Financial Analysis</a:t>
            </a:r>
            <a:endParaRPr lang="ko-KR" altLang="en-US" sz="1100" dirty="0">
              <a:latin typeface="Trebuchet MS" pitchFamily="34" charset="0"/>
              <a:ea typeface="맑은 고딕" pitchFamily="50" charset="-127"/>
            </a:endParaRPr>
          </a:p>
        </p:txBody>
      </p:sp>
      <p:sp>
        <p:nvSpPr>
          <p:cNvPr id="12"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pic>
        <p:nvPicPr>
          <p:cNvPr id="30730" name="Picture 28" descr="C:\Users\08539\Downloads\1403786430_45_Menu.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93700" y="1227138"/>
            <a:ext cx="234950" cy="234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30731" name="그룹 170"/>
          <p:cNvGrpSpPr>
            <a:grpSpLocks/>
          </p:cNvGrpSpPr>
          <p:nvPr/>
        </p:nvGrpSpPr>
        <p:grpSpPr bwMode="auto">
          <a:xfrm rot="-8100000">
            <a:off x="2108200" y="1233488"/>
            <a:ext cx="212725" cy="215900"/>
            <a:chOff x="3740150" y="525463"/>
            <a:chExt cx="349250" cy="350837"/>
          </a:xfrm>
        </p:grpSpPr>
        <p:cxnSp>
          <p:nvCxnSpPr>
            <p:cNvPr id="17" name="직선 연결선 16"/>
            <p:cNvCxnSpPr/>
            <p:nvPr/>
          </p:nvCxnSpPr>
          <p:spPr bwMode="auto">
            <a:xfrm rot="5400000">
              <a:off x="3573857" y="698146"/>
              <a:ext cx="348258"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8" name="직선 연결선 17"/>
            <p:cNvCxnSpPr/>
            <p:nvPr/>
          </p:nvCxnSpPr>
          <p:spPr bwMode="auto">
            <a:xfrm rot="10800000">
              <a:off x="3743836" y="879644"/>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19" name="직사각형 21"/>
          <p:cNvSpPr>
            <a:spLocks noChangeArrowheads="1"/>
          </p:cNvSpPr>
          <p:nvPr/>
        </p:nvSpPr>
        <p:spPr bwMode="auto">
          <a:xfrm>
            <a:off x="2447925" y="1216025"/>
            <a:ext cx="1217613"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kumimoji="0" lang="en-US" altLang="ko-KR" sz="1100" b="1" kern="0" dirty="0">
                <a:solidFill>
                  <a:srgbClr val="FFFFFF"/>
                </a:solidFill>
                <a:latin typeface="Trebuchet MS"/>
                <a:ea typeface="맑은 고딕"/>
              </a:rPr>
              <a:t>Child Education</a:t>
            </a:r>
          </a:p>
        </p:txBody>
      </p:sp>
      <p:sp>
        <p:nvSpPr>
          <p:cNvPr id="20"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30734" name="모서리가 둥근 직사각형 89"/>
          <p:cNvSpPr>
            <a:spLocks noChangeArrowheads="1"/>
          </p:cNvSpPr>
          <p:nvPr/>
        </p:nvSpPr>
        <p:spPr bwMode="auto">
          <a:xfrm>
            <a:off x="393700" y="6078538"/>
            <a:ext cx="5143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graphicFrame>
        <p:nvGraphicFramePr>
          <p:cNvPr id="181" name="Group 369"/>
          <p:cNvGraphicFramePr>
            <a:graphicFrameLocks noGrp="1"/>
          </p:cNvGraphicFramePr>
          <p:nvPr/>
        </p:nvGraphicFramePr>
        <p:xfrm>
          <a:off x="7534275" y="917575"/>
          <a:ext cx="2371725" cy="328613"/>
        </p:xfrm>
        <a:graphic>
          <a:graphicData uri="http://schemas.openxmlformats.org/drawingml/2006/table">
            <a:tbl>
              <a:tblPr/>
              <a:tblGrid>
                <a:gridCol w="255588"/>
                <a:gridCol w="2116137"/>
              </a:tblGrid>
              <a:tr h="32861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
                      </a:r>
                    </a:p>
                  </a:txBody>
                  <a:tcPr marL="0" marR="0" marT="45480" marB="45480"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5725" marR="0" lvl="0" indent="-85725" algn="l" defTabSz="914400" rtl="0" eaLnBrk="0" fontAlgn="base" latinLnBrk="1" hangingPunct="0">
                        <a:lnSpc>
                          <a:spcPct val="110000"/>
                        </a:lnSpc>
                        <a:spcBef>
                          <a:spcPct val="0"/>
                        </a:spcBef>
                        <a:spcAft>
                          <a:spcPct val="0"/>
                        </a:spcAft>
                        <a:buClrTx/>
                        <a:buSzTx/>
                        <a:buFont typeface="Arial" pitchFamily="34" charset="0"/>
                        <a:buChar char="•"/>
                        <a:tabLst/>
                        <a:defRPr/>
                      </a:pP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36000" marR="36000" marT="35810" marB="3581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183" name="직사각형 182"/>
          <p:cNvSpPr/>
          <p:nvPr/>
        </p:nvSpPr>
        <p:spPr bwMode="auto">
          <a:xfrm>
            <a:off x="373063" y="1536700"/>
            <a:ext cx="1185862"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108000" bIns="180000" anchor="ctr"/>
          <a:lstStyle/>
          <a:p>
            <a:pPr algn="ctr">
              <a:defRPr/>
            </a:pPr>
            <a:r>
              <a:rPr kumimoji="0" lang="en-US" altLang="ko-KR" sz="800" dirty="0">
                <a:solidFill>
                  <a:schemeClr val="tx1"/>
                </a:solidFill>
                <a:latin typeface="Trebuchet MS" pitchFamily="34" charset="0"/>
                <a:ea typeface="맑은 고딕" pitchFamily="50" charset="-127"/>
              </a:rPr>
              <a:t>Income Protection</a:t>
            </a:r>
            <a:endParaRPr kumimoji="0" lang="ko-KR" altLang="en-US" sz="800" dirty="0">
              <a:solidFill>
                <a:schemeClr val="tx1"/>
              </a:solidFill>
              <a:latin typeface="Trebuchet MS" pitchFamily="34" charset="0"/>
              <a:ea typeface="맑은 고딕" pitchFamily="50" charset="-127"/>
            </a:endParaRPr>
          </a:p>
        </p:txBody>
      </p:sp>
      <p:sp>
        <p:nvSpPr>
          <p:cNvPr id="184" name="직사각형 183"/>
          <p:cNvSpPr/>
          <p:nvPr/>
        </p:nvSpPr>
        <p:spPr bwMode="auto">
          <a:xfrm>
            <a:off x="1624013" y="1536700"/>
            <a:ext cx="1123950" cy="252413"/>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lIns="108000" tIns="180000" rIns="108000" bIns="180000" anchor="ctr"/>
          <a:lstStyle/>
          <a:p>
            <a:pPr algn="ctr">
              <a:defRPr/>
            </a:pPr>
            <a:r>
              <a:rPr kumimoji="0" lang="en-US" altLang="ko-KR" sz="800" dirty="0">
                <a:solidFill>
                  <a:schemeClr val="tx1"/>
                </a:solidFill>
                <a:latin typeface="Trebuchet MS" pitchFamily="34" charset="0"/>
                <a:ea typeface="맑은 고딕" pitchFamily="50" charset="-127"/>
              </a:rPr>
              <a:t>Child Education</a:t>
            </a:r>
            <a:endParaRPr kumimoji="0" lang="ko-KR" altLang="en-US" sz="800" dirty="0">
              <a:solidFill>
                <a:schemeClr val="tx1"/>
              </a:solidFill>
              <a:latin typeface="Trebuchet MS" pitchFamily="34" charset="0"/>
              <a:ea typeface="맑은 고딕" pitchFamily="50" charset="-127"/>
            </a:endParaRPr>
          </a:p>
        </p:txBody>
      </p:sp>
      <p:cxnSp>
        <p:nvCxnSpPr>
          <p:cNvPr id="226" name="직선 연결선 225"/>
          <p:cNvCxnSpPr/>
          <p:nvPr/>
        </p:nvCxnSpPr>
        <p:spPr bwMode="auto">
          <a:xfrm>
            <a:off x="301625" y="1789113"/>
            <a:ext cx="7037388" cy="0"/>
          </a:xfrm>
          <a:prstGeom prst="line">
            <a:avLst/>
          </a:prstGeom>
          <a:noFill/>
          <a:ln w="12700" cap="flat" cmpd="sng" algn="ctr">
            <a:solidFill>
              <a:schemeClr val="bg1">
                <a:lumMod val="50000"/>
              </a:schemeClr>
            </a:solidFill>
            <a:prstDash val="solid"/>
            <a:round/>
            <a:headEnd type="none" w="med" len="med"/>
            <a:tailEnd type="none"/>
          </a:ln>
          <a:effectLst/>
        </p:spPr>
      </p:cxnSp>
      <p:sp>
        <p:nvSpPr>
          <p:cNvPr id="229" name="모서리가 둥근 직사각형 228"/>
          <p:cNvSpPr/>
          <p:nvPr/>
        </p:nvSpPr>
        <p:spPr bwMode="auto">
          <a:xfrm>
            <a:off x="800100" y="2668242"/>
            <a:ext cx="6057900" cy="2476500"/>
          </a:xfrm>
          <a:prstGeom prst="roundRect">
            <a:avLst>
              <a:gd name="adj" fmla="val 4199"/>
            </a:avLst>
          </a:prstGeom>
          <a:solidFill>
            <a:schemeClr val="bg1">
              <a:lumMod val="9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endParaRPr lang="en-US" altLang="ko-KR" sz="1400" dirty="0">
              <a:solidFill>
                <a:schemeClr val="tx1">
                  <a:lumMod val="75000"/>
                  <a:lumOff val="25000"/>
                </a:schemeClr>
              </a:solidFill>
              <a:latin typeface="Trebuchet MS" pitchFamily="34" charset="0"/>
              <a:ea typeface="맑은 고딕" pitchFamily="50" charset="-127"/>
            </a:endParaRPr>
          </a:p>
        </p:txBody>
      </p:sp>
      <p:sp>
        <p:nvSpPr>
          <p:cNvPr id="235" name="모서리가 둥근 직사각형 234"/>
          <p:cNvSpPr/>
          <p:nvPr/>
        </p:nvSpPr>
        <p:spPr bwMode="auto">
          <a:xfrm>
            <a:off x="800100" y="2143125"/>
            <a:ext cx="3021013" cy="323850"/>
          </a:xfrm>
          <a:prstGeom prst="roundRect">
            <a:avLst>
              <a:gd name="adj" fmla="val 23529"/>
            </a:avLst>
          </a:prstGeom>
          <a:solidFill>
            <a:schemeClr val="bg1">
              <a:lumMod val="9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endParaRPr lang="en-US" altLang="ko-KR" sz="1400" dirty="0">
              <a:solidFill>
                <a:schemeClr val="tx1">
                  <a:lumMod val="75000"/>
                  <a:lumOff val="25000"/>
                </a:schemeClr>
              </a:solidFill>
              <a:latin typeface="Trebuchet MS" pitchFamily="34" charset="0"/>
              <a:ea typeface="맑은 고딕" pitchFamily="50" charset="-127"/>
            </a:endParaRPr>
          </a:p>
        </p:txBody>
      </p:sp>
      <p:sp>
        <p:nvSpPr>
          <p:cNvPr id="30749" name="직사각형 270"/>
          <p:cNvSpPr>
            <a:spLocks noChangeArrowheads="1"/>
          </p:cNvSpPr>
          <p:nvPr/>
        </p:nvSpPr>
        <p:spPr bwMode="auto">
          <a:xfrm>
            <a:off x="854075" y="2197100"/>
            <a:ext cx="809625"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Designed For</a:t>
            </a:r>
            <a:endParaRPr lang="en-US" altLang="ko-KR" sz="800">
              <a:solidFill>
                <a:srgbClr val="FF0000"/>
              </a:solidFill>
              <a:latin typeface="맑은 고딕" pitchFamily="50" charset="-127"/>
              <a:ea typeface="맑은 고딕" pitchFamily="50" charset="-127"/>
            </a:endParaRPr>
          </a:p>
        </p:txBody>
      </p:sp>
      <p:sp>
        <p:nvSpPr>
          <p:cNvPr id="237" name="AutoShape 318"/>
          <p:cNvSpPr>
            <a:spLocks noChangeArrowheads="1"/>
          </p:cNvSpPr>
          <p:nvPr/>
        </p:nvSpPr>
        <p:spPr bwMode="auto">
          <a:xfrm>
            <a:off x="1663700" y="2197100"/>
            <a:ext cx="2052638"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30751" name="직사각형 270"/>
          <p:cNvSpPr>
            <a:spLocks noChangeArrowheads="1"/>
          </p:cNvSpPr>
          <p:nvPr/>
        </p:nvSpPr>
        <p:spPr bwMode="auto">
          <a:xfrm>
            <a:off x="979488" y="3290542"/>
            <a:ext cx="1831975"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Projection of investment return (%)</a:t>
            </a:r>
            <a:endParaRPr lang="en-US" altLang="ko-KR" sz="800">
              <a:solidFill>
                <a:srgbClr val="FF0000"/>
              </a:solidFill>
              <a:latin typeface="맑은 고딕" pitchFamily="50" charset="-127"/>
              <a:ea typeface="맑은 고딕" pitchFamily="50" charset="-127"/>
            </a:endParaRPr>
          </a:p>
        </p:txBody>
      </p:sp>
      <p:sp>
        <p:nvSpPr>
          <p:cNvPr id="45" name="직사각형 2"/>
          <p:cNvSpPr>
            <a:spLocks noChangeArrowheads="1"/>
          </p:cNvSpPr>
          <p:nvPr/>
        </p:nvSpPr>
        <p:spPr bwMode="auto">
          <a:xfrm>
            <a:off x="568325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46" name="순서도: 병합 45"/>
          <p:cNvSpPr/>
          <p:nvPr/>
        </p:nvSpPr>
        <p:spPr bwMode="auto">
          <a:xfrm>
            <a:off x="6451600" y="1298575"/>
            <a:ext cx="122238"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pic>
        <p:nvPicPr>
          <p:cNvPr id="30756" name="그림 106"/>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6751638" y="1216025"/>
            <a:ext cx="250825"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57" name="직사각형 270"/>
          <p:cNvSpPr>
            <a:spLocks noChangeArrowheads="1"/>
          </p:cNvSpPr>
          <p:nvPr/>
        </p:nvSpPr>
        <p:spPr bwMode="auto">
          <a:xfrm>
            <a:off x="979488" y="2817467"/>
            <a:ext cx="1190625" cy="230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900" b="1" u="sng" dirty="0">
                <a:latin typeface="맑은 고딕" pitchFamily="50" charset="-127"/>
                <a:ea typeface="맑은 고딕" pitchFamily="50" charset="-127"/>
              </a:rPr>
              <a:t>Financial Solution</a:t>
            </a:r>
            <a:endParaRPr lang="en-US" altLang="ko-KR" sz="900" b="1" u="sng" dirty="0">
              <a:solidFill>
                <a:srgbClr val="FF0000"/>
              </a:solidFill>
              <a:latin typeface="맑은 고딕" pitchFamily="50" charset="-127"/>
              <a:ea typeface="맑은 고딕" pitchFamily="50" charset="-127"/>
            </a:endParaRPr>
          </a:p>
        </p:txBody>
      </p:sp>
      <p:sp>
        <p:nvSpPr>
          <p:cNvPr id="30760" name="직사각형 270"/>
          <p:cNvSpPr>
            <a:spLocks noChangeArrowheads="1"/>
          </p:cNvSpPr>
          <p:nvPr/>
        </p:nvSpPr>
        <p:spPr bwMode="auto">
          <a:xfrm>
            <a:off x="979488" y="3800130"/>
            <a:ext cx="18796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b="1"/>
              <a:t>Option A</a:t>
            </a:r>
            <a:r>
              <a:rPr lang="en-US" altLang="ko-KR" sz="800"/>
              <a:t> Yearly Investment required</a:t>
            </a:r>
            <a:endParaRPr lang="en-US" altLang="ko-KR" sz="800">
              <a:solidFill>
                <a:srgbClr val="FF0000"/>
              </a:solidFill>
              <a:latin typeface="맑은 고딕" pitchFamily="50" charset="-127"/>
              <a:ea typeface="맑은 고딕" pitchFamily="50" charset="-127"/>
            </a:endParaRPr>
          </a:p>
        </p:txBody>
      </p:sp>
      <p:sp>
        <p:nvSpPr>
          <p:cNvPr id="30761" name="직사각형 270"/>
          <p:cNvSpPr>
            <a:spLocks noChangeArrowheads="1"/>
          </p:cNvSpPr>
          <p:nvPr/>
        </p:nvSpPr>
        <p:spPr bwMode="auto">
          <a:xfrm>
            <a:off x="979488" y="4287492"/>
            <a:ext cx="1947862"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b="1"/>
              <a:t>Option B</a:t>
            </a:r>
            <a:r>
              <a:rPr lang="en-US" altLang="ko-KR" sz="800"/>
              <a:t> Monthly Investment required</a:t>
            </a:r>
            <a:endParaRPr lang="en-US" altLang="ko-KR" sz="800">
              <a:solidFill>
                <a:srgbClr val="FF0000"/>
              </a:solidFill>
              <a:latin typeface="맑은 고딕" pitchFamily="50" charset="-127"/>
              <a:ea typeface="맑은 고딕" pitchFamily="50" charset="-127"/>
            </a:endParaRPr>
          </a:p>
        </p:txBody>
      </p:sp>
      <p:sp>
        <p:nvSpPr>
          <p:cNvPr id="80" name="AutoShape 318"/>
          <p:cNvSpPr>
            <a:spLocks noChangeArrowheads="1"/>
          </p:cNvSpPr>
          <p:nvPr/>
        </p:nvSpPr>
        <p:spPr bwMode="auto">
          <a:xfrm>
            <a:off x="4633913" y="4287492"/>
            <a:ext cx="1427162"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Disable Input</a:t>
            </a:r>
          </a:p>
        </p:txBody>
      </p:sp>
      <p:sp>
        <p:nvSpPr>
          <p:cNvPr id="30763" name="직사각형 270"/>
          <p:cNvSpPr>
            <a:spLocks noChangeArrowheads="1"/>
          </p:cNvSpPr>
          <p:nvPr/>
        </p:nvSpPr>
        <p:spPr bwMode="auto">
          <a:xfrm>
            <a:off x="4291013" y="3800130"/>
            <a:ext cx="3429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RM</a:t>
            </a:r>
            <a:endParaRPr lang="en-US" altLang="ko-KR" sz="800">
              <a:solidFill>
                <a:srgbClr val="FF0000"/>
              </a:solidFill>
              <a:latin typeface="맑은 고딕" pitchFamily="50" charset="-127"/>
              <a:ea typeface="맑은 고딕" pitchFamily="50" charset="-127"/>
            </a:endParaRPr>
          </a:p>
        </p:txBody>
      </p:sp>
      <p:sp>
        <p:nvSpPr>
          <p:cNvPr id="30764" name="직사각형 270"/>
          <p:cNvSpPr>
            <a:spLocks noChangeArrowheads="1"/>
          </p:cNvSpPr>
          <p:nvPr/>
        </p:nvSpPr>
        <p:spPr bwMode="auto">
          <a:xfrm>
            <a:off x="4291013" y="4287492"/>
            <a:ext cx="3429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RM</a:t>
            </a:r>
            <a:endParaRPr lang="en-US" altLang="ko-KR" sz="800">
              <a:solidFill>
                <a:srgbClr val="FF0000"/>
              </a:solidFill>
              <a:latin typeface="맑은 고딕" pitchFamily="50" charset="-127"/>
              <a:ea typeface="맑은 고딕" pitchFamily="50" charset="-127"/>
            </a:endParaRPr>
          </a:p>
        </p:txBody>
      </p:sp>
      <p:sp>
        <p:nvSpPr>
          <p:cNvPr id="30765" name="직사각형 270"/>
          <p:cNvSpPr>
            <a:spLocks noChangeArrowheads="1"/>
          </p:cNvSpPr>
          <p:nvPr/>
        </p:nvSpPr>
        <p:spPr bwMode="auto">
          <a:xfrm>
            <a:off x="6067425" y="3320705"/>
            <a:ext cx="269875"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a:t>
            </a:r>
            <a:endParaRPr lang="en-US" altLang="ko-KR" sz="800">
              <a:solidFill>
                <a:srgbClr val="FF0000"/>
              </a:solidFill>
              <a:latin typeface="맑은 고딕" pitchFamily="50" charset="-127"/>
              <a:ea typeface="맑은 고딕" pitchFamily="50" charset="-127"/>
            </a:endParaRPr>
          </a:p>
        </p:txBody>
      </p:sp>
      <p:sp>
        <p:nvSpPr>
          <p:cNvPr id="56" name="AutoShape 318"/>
          <p:cNvSpPr>
            <a:spLocks noChangeArrowheads="1"/>
          </p:cNvSpPr>
          <p:nvPr/>
        </p:nvSpPr>
        <p:spPr bwMode="auto">
          <a:xfrm>
            <a:off x="4633913" y="3312767"/>
            <a:ext cx="1427162"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58" name="AutoShape 318"/>
          <p:cNvSpPr>
            <a:spLocks noChangeArrowheads="1"/>
          </p:cNvSpPr>
          <p:nvPr/>
        </p:nvSpPr>
        <p:spPr bwMode="auto">
          <a:xfrm>
            <a:off x="4633913" y="3800130"/>
            <a:ext cx="1427162"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Disable Input</a:t>
            </a:r>
          </a:p>
        </p:txBody>
      </p:sp>
      <p:sp>
        <p:nvSpPr>
          <p:cNvPr id="50" name="모서리가 둥근 직사각형 89"/>
          <p:cNvSpPr>
            <a:spLocks noChangeArrowheads="1"/>
          </p:cNvSpPr>
          <p:nvPr/>
        </p:nvSpPr>
        <p:spPr bwMode="auto">
          <a:xfrm>
            <a:off x="6696075" y="6078538"/>
            <a:ext cx="5159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Next</a:t>
            </a:r>
            <a:endParaRPr kumimoji="0" lang="ko-KR" altLang="en-US" sz="800" b="1">
              <a:latin typeface="맑은 고딕" pitchFamily="50" charset="-127"/>
              <a:ea typeface="맑은 고딕" pitchFamily="50" charset="-127"/>
            </a:endParaRPr>
          </a:p>
        </p:txBody>
      </p:sp>
      <p:cxnSp>
        <p:nvCxnSpPr>
          <p:cNvPr id="47" name="직선 연결선 46"/>
          <p:cNvCxnSpPr/>
          <p:nvPr/>
        </p:nvCxnSpPr>
        <p:spPr bwMode="auto">
          <a:xfrm>
            <a:off x="800100" y="5418862"/>
            <a:ext cx="6057900"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48" name="직선 연결선 47"/>
          <p:cNvCxnSpPr/>
          <p:nvPr/>
        </p:nvCxnSpPr>
        <p:spPr bwMode="auto">
          <a:xfrm>
            <a:off x="6858000" y="5304562"/>
            <a:ext cx="0" cy="23622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49" name="직선 연결선 48"/>
          <p:cNvCxnSpPr/>
          <p:nvPr/>
        </p:nvCxnSpPr>
        <p:spPr bwMode="auto">
          <a:xfrm>
            <a:off x="800100" y="5304562"/>
            <a:ext cx="0" cy="23622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51" name="직선 연결선 50"/>
          <p:cNvCxnSpPr/>
          <p:nvPr/>
        </p:nvCxnSpPr>
        <p:spPr bwMode="auto">
          <a:xfrm>
            <a:off x="2662238" y="5304562"/>
            <a:ext cx="0" cy="23622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52" name="직선 연결선 51"/>
          <p:cNvCxnSpPr/>
          <p:nvPr/>
        </p:nvCxnSpPr>
        <p:spPr bwMode="auto">
          <a:xfrm>
            <a:off x="4704398" y="5304562"/>
            <a:ext cx="0" cy="236220"/>
          </a:xfrm>
          <a:prstGeom prst="line">
            <a:avLst/>
          </a:prstGeom>
          <a:noFill/>
          <a:ln w="3175" cap="flat" cmpd="sng" algn="ctr">
            <a:solidFill>
              <a:schemeClr val="bg1">
                <a:lumMod val="75000"/>
              </a:schemeClr>
            </a:solidFill>
            <a:prstDash val="solid"/>
            <a:round/>
            <a:headEnd type="none" w="med" len="med"/>
            <a:tailEnd type="none"/>
          </a:ln>
          <a:effectLst/>
        </p:spPr>
      </p:cxnSp>
      <p:sp>
        <p:nvSpPr>
          <p:cNvPr id="53" name="TextBox 52"/>
          <p:cNvSpPr txBox="1"/>
          <p:nvPr/>
        </p:nvSpPr>
        <p:spPr>
          <a:xfrm>
            <a:off x="738187" y="5402580"/>
            <a:ext cx="1862138" cy="215444"/>
          </a:xfrm>
          <a:prstGeom prst="rect">
            <a:avLst/>
          </a:prstGeom>
          <a:noFill/>
        </p:spPr>
        <p:txBody>
          <a:bodyPr wrap="square" rtlCol="0">
            <a:spAutoFit/>
          </a:bodyPr>
          <a:lstStyle/>
          <a:p>
            <a:r>
              <a:rPr lang="en-US" altLang="ko-KR" sz="800" dirty="0"/>
              <a:t>Education Fund Assessment</a:t>
            </a:r>
          </a:p>
        </p:txBody>
      </p:sp>
      <p:sp>
        <p:nvSpPr>
          <p:cNvPr id="54" name="TextBox 53"/>
          <p:cNvSpPr txBox="1"/>
          <p:nvPr/>
        </p:nvSpPr>
        <p:spPr>
          <a:xfrm>
            <a:off x="2615565" y="5214848"/>
            <a:ext cx="1862138" cy="215444"/>
          </a:xfrm>
          <a:prstGeom prst="rect">
            <a:avLst/>
          </a:prstGeom>
          <a:noFill/>
        </p:spPr>
        <p:txBody>
          <a:bodyPr wrap="square" rtlCol="0">
            <a:spAutoFit/>
          </a:bodyPr>
          <a:lstStyle/>
          <a:p>
            <a:r>
              <a:rPr lang="en-US" altLang="ko-KR" sz="800" dirty="0"/>
              <a:t>Education Needs Assessment</a:t>
            </a:r>
          </a:p>
        </p:txBody>
      </p:sp>
      <p:sp>
        <p:nvSpPr>
          <p:cNvPr id="55" name="TextBox 54"/>
          <p:cNvSpPr txBox="1"/>
          <p:nvPr/>
        </p:nvSpPr>
        <p:spPr>
          <a:xfrm>
            <a:off x="4644708" y="5433060"/>
            <a:ext cx="1862138" cy="215444"/>
          </a:xfrm>
          <a:prstGeom prst="rect">
            <a:avLst/>
          </a:prstGeom>
          <a:noFill/>
        </p:spPr>
        <p:txBody>
          <a:bodyPr wrap="square" rtlCol="0">
            <a:spAutoFit/>
          </a:bodyPr>
          <a:lstStyle/>
          <a:p>
            <a:r>
              <a:rPr lang="en-US" altLang="ko-KR" sz="800" dirty="0"/>
              <a:t>Financial Solution</a:t>
            </a:r>
          </a:p>
        </p:txBody>
      </p:sp>
      <p:sp>
        <p:nvSpPr>
          <p:cNvPr id="57" name="TextBox 56"/>
          <p:cNvSpPr txBox="1"/>
          <p:nvPr/>
        </p:nvSpPr>
        <p:spPr>
          <a:xfrm>
            <a:off x="6291421" y="5218658"/>
            <a:ext cx="639763" cy="215444"/>
          </a:xfrm>
          <a:prstGeom prst="rect">
            <a:avLst/>
          </a:prstGeom>
          <a:noFill/>
        </p:spPr>
        <p:txBody>
          <a:bodyPr wrap="square" rtlCol="0">
            <a:spAutoFit/>
          </a:bodyPr>
          <a:lstStyle/>
          <a:p>
            <a:r>
              <a:rPr lang="en-US" altLang="ko-KR" sz="800" dirty="0" smtClean="0"/>
              <a:t>Summary</a:t>
            </a:r>
            <a:endParaRPr lang="ko-KR" altLang="en-US" sz="800" dirty="0"/>
          </a:p>
        </p:txBody>
      </p:sp>
      <p:sp>
        <p:nvSpPr>
          <p:cNvPr id="59" name="타원 58"/>
          <p:cNvSpPr/>
          <p:nvPr/>
        </p:nvSpPr>
        <p:spPr bwMode="auto">
          <a:xfrm>
            <a:off x="4642565" y="5343049"/>
            <a:ext cx="122079" cy="122078"/>
          </a:xfrm>
          <a:prstGeom prst="ellipse">
            <a:avLst/>
          </a:prstGeom>
          <a:solidFill>
            <a:schemeClr val="bg1">
              <a:lumMod val="6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spTree>
    <p:extLst>
      <p:ext uri="{BB962C8B-B14F-4D97-AF65-F5344CB8AC3E}">
        <p14:creationId xmlns="" xmlns:p14="http://schemas.microsoft.com/office/powerpoint/2010/main" val="227885086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ko-KR" sz="1800" dirty="0" smtClean="0"/>
              <a:t>5. Financial Analysis</a:t>
            </a:r>
            <a:endParaRPr lang="en-US" sz="1800" dirty="0" smtClean="0"/>
          </a:p>
        </p:txBody>
      </p:sp>
      <p:sp>
        <p:nvSpPr>
          <p:cNvPr id="31747" name="Content Placeholder 2"/>
          <p:cNvSpPr>
            <a:spLocks noGrp="1"/>
          </p:cNvSpPr>
          <p:nvPr>
            <p:ph idx="5"/>
          </p:nvPr>
        </p:nvSpPr>
        <p:spPr>
          <a:xfrm>
            <a:off x="223838" y="728663"/>
            <a:ext cx="6910387" cy="28098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indent="0">
              <a:buFont typeface="Wingdings" pitchFamily="2" charset="2"/>
              <a:buNone/>
            </a:pPr>
            <a:r>
              <a:rPr lang="en-US" altLang="ko-KR" smtClean="0"/>
              <a:t>5.2 Child Education</a:t>
            </a:r>
          </a:p>
        </p:txBody>
      </p:sp>
      <p:sp>
        <p:nvSpPr>
          <p:cNvPr id="31748"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31749"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31750" name="직사각형 11"/>
          <p:cNvSpPr>
            <a:spLocks/>
          </p:cNvSpPr>
          <p:nvPr/>
        </p:nvSpPr>
        <p:spPr bwMode="auto">
          <a:xfrm>
            <a:off x="301625" y="1193800"/>
            <a:ext cx="7054850" cy="301625"/>
          </a:xfrm>
          <a:prstGeom prst="rect">
            <a:avLst/>
          </a:prstGeom>
          <a:solidFill>
            <a:srgbClr val="595959"/>
          </a:solidFill>
          <a:ln>
            <a:noFill/>
          </a:ln>
          <a:extLst>
            <a:ext uri="{91240B29-F687-4F45-9708-019B960494DF}">
              <a14:hiddenLine xmlns="" xmlns:a14="http://schemas.microsoft.com/office/drawing/2010/main" w="3175" algn="ctr">
                <a:solidFill>
                  <a:srgbClr val="000000"/>
                </a:solidFill>
                <a:miter lim="800000"/>
                <a:headEnd/>
                <a:tailEnd/>
              </a14:hiddenLine>
            </a:ext>
          </a:extLst>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31751" name="그룹 170"/>
          <p:cNvGrpSpPr>
            <a:grpSpLocks/>
          </p:cNvGrpSpPr>
          <p:nvPr/>
        </p:nvGrpSpPr>
        <p:grpSpPr bwMode="auto">
          <a:xfrm rot="-8100000">
            <a:off x="597694" y="1234281"/>
            <a:ext cx="212725" cy="214313"/>
            <a:chOff x="3740150" y="525463"/>
            <a:chExt cx="349250" cy="350837"/>
          </a:xfrm>
        </p:grpSpPr>
        <p:cxnSp>
          <p:nvCxnSpPr>
            <p:cNvPr id="9" name="직선 연결선 8"/>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0" name="직선 연결선 9"/>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31752" name="직사각형 21"/>
          <p:cNvSpPr>
            <a:spLocks noChangeArrowheads="1"/>
          </p:cNvSpPr>
          <p:nvPr/>
        </p:nvSpPr>
        <p:spPr bwMode="auto">
          <a:xfrm>
            <a:off x="844550" y="1216025"/>
            <a:ext cx="135255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kumimoji="0" lang="en-US" altLang="ko-KR" sz="1100" b="1" dirty="0">
                <a:solidFill>
                  <a:srgbClr val="FFFFFF"/>
                </a:solidFill>
                <a:latin typeface="Trebuchet MS" pitchFamily="34" charset="0"/>
                <a:ea typeface="맑은 고딕" pitchFamily="50" charset="-127"/>
              </a:rPr>
              <a:t>Financial Analysis</a:t>
            </a:r>
            <a:endParaRPr lang="ko-KR" altLang="en-US" sz="1100" dirty="0">
              <a:latin typeface="Trebuchet MS" pitchFamily="34" charset="0"/>
              <a:ea typeface="맑은 고딕" pitchFamily="50" charset="-127"/>
            </a:endParaRPr>
          </a:p>
        </p:txBody>
      </p:sp>
      <p:sp>
        <p:nvSpPr>
          <p:cNvPr id="12"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pic>
        <p:nvPicPr>
          <p:cNvPr id="31754" name="Picture 28" descr="C:\Users\08539\Downloads\1403786430_45_Menu.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93700" y="1227138"/>
            <a:ext cx="234950" cy="234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31755" name="그룹 170"/>
          <p:cNvGrpSpPr>
            <a:grpSpLocks/>
          </p:cNvGrpSpPr>
          <p:nvPr/>
        </p:nvGrpSpPr>
        <p:grpSpPr bwMode="auto">
          <a:xfrm rot="-8100000">
            <a:off x="2108200" y="1233488"/>
            <a:ext cx="212725" cy="215900"/>
            <a:chOff x="3740150" y="525463"/>
            <a:chExt cx="349250" cy="350837"/>
          </a:xfrm>
        </p:grpSpPr>
        <p:cxnSp>
          <p:nvCxnSpPr>
            <p:cNvPr id="17" name="직선 연결선 16"/>
            <p:cNvCxnSpPr/>
            <p:nvPr/>
          </p:nvCxnSpPr>
          <p:spPr bwMode="auto">
            <a:xfrm rot="5400000">
              <a:off x="3573857" y="698146"/>
              <a:ext cx="348258"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8" name="직선 연결선 17"/>
            <p:cNvCxnSpPr/>
            <p:nvPr/>
          </p:nvCxnSpPr>
          <p:spPr bwMode="auto">
            <a:xfrm rot="10800000">
              <a:off x="3743836" y="879644"/>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19" name="직사각형 21"/>
          <p:cNvSpPr>
            <a:spLocks noChangeArrowheads="1"/>
          </p:cNvSpPr>
          <p:nvPr/>
        </p:nvSpPr>
        <p:spPr bwMode="auto">
          <a:xfrm>
            <a:off x="2447925" y="1216025"/>
            <a:ext cx="1217613"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kumimoji="0" lang="en-US" altLang="ko-KR" sz="1100" b="1" kern="0" dirty="0">
                <a:solidFill>
                  <a:srgbClr val="FFFFFF"/>
                </a:solidFill>
                <a:latin typeface="Trebuchet MS"/>
                <a:ea typeface="맑은 고딕"/>
              </a:rPr>
              <a:t>Child Education</a:t>
            </a:r>
          </a:p>
        </p:txBody>
      </p:sp>
      <p:sp>
        <p:nvSpPr>
          <p:cNvPr id="20"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31758" name="모서리가 둥근 직사각형 89"/>
          <p:cNvSpPr>
            <a:spLocks noChangeArrowheads="1"/>
          </p:cNvSpPr>
          <p:nvPr/>
        </p:nvSpPr>
        <p:spPr bwMode="auto">
          <a:xfrm>
            <a:off x="393700" y="6078538"/>
            <a:ext cx="5143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graphicFrame>
        <p:nvGraphicFramePr>
          <p:cNvPr id="181" name="Group 369"/>
          <p:cNvGraphicFramePr>
            <a:graphicFrameLocks noGrp="1"/>
          </p:cNvGraphicFramePr>
          <p:nvPr>
            <p:extLst>
              <p:ext uri="{D42A27DB-BD31-4B8C-83A1-F6EECF244321}">
                <p14:modId xmlns="" xmlns:p14="http://schemas.microsoft.com/office/powerpoint/2010/main" val="1771253330"/>
              </p:ext>
            </p:extLst>
          </p:nvPr>
        </p:nvGraphicFramePr>
        <p:xfrm>
          <a:off x="7534275" y="917575"/>
          <a:ext cx="2371725" cy="2275698"/>
        </p:xfrm>
        <a:graphic>
          <a:graphicData uri="http://schemas.openxmlformats.org/drawingml/2006/table">
            <a:tbl>
              <a:tblPr/>
              <a:tblGrid>
                <a:gridCol w="255588"/>
                <a:gridCol w="2116137"/>
              </a:tblGrid>
              <a:tr h="32861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1</a:t>
                      </a:r>
                    </a:p>
                  </a:txBody>
                  <a:tcPr marL="0" marR="0" marT="45480" marB="45480"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5725" marR="0" lvl="0" indent="-85725" algn="l" defTabSz="914400" rtl="0" eaLnBrk="0" fontAlgn="base" latinLnBrk="1" hangingPunct="0">
                        <a:lnSpc>
                          <a:spcPct val="110000"/>
                        </a:lnSpc>
                        <a:spcBef>
                          <a:spcPct val="0"/>
                        </a:spcBef>
                        <a:spcAft>
                          <a:spcPct val="0"/>
                        </a:spcAft>
                        <a:buClrTx/>
                        <a:buSzTx/>
                        <a:buFont typeface="Arial" pitchFamily="34" charset="0"/>
                        <a:buChar char="•"/>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This value is auto populated.</a:t>
                      </a:r>
                    </a:p>
                  </a:txBody>
                  <a:tcPr marL="36000" marR="36000" marT="35810" marB="3581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2861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2</a:t>
                      </a:r>
                    </a:p>
                  </a:txBody>
                  <a:tcPr marL="0" marR="0" marT="45480" marB="45480"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[Graph] Area</a:t>
                      </a:r>
                    </a:p>
                  </a:txBody>
                  <a:tcPr marL="36000" marR="36000" marT="35810" marB="3581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2861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3</a:t>
                      </a:r>
                    </a:p>
                  </a:txBody>
                  <a:tcPr marL="0" marR="0" marT="45480" marB="45480"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[PDF] Button:</a:t>
                      </a:r>
                    </a:p>
                    <a:p>
                      <a:pPr marL="85725" marR="0" lvl="0" indent="-85725" algn="l" defTabSz="914400" rtl="0" eaLnBrk="0" fontAlgn="base" latinLnBrk="1" hangingPunct="0">
                        <a:lnSpc>
                          <a:spcPct val="110000"/>
                        </a:lnSpc>
                        <a:spcBef>
                          <a:spcPct val="0"/>
                        </a:spcBef>
                        <a:spcAft>
                          <a:spcPct val="0"/>
                        </a:spcAft>
                        <a:buClrTx/>
                        <a:buSzTx/>
                        <a:buFont typeface="Arial" pitchFamily="34" charset="0"/>
                        <a:buChar char="•"/>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Go to PDF view screen after FNA PDF generation</a:t>
                      </a:r>
                    </a:p>
                    <a:p>
                      <a:pPr marL="85725" marR="0" lvl="0" indent="-85725" algn="l" defTabSz="914400" rtl="0" eaLnBrk="0" fontAlgn="base" latinLnBrk="1" hangingPunct="0">
                        <a:lnSpc>
                          <a:spcPct val="110000"/>
                        </a:lnSpc>
                        <a:spcBef>
                          <a:spcPct val="0"/>
                        </a:spcBef>
                        <a:spcAft>
                          <a:spcPct val="0"/>
                        </a:spcAft>
                        <a:buClrTx/>
                        <a:buSzTx/>
                        <a:buFont typeface="Arial" pitchFamily="34" charset="0"/>
                        <a:buChar char="•"/>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In case customer not an existing customer, prompt user if they want to save the customer. </a:t>
                      </a:r>
                    </a:p>
                    <a:p>
                      <a:pPr marL="85725" marR="0" lvl="0" indent="-85725" algn="l" defTabSz="914400" rtl="0" eaLnBrk="0" fontAlgn="base" latinLnBrk="1" hangingPunct="0">
                        <a:lnSpc>
                          <a:spcPct val="110000"/>
                        </a:lnSpc>
                        <a:spcBef>
                          <a:spcPct val="0"/>
                        </a:spcBef>
                        <a:spcAft>
                          <a:spcPct val="0"/>
                        </a:spcAft>
                        <a:buClrTx/>
                        <a:buSzTx/>
                        <a:buFont typeface="Arial" pitchFamily="34" charset="0"/>
                        <a:buChar char="•"/>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PDF language selection screen is displayed.</a:t>
                      </a:r>
                    </a:p>
                  </a:txBody>
                  <a:tcPr marL="36000" marR="36000" marT="35810" marB="3581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2861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4</a:t>
                      </a:r>
                    </a:p>
                  </a:txBody>
                  <a:tcPr marL="0" marR="0" marT="45480" marB="45480"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[Sales Illustration]</a:t>
                      </a:r>
                    </a:p>
                    <a:p>
                      <a:pPr marL="85725" marR="0" lvl="0" indent="-85725" algn="l" defTabSz="914400" rtl="0" eaLnBrk="0" fontAlgn="base" latinLnBrk="1" hangingPunct="0">
                        <a:lnSpc>
                          <a:spcPct val="110000"/>
                        </a:lnSpc>
                        <a:spcBef>
                          <a:spcPct val="0"/>
                        </a:spcBef>
                        <a:spcAft>
                          <a:spcPct val="0"/>
                        </a:spcAft>
                        <a:buClrTx/>
                        <a:buSzTx/>
                        <a:buFont typeface="Arial" pitchFamily="34" charset="0"/>
                        <a:buChar char="•"/>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Go to Sales Illustration screen.</a:t>
                      </a:r>
                    </a:p>
                    <a:p>
                      <a:pPr marL="85725" marR="0" lvl="0" indent="-85725" algn="l" defTabSz="914400" rtl="0" eaLnBrk="0" fontAlgn="base" latinLnBrk="1" hangingPunct="0">
                        <a:lnSpc>
                          <a:spcPct val="110000"/>
                        </a:lnSpc>
                        <a:spcBef>
                          <a:spcPct val="0"/>
                        </a:spcBef>
                        <a:spcAft>
                          <a:spcPct val="0"/>
                        </a:spcAft>
                        <a:buClrTx/>
                        <a:buSzTx/>
                        <a:buFont typeface="Arial" pitchFamily="34" charset="0"/>
                        <a:buChar char="•"/>
                        <a:tabLst/>
                        <a:defRPr/>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Only enabled after checking PDF.</a:t>
                      </a:r>
                    </a:p>
                  </a:txBody>
                  <a:tcPr marL="36000" marR="36000" marT="35810" marB="35810"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183" name="직사각형 182"/>
          <p:cNvSpPr/>
          <p:nvPr/>
        </p:nvSpPr>
        <p:spPr bwMode="auto">
          <a:xfrm>
            <a:off x="373063" y="1536700"/>
            <a:ext cx="1185862"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108000" bIns="180000" anchor="ctr"/>
          <a:lstStyle/>
          <a:p>
            <a:pPr algn="ctr">
              <a:defRPr/>
            </a:pPr>
            <a:r>
              <a:rPr kumimoji="0" lang="en-US" altLang="ko-KR" sz="800" dirty="0">
                <a:solidFill>
                  <a:schemeClr val="tx1"/>
                </a:solidFill>
                <a:latin typeface="Trebuchet MS" pitchFamily="34" charset="0"/>
                <a:ea typeface="맑은 고딕" pitchFamily="50" charset="-127"/>
              </a:rPr>
              <a:t>Income Protection</a:t>
            </a:r>
            <a:endParaRPr kumimoji="0" lang="ko-KR" altLang="en-US" sz="800" dirty="0">
              <a:solidFill>
                <a:schemeClr val="tx1"/>
              </a:solidFill>
              <a:latin typeface="Trebuchet MS" pitchFamily="34" charset="0"/>
              <a:ea typeface="맑은 고딕" pitchFamily="50" charset="-127"/>
            </a:endParaRPr>
          </a:p>
        </p:txBody>
      </p:sp>
      <p:sp>
        <p:nvSpPr>
          <p:cNvPr id="184" name="직사각형 183"/>
          <p:cNvSpPr/>
          <p:nvPr/>
        </p:nvSpPr>
        <p:spPr bwMode="auto">
          <a:xfrm>
            <a:off x="1624013" y="1536700"/>
            <a:ext cx="1123950" cy="252413"/>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lIns="108000" tIns="180000" rIns="108000" bIns="180000" anchor="ctr"/>
          <a:lstStyle/>
          <a:p>
            <a:pPr algn="ctr">
              <a:defRPr/>
            </a:pPr>
            <a:r>
              <a:rPr kumimoji="0" lang="en-US" altLang="ko-KR" sz="800" dirty="0">
                <a:solidFill>
                  <a:schemeClr val="tx1"/>
                </a:solidFill>
                <a:latin typeface="Trebuchet MS" pitchFamily="34" charset="0"/>
                <a:ea typeface="맑은 고딕" pitchFamily="50" charset="-127"/>
              </a:rPr>
              <a:t>Child Education</a:t>
            </a:r>
            <a:endParaRPr kumimoji="0" lang="ko-KR" altLang="en-US" sz="800" dirty="0">
              <a:solidFill>
                <a:schemeClr val="tx1"/>
              </a:solidFill>
              <a:latin typeface="Trebuchet MS" pitchFamily="34" charset="0"/>
              <a:ea typeface="맑은 고딕" pitchFamily="50" charset="-127"/>
            </a:endParaRPr>
          </a:p>
        </p:txBody>
      </p:sp>
      <p:cxnSp>
        <p:nvCxnSpPr>
          <p:cNvPr id="226" name="직선 연결선 225"/>
          <p:cNvCxnSpPr/>
          <p:nvPr/>
        </p:nvCxnSpPr>
        <p:spPr bwMode="auto">
          <a:xfrm>
            <a:off x="301625" y="1789113"/>
            <a:ext cx="7037388" cy="0"/>
          </a:xfrm>
          <a:prstGeom prst="line">
            <a:avLst/>
          </a:prstGeom>
          <a:noFill/>
          <a:ln w="12700" cap="flat" cmpd="sng" algn="ctr">
            <a:solidFill>
              <a:schemeClr val="bg1">
                <a:lumMod val="50000"/>
              </a:schemeClr>
            </a:solidFill>
            <a:prstDash val="solid"/>
            <a:round/>
            <a:headEnd type="none" w="med" len="med"/>
            <a:tailEnd type="none"/>
          </a:ln>
          <a:effectLst/>
        </p:spPr>
      </p:cxnSp>
      <p:sp>
        <p:nvSpPr>
          <p:cNvPr id="229" name="모서리가 둥근 직사각형 228"/>
          <p:cNvSpPr/>
          <p:nvPr/>
        </p:nvSpPr>
        <p:spPr bwMode="auto">
          <a:xfrm>
            <a:off x="800100" y="2668242"/>
            <a:ext cx="6057900" cy="2476500"/>
          </a:xfrm>
          <a:prstGeom prst="roundRect">
            <a:avLst>
              <a:gd name="adj" fmla="val 4199"/>
            </a:avLst>
          </a:prstGeom>
          <a:solidFill>
            <a:schemeClr val="bg1">
              <a:lumMod val="9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endParaRPr lang="en-US" altLang="ko-KR" sz="1400" dirty="0">
              <a:solidFill>
                <a:schemeClr val="tx1">
                  <a:lumMod val="75000"/>
                  <a:lumOff val="25000"/>
                </a:schemeClr>
              </a:solidFill>
              <a:latin typeface="Trebuchet MS" pitchFamily="34" charset="0"/>
              <a:ea typeface="맑은 고딕" pitchFamily="50" charset="-127"/>
            </a:endParaRPr>
          </a:p>
        </p:txBody>
      </p:sp>
      <p:sp>
        <p:nvSpPr>
          <p:cNvPr id="235" name="모서리가 둥근 직사각형 234"/>
          <p:cNvSpPr/>
          <p:nvPr/>
        </p:nvSpPr>
        <p:spPr bwMode="auto">
          <a:xfrm>
            <a:off x="800100" y="2143125"/>
            <a:ext cx="3021013" cy="323850"/>
          </a:xfrm>
          <a:prstGeom prst="roundRect">
            <a:avLst>
              <a:gd name="adj" fmla="val 23529"/>
            </a:avLst>
          </a:prstGeom>
          <a:solidFill>
            <a:schemeClr val="bg1">
              <a:lumMod val="9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endParaRPr lang="en-US" altLang="ko-KR" sz="1400" dirty="0">
              <a:solidFill>
                <a:schemeClr val="tx1">
                  <a:lumMod val="75000"/>
                  <a:lumOff val="25000"/>
                </a:schemeClr>
              </a:solidFill>
              <a:latin typeface="Trebuchet MS" pitchFamily="34" charset="0"/>
              <a:ea typeface="맑은 고딕" pitchFamily="50" charset="-127"/>
            </a:endParaRPr>
          </a:p>
        </p:txBody>
      </p:sp>
      <p:sp>
        <p:nvSpPr>
          <p:cNvPr id="31773" name="직사각형 270"/>
          <p:cNvSpPr>
            <a:spLocks noChangeArrowheads="1"/>
          </p:cNvSpPr>
          <p:nvPr/>
        </p:nvSpPr>
        <p:spPr bwMode="auto">
          <a:xfrm>
            <a:off x="854075" y="2197100"/>
            <a:ext cx="809625"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Designed For</a:t>
            </a:r>
            <a:endParaRPr lang="en-US" altLang="ko-KR" sz="800">
              <a:solidFill>
                <a:srgbClr val="FF0000"/>
              </a:solidFill>
              <a:latin typeface="맑은 고딕" pitchFamily="50" charset="-127"/>
              <a:ea typeface="맑은 고딕" pitchFamily="50" charset="-127"/>
            </a:endParaRPr>
          </a:p>
        </p:txBody>
      </p:sp>
      <p:sp>
        <p:nvSpPr>
          <p:cNvPr id="237" name="AutoShape 318"/>
          <p:cNvSpPr>
            <a:spLocks noChangeArrowheads="1"/>
          </p:cNvSpPr>
          <p:nvPr/>
        </p:nvSpPr>
        <p:spPr bwMode="auto">
          <a:xfrm>
            <a:off x="1663700" y="2197100"/>
            <a:ext cx="2052638"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45" name="직사각형 2"/>
          <p:cNvSpPr>
            <a:spLocks noChangeArrowheads="1"/>
          </p:cNvSpPr>
          <p:nvPr/>
        </p:nvSpPr>
        <p:spPr bwMode="auto">
          <a:xfrm>
            <a:off x="568325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46" name="순서도: 병합 45"/>
          <p:cNvSpPr/>
          <p:nvPr/>
        </p:nvSpPr>
        <p:spPr bwMode="auto">
          <a:xfrm>
            <a:off x="6451600" y="1298575"/>
            <a:ext cx="122238"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pic>
        <p:nvPicPr>
          <p:cNvPr id="31779" name="그림 106"/>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6751638" y="1216025"/>
            <a:ext cx="250825"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1780" name="직사각형 270"/>
          <p:cNvSpPr>
            <a:spLocks noChangeArrowheads="1"/>
          </p:cNvSpPr>
          <p:nvPr/>
        </p:nvSpPr>
        <p:spPr bwMode="auto">
          <a:xfrm>
            <a:off x="979488" y="2817467"/>
            <a:ext cx="1158875" cy="230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900" b="1" u="sng">
                <a:latin typeface="맑은 고딕" pitchFamily="50" charset="-127"/>
                <a:ea typeface="맑은 고딕" pitchFamily="50" charset="-127"/>
              </a:rPr>
              <a:t>Summary (Graph)</a:t>
            </a:r>
            <a:endParaRPr lang="en-US" altLang="ko-KR" sz="900" b="1" u="sng">
              <a:solidFill>
                <a:srgbClr val="FF0000"/>
              </a:solidFill>
              <a:latin typeface="맑은 고딕" pitchFamily="50" charset="-127"/>
              <a:ea typeface="맑은 고딕" pitchFamily="50" charset="-127"/>
            </a:endParaRPr>
          </a:p>
        </p:txBody>
      </p:sp>
      <p:pic>
        <p:nvPicPr>
          <p:cNvPr id="31783" name="Picture 2" descr="C:\업무\UI icons\Back iCon\1403791915_Adobe - Acrobat.png"/>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35725" y="2863505"/>
            <a:ext cx="274638"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1784" name="직사각형 270"/>
          <p:cNvSpPr>
            <a:spLocks noChangeArrowheads="1"/>
          </p:cNvSpPr>
          <p:nvPr/>
        </p:nvSpPr>
        <p:spPr bwMode="auto">
          <a:xfrm>
            <a:off x="971550" y="3185767"/>
            <a:ext cx="2795588"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1. To accumulate this amount of RM                and to</a:t>
            </a:r>
          </a:p>
        </p:txBody>
      </p:sp>
      <p:sp>
        <p:nvSpPr>
          <p:cNvPr id="59" name="AutoShape 318"/>
          <p:cNvSpPr>
            <a:spLocks noChangeArrowheads="1"/>
          </p:cNvSpPr>
          <p:nvPr/>
        </p:nvSpPr>
        <p:spPr bwMode="auto">
          <a:xfrm>
            <a:off x="2817813" y="3176242"/>
            <a:ext cx="449262" cy="236538"/>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Disable</a:t>
            </a:r>
          </a:p>
        </p:txBody>
      </p:sp>
      <p:sp>
        <p:nvSpPr>
          <p:cNvPr id="31786" name="직사각형 270"/>
          <p:cNvSpPr>
            <a:spLocks noChangeArrowheads="1"/>
          </p:cNvSpPr>
          <p:nvPr/>
        </p:nvSpPr>
        <p:spPr bwMode="auto">
          <a:xfrm>
            <a:off x="1112838" y="3862042"/>
            <a:ext cx="2151062"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t>payor, we recommend</a:t>
            </a:r>
            <a:r>
              <a:rPr lang="en-US" altLang="ko-KR" sz="800">
                <a:solidFill>
                  <a:srgbClr val="FF0000"/>
                </a:solidFill>
                <a:latin typeface="맑은 고딕" pitchFamily="50" charset="-127"/>
                <a:ea typeface="맑은 고딕" pitchFamily="50" charset="-127"/>
              </a:rPr>
              <a:t> </a:t>
            </a:r>
            <a:r>
              <a:rPr lang="en-US" altLang="ko-KR" sz="800"/>
              <a:t>that you take on the</a:t>
            </a:r>
          </a:p>
        </p:txBody>
      </p:sp>
      <p:sp>
        <p:nvSpPr>
          <p:cNvPr id="31787" name="직사각형 270"/>
          <p:cNvSpPr>
            <a:spLocks noChangeArrowheads="1"/>
          </p:cNvSpPr>
          <p:nvPr/>
        </p:nvSpPr>
        <p:spPr bwMode="auto">
          <a:xfrm>
            <a:off x="971550" y="4335117"/>
            <a:ext cx="2370138"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2. Allow us to use a simple sales illustration to</a:t>
            </a:r>
            <a:endParaRPr lang="en-US" altLang="ko-KR" sz="800">
              <a:solidFill>
                <a:srgbClr val="FF0000"/>
              </a:solidFill>
              <a:latin typeface="맑은 고딕" pitchFamily="50" charset="-127"/>
              <a:ea typeface="맑은 고딕" pitchFamily="50" charset="-127"/>
            </a:endParaRPr>
          </a:p>
        </p:txBody>
      </p:sp>
      <p:sp>
        <p:nvSpPr>
          <p:cNvPr id="31788" name="직사각형 270"/>
          <p:cNvSpPr>
            <a:spLocks noChangeArrowheads="1"/>
          </p:cNvSpPr>
          <p:nvPr/>
        </p:nvSpPr>
        <p:spPr bwMode="auto">
          <a:xfrm>
            <a:off x="1112838" y="3414367"/>
            <a:ext cx="241935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ensure that  </a:t>
            </a:r>
            <a:r>
              <a:rPr lang="en-US" altLang="ko-KR" sz="800">
                <a:ea typeface="맑은 고딕" pitchFamily="50" charset="-127"/>
              </a:rPr>
              <a:t>your child's education journey is not</a:t>
            </a:r>
            <a:endParaRPr lang="en-US" altLang="ko-KR" sz="800">
              <a:solidFill>
                <a:srgbClr val="FF0000"/>
              </a:solidFill>
              <a:latin typeface="맑은 고딕" pitchFamily="50" charset="-127"/>
              <a:ea typeface="맑은 고딕" pitchFamily="50" charset="-127"/>
            </a:endParaRPr>
          </a:p>
        </p:txBody>
      </p:sp>
      <p:sp>
        <p:nvSpPr>
          <p:cNvPr id="31789" name="직사각형 270"/>
          <p:cNvSpPr>
            <a:spLocks noChangeArrowheads="1"/>
          </p:cNvSpPr>
          <p:nvPr/>
        </p:nvSpPr>
        <p:spPr bwMode="auto">
          <a:xfrm>
            <a:off x="1112838" y="3644555"/>
            <a:ext cx="2417762"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ea typeface="맑은 고딕" pitchFamily="50" charset="-127"/>
              </a:rPr>
              <a:t>distrupted, should </a:t>
            </a:r>
            <a:r>
              <a:rPr lang="en-US" altLang="ko-KR" sz="800"/>
              <a:t>anything happen to you as the</a:t>
            </a:r>
            <a:endParaRPr lang="en-US" altLang="ko-KR" sz="800">
              <a:solidFill>
                <a:srgbClr val="FF0000"/>
              </a:solidFill>
              <a:latin typeface="맑은 고딕" pitchFamily="50" charset="-127"/>
              <a:ea typeface="맑은 고딕" pitchFamily="50" charset="-127"/>
            </a:endParaRPr>
          </a:p>
        </p:txBody>
      </p:sp>
      <p:sp>
        <p:nvSpPr>
          <p:cNvPr id="31790" name="직사각형 270"/>
          <p:cNvSpPr>
            <a:spLocks noChangeArrowheads="1"/>
          </p:cNvSpPr>
          <p:nvPr/>
        </p:nvSpPr>
        <p:spPr bwMode="auto">
          <a:xfrm>
            <a:off x="1112838" y="4551017"/>
            <a:ext cx="1285875"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a:latin typeface="맑은 고딕" pitchFamily="50" charset="-127"/>
                <a:ea typeface="맑은 고딕" pitchFamily="50" charset="-127"/>
              </a:rPr>
              <a:t>help you close the gap.</a:t>
            </a:r>
            <a:endParaRPr lang="en-US" altLang="ko-KR" sz="800">
              <a:solidFill>
                <a:srgbClr val="FF0000"/>
              </a:solidFill>
              <a:latin typeface="맑은 고딕" pitchFamily="50" charset="-127"/>
              <a:ea typeface="맑은 고딕" pitchFamily="50" charset="-127"/>
            </a:endParaRPr>
          </a:p>
        </p:txBody>
      </p:sp>
      <p:graphicFrame>
        <p:nvGraphicFramePr>
          <p:cNvPr id="50" name="Chart 1"/>
          <p:cNvGraphicFramePr>
            <a:graphicFrameLocks/>
          </p:cNvGraphicFramePr>
          <p:nvPr>
            <p:extLst>
              <p:ext uri="{D42A27DB-BD31-4B8C-83A1-F6EECF244321}">
                <p14:modId xmlns="" xmlns:p14="http://schemas.microsoft.com/office/powerpoint/2010/main" val="3454123991"/>
              </p:ext>
            </p:extLst>
          </p:nvPr>
        </p:nvGraphicFramePr>
        <p:xfrm>
          <a:off x="3790950" y="2932883"/>
          <a:ext cx="2515553" cy="2145277"/>
        </p:xfrm>
        <a:graphic>
          <a:graphicData uri="http://schemas.openxmlformats.org/drawingml/2006/chart">
            <c:chart xmlns:c="http://schemas.openxmlformats.org/drawingml/2006/chart" xmlns:r="http://schemas.openxmlformats.org/officeDocument/2006/relationships" r:id="rId6"/>
          </a:graphicData>
        </a:graphic>
      </p:graphicFrame>
      <p:sp>
        <p:nvSpPr>
          <p:cNvPr id="31792" name="직사각형 270"/>
          <p:cNvSpPr>
            <a:spLocks noChangeArrowheads="1"/>
          </p:cNvSpPr>
          <p:nvPr/>
        </p:nvSpPr>
        <p:spPr bwMode="auto">
          <a:xfrm>
            <a:off x="1112838" y="4077942"/>
            <a:ext cx="1744662" cy="214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fontAlgn="b"/>
            <a:r>
              <a:rPr lang="en-US" altLang="ko-KR" sz="800" b="1" u="sng"/>
              <a:t>Payor Benefit Rider</a:t>
            </a:r>
            <a:r>
              <a:rPr lang="en-US" altLang="ko-KR" sz="800" b="1"/>
              <a:t> </a:t>
            </a:r>
            <a:r>
              <a:rPr lang="en-US" altLang="ko-KR" sz="800"/>
              <a:t>for the plan. </a:t>
            </a:r>
          </a:p>
        </p:txBody>
      </p:sp>
      <p:sp>
        <p:nvSpPr>
          <p:cNvPr id="51" name="타원 726"/>
          <p:cNvSpPr>
            <a:spLocks noChangeArrowheads="1"/>
          </p:cNvSpPr>
          <p:nvPr/>
        </p:nvSpPr>
        <p:spPr bwMode="auto">
          <a:xfrm>
            <a:off x="2099469" y="3076230"/>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1</a:t>
            </a:r>
            <a:endParaRPr kumimoji="0" lang="en-US" altLang="ko-KR" sz="800" b="1" dirty="0">
              <a:solidFill>
                <a:srgbClr val="FFFFFF"/>
              </a:solidFill>
              <a:latin typeface="Calibri" pitchFamily="34" charset="0"/>
              <a:ea typeface="맑은 고딕" pitchFamily="50" charset="-127"/>
            </a:endParaRPr>
          </a:p>
        </p:txBody>
      </p:sp>
      <p:sp>
        <p:nvSpPr>
          <p:cNvPr id="52" name="타원 726"/>
          <p:cNvSpPr>
            <a:spLocks noChangeArrowheads="1"/>
          </p:cNvSpPr>
          <p:nvPr/>
        </p:nvSpPr>
        <p:spPr bwMode="auto">
          <a:xfrm>
            <a:off x="4129088" y="3076230"/>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2</a:t>
            </a:r>
            <a:endParaRPr kumimoji="0" lang="en-US" altLang="ko-KR" sz="800" b="1" dirty="0">
              <a:solidFill>
                <a:srgbClr val="FFFFFF"/>
              </a:solidFill>
              <a:latin typeface="Calibri" pitchFamily="34" charset="0"/>
              <a:ea typeface="맑은 고딕" pitchFamily="50" charset="-127"/>
            </a:endParaRPr>
          </a:p>
        </p:txBody>
      </p:sp>
      <p:sp>
        <p:nvSpPr>
          <p:cNvPr id="53" name="타원 726"/>
          <p:cNvSpPr>
            <a:spLocks noChangeArrowheads="1"/>
          </p:cNvSpPr>
          <p:nvPr/>
        </p:nvSpPr>
        <p:spPr bwMode="auto">
          <a:xfrm>
            <a:off x="6333332" y="2754761"/>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3</a:t>
            </a:r>
            <a:endParaRPr kumimoji="0" lang="en-US" altLang="ko-KR" sz="800" b="1" dirty="0">
              <a:solidFill>
                <a:srgbClr val="FFFFFF"/>
              </a:solidFill>
              <a:latin typeface="Calibri" pitchFamily="34" charset="0"/>
              <a:ea typeface="맑은 고딕" pitchFamily="50" charset="-127"/>
            </a:endParaRPr>
          </a:p>
        </p:txBody>
      </p:sp>
      <p:sp>
        <p:nvSpPr>
          <p:cNvPr id="57" name="모서리가 둥근 직사각형 89"/>
          <p:cNvSpPr>
            <a:spLocks noChangeArrowheads="1"/>
          </p:cNvSpPr>
          <p:nvPr/>
        </p:nvSpPr>
        <p:spPr bwMode="auto">
          <a:xfrm>
            <a:off x="6351104" y="6078538"/>
            <a:ext cx="860909"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dirty="0" smtClean="0">
                <a:latin typeface="맑은 고딕" pitchFamily="50" charset="-127"/>
                <a:ea typeface="맑은 고딕" pitchFamily="50" charset="-127"/>
              </a:rPr>
              <a:t>Sales Illustration</a:t>
            </a:r>
            <a:endParaRPr kumimoji="0" lang="ko-KR" altLang="en-US" sz="800" b="1" dirty="0">
              <a:latin typeface="맑은 고딕" pitchFamily="50" charset="-127"/>
              <a:ea typeface="맑은 고딕" pitchFamily="50" charset="-127"/>
            </a:endParaRPr>
          </a:p>
        </p:txBody>
      </p:sp>
      <p:sp>
        <p:nvSpPr>
          <p:cNvPr id="56" name="타원 726"/>
          <p:cNvSpPr>
            <a:spLocks noChangeArrowheads="1"/>
          </p:cNvSpPr>
          <p:nvPr/>
        </p:nvSpPr>
        <p:spPr bwMode="auto">
          <a:xfrm>
            <a:off x="6244432" y="596741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4</a:t>
            </a:r>
            <a:endParaRPr kumimoji="0" lang="en-US" altLang="ko-KR" sz="800" b="1" dirty="0">
              <a:solidFill>
                <a:srgbClr val="FFFFFF"/>
              </a:solidFill>
              <a:latin typeface="Calibri" pitchFamily="34" charset="0"/>
              <a:ea typeface="맑은 고딕" pitchFamily="50" charset="-127"/>
            </a:endParaRPr>
          </a:p>
        </p:txBody>
      </p:sp>
      <p:cxnSp>
        <p:nvCxnSpPr>
          <p:cNvPr id="54" name="직선 연결선 53"/>
          <p:cNvCxnSpPr/>
          <p:nvPr/>
        </p:nvCxnSpPr>
        <p:spPr bwMode="auto">
          <a:xfrm>
            <a:off x="800100" y="5418862"/>
            <a:ext cx="6057900"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55" name="직선 연결선 54"/>
          <p:cNvCxnSpPr/>
          <p:nvPr/>
        </p:nvCxnSpPr>
        <p:spPr bwMode="auto">
          <a:xfrm>
            <a:off x="6858000" y="5304562"/>
            <a:ext cx="0" cy="23622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58" name="직선 연결선 57"/>
          <p:cNvCxnSpPr/>
          <p:nvPr/>
        </p:nvCxnSpPr>
        <p:spPr bwMode="auto">
          <a:xfrm>
            <a:off x="800100" y="5304562"/>
            <a:ext cx="0" cy="23622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60" name="직선 연결선 59"/>
          <p:cNvCxnSpPr/>
          <p:nvPr/>
        </p:nvCxnSpPr>
        <p:spPr bwMode="auto">
          <a:xfrm>
            <a:off x="2662238" y="5304562"/>
            <a:ext cx="0" cy="23622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61" name="직선 연결선 60"/>
          <p:cNvCxnSpPr/>
          <p:nvPr/>
        </p:nvCxnSpPr>
        <p:spPr bwMode="auto">
          <a:xfrm>
            <a:off x="4704398" y="5304562"/>
            <a:ext cx="0" cy="236220"/>
          </a:xfrm>
          <a:prstGeom prst="line">
            <a:avLst/>
          </a:prstGeom>
          <a:noFill/>
          <a:ln w="3175" cap="flat" cmpd="sng" algn="ctr">
            <a:solidFill>
              <a:schemeClr val="bg1">
                <a:lumMod val="75000"/>
              </a:schemeClr>
            </a:solidFill>
            <a:prstDash val="solid"/>
            <a:round/>
            <a:headEnd type="none" w="med" len="med"/>
            <a:tailEnd type="none"/>
          </a:ln>
          <a:effectLst/>
        </p:spPr>
      </p:cxnSp>
      <p:sp>
        <p:nvSpPr>
          <p:cNvPr id="62" name="TextBox 61"/>
          <p:cNvSpPr txBox="1"/>
          <p:nvPr/>
        </p:nvSpPr>
        <p:spPr>
          <a:xfrm>
            <a:off x="738187" y="5402580"/>
            <a:ext cx="1862138" cy="215444"/>
          </a:xfrm>
          <a:prstGeom prst="rect">
            <a:avLst/>
          </a:prstGeom>
          <a:noFill/>
        </p:spPr>
        <p:txBody>
          <a:bodyPr wrap="square" rtlCol="0">
            <a:spAutoFit/>
          </a:bodyPr>
          <a:lstStyle/>
          <a:p>
            <a:r>
              <a:rPr lang="en-US" altLang="ko-KR" sz="800" dirty="0"/>
              <a:t>Education Fund Assessment</a:t>
            </a:r>
          </a:p>
        </p:txBody>
      </p:sp>
      <p:sp>
        <p:nvSpPr>
          <p:cNvPr id="63" name="TextBox 62"/>
          <p:cNvSpPr txBox="1"/>
          <p:nvPr/>
        </p:nvSpPr>
        <p:spPr>
          <a:xfrm>
            <a:off x="2615565" y="5214848"/>
            <a:ext cx="1862138" cy="215444"/>
          </a:xfrm>
          <a:prstGeom prst="rect">
            <a:avLst/>
          </a:prstGeom>
          <a:noFill/>
        </p:spPr>
        <p:txBody>
          <a:bodyPr wrap="square" rtlCol="0">
            <a:spAutoFit/>
          </a:bodyPr>
          <a:lstStyle/>
          <a:p>
            <a:r>
              <a:rPr lang="en-US" altLang="ko-KR" sz="800" dirty="0"/>
              <a:t>Education Needs Assessment</a:t>
            </a:r>
          </a:p>
        </p:txBody>
      </p:sp>
      <p:sp>
        <p:nvSpPr>
          <p:cNvPr id="64" name="TextBox 63"/>
          <p:cNvSpPr txBox="1"/>
          <p:nvPr/>
        </p:nvSpPr>
        <p:spPr>
          <a:xfrm>
            <a:off x="4644708" y="5433060"/>
            <a:ext cx="1862138" cy="215444"/>
          </a:xfrm>
          <a:prstGeom prst="rect">
            <a:avLst/>
          </a:prstGeom>
          <a:noFill/>
        </p:spPr>
        <p:txBody>
          <a:bodyPr wrap="square" rtlCol="0">
            <a:spAutoFit/>
          </a:bodyPr>
          <a:lstStyle/>
          <a:p>
            <a:r>
              <a:rPr lang="en-US" altLang="ko-KR" sz="800" dirty="0"/>
              <a:t>Financial Solution</a:t>
            </a:r>
          </a:p>
        </p:txBody>
      </p:sp>
      <p:sp>
        <p:nvSpPr>
          <p:cNvPr id="65" name="TextBox 64"/>
          <p:cNvSpPr txBox="1"/>
          <p:nvPr/>
        </p:nvSpPr>
        <p:spPr>
          <a:xfrm>
            <a:off x="6291421" y="5218658"/>
            <a:ext cx="639763" cy="215444"/>
          </a:xfrm>
          <a:prstGeom prst="rect">
            <a:avLst/>
          </a:prstGeom>
          <a:noFill/>
        </p:spPr>
        <p:txBody>
          <a:bodyPr wrap="square" rtlCol="0">
            <a:spAutoFit/>
          </a:bodyPr>
          <a:lstStyle/>
          <a:p>
            <a:r>
              <a:rPr lang="en-US" altLang="ko-KR" sz="800" dirty="0" smtClean="0"/>
              <a:t>Summary</a:t>
            </a:r>
            <a:endParaRPr lang="ko-KR" altLang="en-US" sz="800" dirty="0"/>
          </a:p>
        </p:txBody>
      </p:sp>
      <p:sp>
        <p:nvSpPr>
          <p:cNvPr id="66" name="타원 65"/>
          <p:cNvSpPr/>
          <p:nvPr/>
        </p:nvSpPr>
        <p:spPr bwMode="auto">
          <a:xfrm>
            <a:off x="6796960" y="5343049"/>
            <a:ext cx="122079" cy="122078"/>
          </a:xfrm>
          <a:prstGeom prst="ellipse">
            <a:avLst/>
          </a:prstGeom>
          <a:solidFill>
            <a:schemeClr val="bg1">
              <a:lumMod val="6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spTree>
    <p:extLst>
      <p:ext uri="{BB962C8B-B14F-4D97-AF65-F5344CB8AC3E}">
        <p14:creationId xmlns="" xmlns:p14="http://schemas.microsoft.com/office/powerpoint/2010/main" val="290710481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제목 1"/>
          <p:cNvSpPr>
            <a:spLocks noGrp="1"/>
          </p:cNvSpPr>
          <p:nvPr>
            <p:ph type="title"/>
          </p:nvPr>
        </p:nvSpPr>
        <p:spPr/>
        <p:txBody>
          <a:bodyPr/>
          <a:lstStyle/>
          <a:p>
            <a:r>
              <a:rPr lang="en-US" altLang="ko-KR" sz="1800" dirty="0" smtClean="0"/>
              <a:t>5. Financial Analysis</a:t>
            </a:r>
            <a:endParaRPr sz="1800" smtClean="0"/>
          </a:p>
        </p:txBody>
      </p:sp>
      <p:sp>
        <p:nvSpPr>
          <p:cNvPr id="32771" name="내용 개체 틀 2"/>
          <p:cNvSpPr>
            <a:spLocks noGrp="1"/>
          </p:cNvSpPr>
          <p:nvPr>
            <p:ph idx="5"/>
          </p:nvPr>
        </p:nvSpPr>
        <p:spPr>
          <a:xfrm>
            <a:off x="223838" y="728663"/>
            <a:ext cx="6910387" cy="28098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buFont typeface="Wingdings" pitchFamily="2" charset="2"/>
              <a:buNone/>
            </a:pPr>
            <a:r>
              <a:rPr lang="en-US" altLang="ko-KR" smtClean="0"/>
              <a:t>5.3 FNA PDF</a:t>
            </a:r>
            <a:endParaRPr lang="ko-KR" altLang="en-US" smtClean="0"/>
          </a:p>
        </p:txBody>
      </p:sp>
      <p:sp>
        <p:nvSpPr>
          <p:cNvPr id="32772" name="직사각형 9"/>
          <p:cNvSpPr>
            <a:spLocks/>
          </p:cNvSpPr>
          <p:nvPr/>
        </p:nvSpPr>
        <p:spPr bwMode="auto">
          <a:xfrm rot="10800000" flipV="1">
            <a:off x="300038" y="1076325"/>
            <a:ext cx="7056437"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32773" name="직사각형 10"/>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graphicFrame>
        <p:nvGraphicFramePr>
          <p:cNvPr id="37" name="Group 369"/>
          <p:cNvGraphicFramePr>
            <a:graphicFrameLocks noGrp="1"/>
          </p:cNvGraphicFramePr>
          <p:nvPr/>
        </p:nvGraphicFramePr>
        <p:xfrm>
          <a:off x="7534275" y="919163"/>
          <a:ext cx="2371725" cy="339798"/>
        </p:xfrm>
        <a:graphic>
          <a:graphicData uri="http://schemas.openxmlformats.org/drawingml/2006/table">
            <a:tbl>
              <a:tblPr/>
              <a:tblGrid>
                <a:gridCol w="255588"/>
                <a:gridCol w="2116137"/>
              </a:tblGrid>
              <a:tr h="3397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
                      </a:r>
                    </a:p>
                  </a:txBody>
                  <a:tcPr marL="0" marR="0" marT="45452" marB="45452"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5725" marR="0" lvl="0" indent="-85725" algn="l" defTabSz="914400" rtl="0" eaLnBrk="0" fontAlgn="base" latinLnBrk="1" hangingPunct="0">
                        <a:lnSpc>
                          <a:spcPct val="110000"/>
                        </a:lnSpc>
                        <a:spcBef>
                          <a:spcPct val="0"/>
                        </a:spcBef>
                        <a:spcAft>
                          <a:spcPct val="0"/>
                        </a:spcAft>
                        <a:buClrTx/>
                        <a:buSzTx/>
                        <a:buFont typeface="Wingdings" pitchFamily="2" charset="2"/>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PDF is used to view FNA results.</a:t>
                      </a:r>
                    </a:p>
                    <a:p>
                      <a:pPr marL="85725" marR="0" lvl="0" indent="-85725" algn="l" defTabSz="914400" rtl="0" eaLnBrk="0" fontAlgn="base" latinLnBrk="1" hangingPunct="0">
                        <a:lnSpc>
                          <a:spcPct val="110000"/>
                        </a:lnSpc>
                        <a:spcBef>
                          <a:spcPct val="0"/>
                        </a:spcBef>
                        <a:spcAft>
                          <a:spcPct val="0"/>
                        </a:spcAft>
                        <a:buClrTx/>
                        <a:buSzTx/>
                        <a:buFont typeface="Wingdings" pitchFamily="2" charset="2"/>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Able to send FNA results via email.</a:t>
                      </a:r>
                    </a:p>
                  </a:txBody>
                  <a:tcPr marL="36000" marR="36000" marT="35787" marB="35787"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32781" name="그룹 276"/>
          <p:cNvGrpSpPr>
            <a:grpSpLocks/>
          </p:cNvGrpSpPr>
          <p:nvPr/>
        </p:nvGrpSpPr>
        <p:grpSpPr bwMode="auto">
          <a:xfrm>
            <a:off x="0" y="1511300"/>
            <a:ext cx="271463" cy="4857750"/>
            <a:chOff x="9007" y="2570276"/>
            <a:chExt cx="271973" cy="3439998"/>
          </a:xfrm>
        </p:grpSpPr>
        <p:grpSp>
          <p:nvGrpSpPr>
            <p:cNvPr id="32786" name="그룹 77"/>
            <p:cNvGrpSpPr>
              <a:grpSpLocks/>
            </p:cNvGrpSpPr>
            <p:nvPr/>
          </p:nvGrpSpPr>
          <p:grpSpPr bwMode="auto">
            <a:xfrm>
              <a:off x="28092" y="2570276"/>
              <a:ext cx="252888" cy="3439998"/>
              <a:chOff x="7326139" y="2570276"/>
              <a:chExt cx="252888" cy="3439998"/>
            </a:xfrm>
          </p:grpSpPr>
          <p:sp>
            <p:nvSpPr>
              <p:cNvPr id="54" name="Line 12"/>
              <p:cNvSpPr>
                <a:spLocks noChangeShapeType="1"/>
              </p:cNvSpPr>
              <p:nvPr/>
            </p:nvSpPr>
            <p:spPr bwMode="auto">
              <a:xfrm>
                <a:off x="7448608" y="2584891"/>
                <a:ext cx="0" cy="3397279"/>
              </a:xfrm>
              <a:prstGeom prst="line">
                <a:avLst/>
              </a:prstGeom>
              <a:noFill/>
              <a:ln w="9525">
                <a:solidFill>
                  <a:srgbClr val="FFFFFF">
                    <a:lumMod val="50000"/>
                  </a:srgbClr>
                </a:solidFill>
                <a:round/>
                <a:headEnd type="triangle" w="sm" len="sm"/>
                <a:tailEnd type="triangle" w="sm" len="sm"/>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sp>
            <p:nvSpPr>
              <p:cNvPr id="55" name="Line 9"/>
              <p:cNvSpPr>
                <a:spLocks noChangeShapeType="1"/>
              </p:cNvSpPr>
              <p:nvPr/>
            </p:nvSpPr>
            <p:spPr bwMode="auto">
              <a:xfrm>
                <a:off x="7326140" y="6010274"/>
                <a:ext cx="252887" cy="0"/>
              </a:xfrm>
              <a:prstGeom prst="line">
                <a:avLst/>
              </a:prstGeom>
              <a:noFill/>
              <a:ln w="9525">
                <a:solidFill>
                  <a:schemeClr val="bg1">
                    <a:lumMod val="75000"/>
                  </a:schemeClr>
                </a:solidFill>
                <a:round/>
                <a:headEnd/>
                <a:tailEnd/>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sp>
            <p:nvSpPr>
              <p:cNvPr id="56" name="Line 9"/>
              <p:cNvSpPr>
                <a:spLocks noChangeShapeType="1"/>
              </p:cNvSpPr>
              <p:nvPr/>
            </p:nvSpPr>
            <p:spPr bwMode="auto">
              <a:xfrm>
                <a:off x="7326140" y="2570276"/>
                <a:ext cx="252887" cy="0"/>
              </a:xfrm>
              <a:prstGeom prst="line">
                <a:avLst/>
              </a:prstGeom>
              <a:noFill/>
              <a:ln w="9525">
                <a:solidFill>
                  <a:schemeClr val="bg1">
                    <a:lumMod val="75000"/>
                  </a:schemeClr>
                </a:solidFill>
                <a:round/>
                <a:headEnd/>
                <a:tailEnd/>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grpSp>
        <p:sp>
          <p:nvSpPr>
            <p:cNvPr id="32787" name="Text Box 14"/>
            <p:cNvSpPr txBox="1">
              <a:spLocks noChangeArrowheads="1"/>
            </p:cNvSpPr>
            <p:nvPr/>
          </p:nvSpPr>
          <p:spPr bwMode="auto">
            <a:xfrm>
              <a:off x="9007" y="4190243"/>
              <a:ext cx="271973" cy="198588"/>
            </a:xfrm>
            <a:prstGeom prst="rect">
              <a:avLst/>
            </a:prstGeom>
            <a:solidFill>
              <a:schemeClr val="bg1"/>
            </a:solidFill>
            <a:ln>
              <a:noFill/>
            </a:ln>
            <a:extLst>
              <a:ext uri="{91240B29-F687-4F45-9708-019B960494DF}">
                <a14:hiddenLine xmlns=""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kumimoji="1" sz="1000">
                  <a:solidFill>
                    <a:srgbClr val="000000"/>
                  </a:solidFill>
                  <a:latin typeface="Arial" pitchFamily="34" charset="0"/>
                  <a:ea typeface="굴림" pitchFamily="50" charset="-127"/>
                  <a:sym typeface="Wingdings 2" pitchFamily="18" charset="2"/>
                </a:defRPr>
              </a:lvl1pPr>
              <a:lvl2pPr marL="742950" indent="-285750" eaLnBrk="0" hangingPunct="0">
                <a:defRPr kumimoji="1" sz="1000">
                  <a:solidFill>
                    <a:srgbClr val="000000"/>
                  </a:solidFill>
                  <a:latin typeface="Arial" pitchFamily="34" charset="0"/>
                  <a:ea typeface="굴림" pitchFamily="50" charset="-127"/>
                  <a:sym typeface="Wingdings 2" pitchFamily="18" charset="2"/>
                </a:defRPr>
              </a:lvl2pPr>
              <a:lvl3pPr marL="1143000" indent="-228600" eaLnBrk="0" hangingPunct="0">
                <a:defRPr kumimoji="1" sz="1000">
                  <a:solidFill>
                    <a:srgbClr val="000000"/>
                  </a:solidFill>
                  <a:latin typeface="Arial" pitchFamily="34" charset="0"/>
                  <a:ea typeface="굴림" pitchFamily="50" charset="-127"/>
                  <a:sym typeface="Wingdings 2" pitchFamily="18" charset="2"/>
                </a:defRPr>
              </a:lvl3pPr>
              <a:lvl4pPr marL="1600200" indent="-228600" eaLnBrk="0" hangingPunct="0">
                <a:defRPr kumimoji="1" sz="1000">
                  <a:solidFill>
                    <a:srgbClr val="000000"/>
                  </a:solidFill>
                  <a:latin typeface="Arial" pitchFamily="34" charset="0"/>
                  <a:ea typeface="굴림" pitchFamily="50" charset="-127"/>
                  <a:sym typeface="Wingdings 2" pitchFamily="18" charset="2"/>
                </a:defRPr>
              </a:lvl4pPr>
              <a:lvl5pPr marL="2057400" indent="-228600" eaLnBrk="0" hangingPunct="0">
                <a:defRPr kumimoji="1" sz="1000">
                  <a:solidFill>
                    <a:srgbClr val="000000"/>
                  </a:solidFill>
                  <a:latin typeface="Arial" pitchFamily="34" charset="0"/>
                  <a:ea typeface="굴림" pitchFamily="50" charset="-127"/>
                  <a:sym typeface="Wingdings 2" pitchFamily="18" charset="2"/>
                </a:defRPr>
              </a:lvl5pPr>
              <a:lvl6pPr marL="25146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6pPr>
              <a:lvl7pPr marL="29718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7pPr>
              <a:lvl8pPr marL="34290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8pPr>
              <a:lvl9pPr marL="3886200" indent="-228600" eaLnBrk="0" fontAlgn="base" hangingPunct="0">
                <a:spcBef>
                  <a:spcPct val="0"/>
                </a:spcBef>
                <a:spcAft>
                  <a:spcPct val="0"/>
                </a:spcAft>
                <a:defRPr kumimoji="1" sz="1000">
                  <a:solidFill>
                    <a:srgbClr val="000000"/>
                  </a:solidFill>
                  <a:latin typeface="Arial" pitchFamily="34" charset="0"/>
                  <a:ea typeface="굴림" pitchFamily="50" charset="-127"/>
                  <a:sym typeface="Wingdings 2" pitchFamily="18" charset="2"/>
                </a:defRPr>
              </a:lvl9pPr>
            </a:lstStyle>
            <a:p>
              <a:pPr eaLnBrk="1" hangingPunct="1"/>
              <a:r>
                <a:rPr kumimoji="0" lang="en-US" altLang="ko-KR" sz="800">
                  <a:latin typeface="Trebuchet MS" pitchFamily="34" charset="0"/>
                  <a:ea typeface="맑은 고딕" pitchFamily="50" charset="-127"/>
                </a:rPr>
                <a:t>Scroll</a:t>
              </a:r>
            </a:p>
            <a:p>
              <a:pPr eaLnBrk="1" hangingPunct="1"/>
              <a:r>
                <a:rPr kumimoji="0" lang="en-US" altLang="ko-KR" sz="800">
                  <a:latin typeface="Trebuchet MS" pitchFamily="34" charset="0"/>
                  <a:ea typeface="맑은 고딕" pitchFamily="50" charset="-127"/>
                </a:rPr>
                <a:t>able</a:t>
              </a:r>
              <a:endParaRPr kumimoji="0" lang="en-US" altLang="ko-KR" sz="800">
                <a:latin typeface="맑은 고딕" pitchFamily="50" charset="-127"/>
                <a:ea typeface="맑은 고딕" pitchFamily="50" charset="-127"/>
              </a:endParaRPr>
            </a:p>
          </p:txBody>
        </p:sp>
      </p:grpSp>
      <p:sp>
        <p:nvSpPr>
          <p:cNvPr id="32782" name="직사각형 65"/>
          <p:cNvSpPr>
            <a:spLocks noChangeArrowheads="1"/>
          </p:cNvSpPr>
          <p:nvPr/>
        </p:nvSpPr>
        <p:spPr bwMode="auto">
          <a:xfrm>
            <a:off x="306388" y="1195388"/>
            <a:ext cx="7045325" cy="315912"/>
          </a:xfrm>
          <a:prstGeom prst="rect">
            <a:avLst/>
          </a:prstGeom>
          <a:solidFill>
            <a:srgbClr val="595959"/>
          </a:solidFill>
          <a:ln>
            <a:noFill/>
          </a:ln>
          <a:extLst>
            <a:ext uri="{91240B29-F687-4F45-9708-019B960494DF}">
              <a14:hiddenLine xmlns="" xmlns:a14="http://schemas.microsoft.com/office/drawing/2010/main" w="3175" algn="ctr">
                <a:solidFill>
                  <a:srgbClr val="000000"/>
                </a:solidFill>
                <a:miter lim="800000"/>
                <a:headEnd/>
                <a:tailEnd/>
              </a14:hiddenLine>
            </a:ext>
          </a:extLst>
        </p:spPr>
        <p:txBody>
          <a:bodyPr anchor="ctr"/>
          <a:lstStyle/>
          <a:p>
            <a:pPr indent="2719388" latinLnBrk="0">
              <a:spcBef>
                <a:spcPct val="20000"/>
              </a:spcBef>
            </a:pPr>
            <a:endParaRPr kumimoji="0" lang="en-US" altLang="ko-KR" sz="1100" b="1">
              <a:solidFill>
                <a:srgbClr val="FFFFFF"/>
              </a:solidFill>
              <a:latin typeface="Trebuchet MS" pitchFamily="34" charset="0"/>
              <a:ea typeface="맑은 고딕" pitchFamily="50" charset="-127"/>
            </a:endParaRPr>
          </a:p>
        </p:txBody>
      </p:sp>
      <p:sp>
        <p:nvSpPr>
          <p:cNvPr id="32783" name="모서리가 둥근 직사각형 66"/>
          <p:cNvSpPr>
            <a:spLocks noChangeArrowheads="1"/>
          </p:cNvSpPr>
          <p:nvPr/>
        </p:nvSpPr>
        <p:spPr bwMode="auto">
          <a:xfrm>
            <a:off x="411163" y="1214438"/>
            <a:ext cx="581025"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sp>
        <p:nvSpPr>
          <p:cNvPr id="2" name="직사각형 1"/>
          <p:cNvSpPr/>
          <p:nvPr/>
        </p:nvSpPr>
        <p:spPr bwMode="auto">
          <a:xfrm>
            <a:off x="404813" y="1600200"/>
            <a:ext cx="6848475" cy="4673600"/>
          </a:xfrm>
          <a:prstGeom prst="rect">
            <a:avLst/>
          </a:prstGeom>
          <a:no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2000" dirty="0">
                <a:ea typeface="맑은 고딕" pitchFamily="50" charset="-127"/>
              </a:rPr>
              <a:t>FNA </a:t>
            </a:r>
            <a:r>
              <a:rPr lang="en-US" altLang="ko-KR" sz="2000" dirty="0" smtClean="0">
                <a:ea typeface="맑은 고딕" pitchFamily="50" charset="-127"/>
              </a:rPr>
              <a:t>PDF</a:t>
            </a:r>
            <a:endParaRPr lang="en-US" altLang="ko-KR" sz="2000" dirty="0">
              <a:ea typeface="맑은 고딕" pitchFamily="50" charset="-127"/>
            </a:endParaRPr>
          </a:p>
        </p:txBody>
      </p:sp>
      <p:sp>
        <p:nvSpPr>
          <p:cNvPr id="32785" name="모서리가 둥근 직사각형 69"/>
          <p:cNvSpPr>
            <a:spLocks noChangeArrowheads="1"/>
          </p:cNvSpPr>
          <p:nvPr/>
        </p:nvSpPr>
        <p:spPr bwMode="auto">
          <a:xfrm>
            <a:off x="6510338" y="1209675"/>
            <a:ext cx="7429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Open In..</a:t>
            </a:r>
            <a:endParaRPr kumimoji="0" lang="ko-KR" altLang="en-US" sz="800" b="1">
              <a:latin typeface="맑은 고딕" pitchFamily="50" charset="-127"/>
              <a:ea typeface="맑은 고딕" pitchFamily="50" charset="-127"/>
            </a:endParaRPr>
          </a:p>
        </p:txBody>
      </p:sp>
    </p:spTree>
    <p:extLst>
      <p:ext uri="{BB962C8B-B14F-4D97-AF65-F5344CB8AC3E}">
        <p14:creationId xmlns="" xmlns:p14="http://schemas.microsoft.com/office/powerpoint/2010/main" val="149239537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제목 5"/>
          <p:cNvSpPr>
            <a:spLocks noGrp="1"/>
          </p:cNvSpPr>
          <p:nvPr>
            <p:ph type="title"/>
          </p:nvPr>
        </p:nvSpPr>
        <p:spPr bwMode="auto">
          <a:xfrm>
            <a:off x="4895850" y="2241550"/>
            <a:ext cx="4867275" cy="912813"/>
          </a:xfrm>
          <a:extLst/>
        </p:spPr>
        <p:txBody>
          <a:bodyPr/>
          <a:lstStyle/>
          <a:p>
            <a:pPr>
              <a:defRPr/>
            </a:pPr>
            <a:r>
              <a:rPr lang="en-US" altLang="ko-KR" smtClean="0"/>
              <a:t>6. Sales Illustration</a:t>
            </a:r>
            <a:endParaRPr smtClean="0">
              <a:latin typeface="Trebuchet MS" pitchFamily="34" charset="0"/>
            </a:endParaRPr>
          </a:p>
        </p:txBody>
      </p:sp>
      <p:sp>
        <p:nvSpPr>
          <p:cNvPr id="6146" name="부제목 4"/>
          <p:cNvSpPr>
            <a:spLocks noGrp="1"/>
          </p:cNvSpPr>
          <p:nvPr>
            <p:ph type="subTitle" idx="1"/>
          </p:nvPr>
        </p:nvSpPr>
        <p:spPr bwMode="auto">
          <a:xfrm>
            <a:off x="4951413" y="3143250"/>
            <a:ext cx="4591050" cy="1600200"/>
          </a:xfrm>
        </p:spPr>
        <p:txBody>
          <a:bodyPr vert="horz" lIns="91440" tIns="45720" rIns="91440" bIns="45720" numCol="1" anchorCtr="0" compatLnSpc="1">
            <a:prstTxWarp prst="textNoShape">
              <a:avLst/>
            </a:prstTxWarp>
          </a:bodyPr>
          <a:lstStyle/>
          <a:p>
            <a:pPr>
              <a:buFont typeface="+mj-lt"/>
              <a:buNone/>
              <a:defRPr/>
            </a:pPr>
            <a:r>
              <a:rPr lang="en-US" altLang="ko-KR"/>
              <a:t>6</a:t>
            </a:r>
            <a:r>
              <a:rPr lang="en-US" altLang="ko-KR" smtClean="0"/>
              <a:t>.1 Basic Information</a:t>
            </a:r>
          </a:p>
          <a:p>
            <a:pPr>
              <a:buFont typeface="+mj-lt"/>
              <a:buNone/>
              <a:defRPr/>
            </a:pPr>
            <a:r>
              <a:rPr lang="en-US" altLang="ko-KR"/>
              <a:t>6</a:t>
            </a:r>
            <a:r>
              <a:rPr lang="en-US" altLang="ko-KR" smtClean="0"/>
              <a:t>.2 Select Product</a:t>
            </a:r>
          </a:p>
          <a:p>
            <a:pPr>
              <a:buFont typeface="+mj-lt"/>
              <a:buNone/>
              <a:defRPr/>
            </a:pPr>
            <a:r>
              <a:rPr lang="en-US" altLang="ko-KR"/>
              <a:t>6</a:t>
            </a:r>
            <a:r>
              <a:rPr lang="en-US" altLang="ko-KR" smtClean="0"/>
              <a:t>.3 Plan</a:t>
            </a:r>
          </a:p>
          <a:p>
            <a:pPr>
              <a:buFont typeface="+mj-lt"/>
              <a:buNone/>
              <a:defRPr/>
            </a:pPr>
            <a:r>
              <a:rPr lang="en-US" altLang="ko-KR"/>
              <a:t>6</a:t>
            </a:r>
            <a:r>
              <a:rPr lang="en-US" altLang="ko-KR" smtClean="0"/>
              <a:t>.4 Illustration</a:t>
            </a:r>
          </a:p>
          <a:p>
            <a:pPr>
              <a:buFont typeface="+mj-lt"/>
              <a:buNone/>
              <a:defRPr/>
            </a:pPr>
            <a:r>
              <a:rPr lang="en-US" altLang="ko-KR" smtClean="0"/>
              <a:t>6.5 Illustration PDF</a:t>
            </a:r>
          </a:p>
        </p:txBody>
      </p:sp>
    </p:spTree>
    <p:extLst>
      <p:ext uri="{BB962C8B-B14F-4D97-AF65-F5344CB8AC3E}">
        <p14:creationId xmlns="" xmlns:p14="http://schemas.microsoft.com/office/powerpoint/2010/main" val="12465636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제목 1"/>
          <p:cNvSpPr>
            <a:spLocks noGrp="1"/>
          </p:cNvSpPr>
          <p:nvPr>
            <p:ph type="title"/>
          </p:nvPr>
        </p:nvSpPr>
        <p:spPr/>
        <p:txBody>
          <a:bodyPr/>
          <a:lstStyle/>
          <a:p>
            <a:r>
              <a:rPr lang="en-US" altLang="ko-KR" sz="1800" smtClean="0"/>
              <a:t>1. Login &amp; Main</a:t>
            </a:r>
            <a:endParaRPr sz="1800" smtClean="0"/>
          </a:p>
        </p:txBody>
      </p:sp>
      <p:sp>
        <p:nvSpPr>
          <p:cNvPr id="31747" name="내용 개체 틀 2"/>
          <p:cNvSpPr>
            <a:spLocks noGrp="1"/>
          </p:cNvSpPr>
          <p:nvPr>
            <p:ph idx="5"/>
          </p:nvPr>
        </p:nvSpPr>
        <p:spPr>
          <a:xfrm>
            <a:off x="223838" y="728663"/>
            <a:ext cx="6910387" cy="280987"/>
          </a:xfrm>
          <a:noFill/>
        </p:spPr>
        <p:txBody>
          <a:bodyPr/>
          <a:lstStyle/>
          <a:p>
            <a:pPr>
              <a:buFont typeface="Wingdings" pitchFamily="2" charset="2"/>
              <a:buNone/>
            </a:pPr>
            <a:r>
              <a:rPr lang="en-US" altLang="ko-KR" smtClean="0"/>
              <a:t>1.2 Main – Personal Info Popup</a:t>
            </a:r>
          </a:p>
        </p:txBody>
      </p:sp>
      <p:graphicFrame>
        <p:nvGraphicFramePr>
          <p:cNvPr id="37" name="Group 369"/>
          <p:cNvGraphicFramePr>
            <a:graphicFrameLocks noGrp="1"/>
          </p:cNvGraphicFramePr>
          <p:nvPr>
            <p:extLst>
              <p:ext uri="{D42A27DB-BD31-4B8C-83A1-F6EECF244321}">
                <p14:modId xmlns="" xmlns:p14="http://schemas.microsoft.com/office/powerpoint/2010/main" val="1408650864"/>
              </p:ext>
            </p:extLst>
          </p:nvPr>
        </p:nvGraphicFramePr>
        <p:xfrm>
          <a:off x="7534275" y="919163"/>
          <a:ext cx="2371725" cy="742526"/>
        </p:xfrm>
        <a:graphic>
          <a:graphicData uri="http://schemas.openxmlformats.org/drawingml/2006/table">
            <a:tbl>
              <a:tblPr/>
              <a:tblGrid>
                <a:gridCol w="255588"/>
                <a:gridCol w="2116137"/>
              </a:tblGrid>
              <a:tr h="223838">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
                      </a:r>
                    </a:p>
                  </a:txBody>
                  <a:tcPr marL="0" marR="0" marT="45698" marB="45698"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Display user info downloaded from LDAP.  Can not edit.</a:t>
                      </a:r>
                    </a:p>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endParaRPr>
                    </a:p>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Agent info will be populated in</a:t>
                      </a:r>
                      <a:r>
                        <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 </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FNA, SIS, CFFF.</a:t>
                      </a:r>
                    </a:p>
                  </a:txBody>
                  <a:tcPr marL="36000" marR="36000" marT="35983" marB="3598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31755" name="그룹 211"/>
          <p:cNvGrpSpPr>
            <a:grpSpLocks/>
          </p:cNvGrpSpPr>
          <p:nvPr/>
        </p:nvGrpSpPr>
        <p:grpSpPr bwMode="auto">
          <a:xfrm>
            <a:off x="306388" y="1066800"/>
            <a:ext cx="7056437" cy="5292725"/>
            <a:chOff x="573088" y="1447793"/>
            <a:chExt cx="4939200" cy="4939182"/>
          </a:xfrm>
        </p:grpSpPr>
        <p:sp>
          <p:nvSpPr>
            <p:cNvPr id="168" name="직사각형 167"/>
            <p:cNvSpPr>
              <a:spLocks/>
            </p:cNvSpPr>
            <p:nvPr/>
          </p:nvSpPr>
          <p:spPr bwMode="auto">
            <a:xfrm rot="10800000" flipV="1">
              <a:off x="573088" y="1447793"/>
              <a:ext cx="4939200" cy="4939182"/>
            </a:xfrm>
            <a:prstGeom prst="rect">
              <a:avLst/>
            </a:prstGeom>
            <a:solidFill>
              <a:schemeClr val="bg1">
                <a:lumMod val="85000"/>
              </a:schemeClr>
            </a:solidFill>
            <a:ln w="12700" cap="flat" cmpd="sng" algn="ctr">
              <a:solidFill>
                <a:srgbClr val="808080">
                  <a:lumMod val="75000"/>
                </a:srgbClr>
              </a:solidFill>
              <a:prstDash val="solid"/>
              <a:round/>
              <a:headEnd type="none" w="med" len="med"/>
              <a:tailEnd type="none" w="med" len="med"/>
            </a:ln>
            <a:effectLst>
              <a:outerShdw dist="38100" dir="2700000" algn="ctr" rotWithShape="0">
                <a:srgbClr val="FFFFFF">
                  <a:lumMod val="75000"/>
                </a:srgbClr>
              </a:outerShdw>
            </a:effectLst>
          </p:spPr>
          <p:txBody>
            <a:bodyPr/>
            <a:lstStyle/>
            <a:p>
              <a:pPr latinLnBrk="0">
                <a:defRPr/>
              </a:pPr>
              <a:endParaRPr kumimoji="0" lang="ko-KR" altLang="en-US">
                <a:latin typeface="Trebuchet MS" pitchFamily="34" charset="0"/>
                <a:ea typeface="맑은 고딕" pitchFamily="50" charset="-127"/>
              </a:endParaRPr>
            </a:p>
          </p:txBody>
        </p:sp>
        <p:sp>
          <p:nvSpPr>
            <p:cNvPr id="31770" name="직사각형 168"/>
            <p:cNvSpPr>
              <a:spLocks noChangeArrowheads="1"/>
            </p:cNvSpPr>
            <p:nvPr/>
          </p:nvSpPr>
          <p:spPr bwMode="auto">
            <a:xfrm>
              <a:off x="573088" y="1447793"/>
              <a:ext cx="4936978" cy="108147"/>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grpSp>
      <p:sp>
        <p:nvSpPr>
          <p:cNvPr id="170" name="모서리가 둥근 직사각형 169"/>
          <p:cNvSpPr/>
          <p:nvPr/>
        </p:nvSpPr>
        <p:spPr bwMode="auto">
          <a:xfrm>
            <a:off x="2178050" y="2911327"/>
            <a:ext cx="3290888" cy="1844290"/>
          </a:xfrm>
          <a:prstGeom prst="roundRect">
            <a:avLst>
              <a:gd name="adj" fmla="val 0"/>
            </a:avLst>
          </a:prstGeom>
          <a:solidFill>
            <a:schemeClr val="bg1"/>
          </a:solidFill>
          <a:ln w="31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108000" tIns="180000" rIns="108000" bIns="180000" anchor="ctr"/>
          <a:lstStyle/>
          <a:p>
            <a:pPr algn="ctr">
              <a:defRPr/>
            </a:pPr>
            <a:endParaRPr lang="ko-KR" altLang="en-US" sz="1200">
              <a:solidFill>
                <a:schemeClr val="bg1"/>
              </a:solidFill>
              <a:latin typeface="Trebuchet MS" pitchFamily="34" charset="0"/>
              <a:ea typeface="맑은 고딕" pitchFamily="50" charset="-127"/>
            </a:endParaRPr>
          </a:p>
        </p:txBody>
      </p:sp>
      <p:sp>
        <p:nvSpPr>
          <p:cNvPr id="31757" name="직사각형 170"/>
          <p:cNvSpPr>
            <a:spLocks/>
          </p:cNvSpPr>
          <p:nvPr/>
        </p:nvSpPr>
        <p:spPr bwMode="auto">
          <a:xfrm>
            <a:off x="2178050" y="2917676"/>
            <a:ext cx="3290888" cy="303212"/>
          </a:xfrm>
          <a:prstGeom prst="rect">
            <a:avLst/>
          </a:prstGeom>
          <a:solidFill>
            <a:srgbClr val="595959"/>
          </a:solidFill>
          <a:ln w="3175" algn="ctr">
            <a:noFill/>
            <a:miter lim="800000"/>
            <a:headEnd/>
            <a:tailEnd/>
          </a:ln>
        </p:spPr>
        <p:txBody>
          <a:bodyPr anchor="ctr"/>
          <a:lstStyle/>
          <a:p>
            <a:pPr latinLnBrk="0"/>
            <a:r>
              <a:rPr lang="en-US" altLang="ko-KR" sz="1100">
                <a:solidFill>
                  <a:schemeClr val="bg1"/>
                </a:solidFill>
                <a:latin typeface="Trebuchet MS" pitchFamily="34" charset="0"/>
                <a:ea typeface="맑은 고딕" pitchFamily="50" charset="-127"/>
              </a:rPr>
              <a:t>Personal info</a:t>
            </a:r>
            <a:endParaRPr lang="ko-KR" altLang="en-US" sz="1100">
              <a:solidFill>
                <a:schemeClr val="bg1"/>
              </a:solidFill>
              <a:latin typeface="Trebuchet MS" pitchFamily="34" charset="0"/>
              <a:ea typeface="맑은 고딕" pitchFamily="50" charset="-127"/>
            </a:endParaRPr>
          </a:p>
        </p:txBody>
      </p:sp>
      <p:sp>
        <p:nvSpPr>
          <p:cNvPr id="31758" name="십자형 171"/>
          <p:cNvSpPr>
            <a:spLocks noChangeArrowheads="1"/>
          </p:cNvSpPr>
          <p:nvPr/>
        </p:nvSpPr>
        <p:spPr bwMode="auto">
          <a:xfrm rot="2700000">
            <a:off x="5283994" y="3010544"/>
            <a:ext cx="120650" cy="122238"/>
          </a:xfrm>
          <a:prstGeom prst="plus">
            <a:avLst>
              <a:gd name="adj" fmla="val 39407"/>
            </a:avLst>
          </a:prstGeom>
          <a:solidFill>
            <a:schemeClr val="bg1"/>
          </a:solidFill>
          <a:ln w="9525" algn="ctr">
            <a:noFill/>
            <a:round/>
            <a:headEnd/>
            <a:tailEnd/>
          </a:ln>
        </p:spPr>
        <p:txBody>
          <a:bodyPr wrap="none" lIns="0" tIns="0" rIns="0" bIns="0" anchor="ctr"/>
          <a:lstStyle/>
          <a:p>
            <a:pPr algn="ctr" latinLnBrk="0"/>
            <a:endParaRPr lang="ko-KR" altLang="en-US" sz="1200">
              <a:latin typeface="Trebuchet MS" pitchFamily="34" charset="0"/>
              <a:ea typeface="맑은 고딕" pitchFamily="50" charset="-127"/>
            </a:endParaRPr>
          </a:p>
        </p:txBody>
      </p:sp>
      <p:sp>
        <p:nvSpPr>
          <p:cNvPr id="31759" name="직사각형 270"/>
          <p:cNvSpPr>
            <a:spLocks noChangeArrowheads="1"/>
          </p:cNvSpPr>
          <p:nvPr/>
        </p:nvSpPr>
        <p:spPr bwMode="auto">
          <a:xfrm>
            <a:off x="2235200" y="3705076"/>
            <a:ext cx="460375"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Name</a:t>
            </a:r>
            <a:endParaRPr kumimoji="0" lang="ko-KR" altLang="en-US" sz="800" dirty="0">
              <a:solidFill>
                <a:srgbClr val="FF0000"/>
              </a:solidFill>
              <a:latin typeface="맑은 고딕" pitchFamily="50" charset="-127"/>
              <a:ea typeface="맑은 고딕" pitchFamily="50" charset="-127"/>
            </a:endParaRPr>
          </a:p>
        </p:txBody>
      </p:sp>
      <p:sp>
        <p:nvSpPr>
          <p:cNvPr id="31761" name="직사각형 270"/>
          <p:cNvSpPr>
            <a:spLocks noChangeArrowheads="1"/>
          </p:cNvSpPr>
          <p:nvPr/>
        </p:nvSpPr>
        <p:spPr bwMode="auto">
          <a:xfrm>
            <a:off x="2235200" y="4067026"/>
            <a:ext cx="431800"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Email</a:t>
            </a:r>
            <a:endParaRPr kumimoji="0" lang="ko-KR" altLang="en-US" sz="800" dirty="0">
              <a:solidFill>
                <a:srgbClr val="FF0000"/>
              </a:solidFill>
              <a:latin typeface="맑은 고딕" pitchFamily="50" charset="-127"/>
              <a:ea typeface="맑은 고딕" pitchFamily="50" charset="-127"/>
            </a:endParaRPr>
          </a:p>
        </p:txBody>
      </p:sp>
      <p:sp>
        <p:nvSpPr>
          <p:cNvPr id="31763" name="직사각형 270"/>
          <p:cNvSpPr>
            <a:spLocks noChangeArrowheads="1"/>
          </p:cNvSpPr>
          <p:nvPr/>
        </p:nvSpPr>
        <p:spPr bwMode="auto">
          <a:xfrm>
            <a:off x="2235200" y="3354238"/>
            <a:ext cx="805029"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Agent’s </a:t>
            </a:r>
            <a:r>
              <a:rPr kumimoji="0" lang="en-US" altLang="ko-KR" sz="800" dirty="0">
                <a:latin typeface="맑은 고딕" pitchFamily="50" charset="-127"/>
                <a:ea typeface="맑은 고딕" pitchFamily="50" charset="-127"/>
              </a:rPr>
              <a:t>Code</a:t>
            </a:r>
            <a:endParaRPr kumimoji="0" lang="ko-KR" altLang="en-US" sz="800" dirty="0">
              <a:solidFill>
                <a:srgbClr val="FF0000"/>
              </a:solidFill>
              <a:latin typeface="맑은 고딕" pitchFamily="50" charset="-127"/>
              <a:ea typeface="맑은 고딕" pitchFamily="50" charset="-127"/>
            </a:endParaRPr>
          </a:p>
        </p:txBody>
      </p:sp>
      <p:sp>
        <p:nvSpPr>
          <p:cNvPr id="31767" name="직사각형 270"/>
          <p:cNvSpPr>
            <a:spLocks noChangeArrowheads="1"/>
          </p:cNvSpPr>
          <p:nvPr/>
        </p:nvSpPr>
        <p:spPr bwMode="auto">
          <a:xfrm>
            <a:off x="2235200" y="4419451"/>
            <a:ext cx="700833"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Contact </a:t>
            </a:r>
            <a:r>
              <a:rPr kumimoji="0" lang="en-US" altLang="ko-KR" sz="800" dirty="0">
                <a:latin typeface="맑은 고딕" pitchFamily="50" charset="-127"/>
                <a:ea typeface="맑은 고딕" pitchFamily="50" charset="-127"/>
              </a:rPr>
              <a:t>No</a:t>
            </a:r>
            <a:endParaRPr kumimoji="0" lang="ko-KR" altLang="en-US" sz="800" dirty="0">
              <a:solidFill>
                <a:srgbClr val="FF0000"/>
              </a:solidFill>
              <a:latin typeface="맑은 고딕" pitchFamily="50" charset="-127"/>
              <a:ea typeface="맑은 고딕" pitchFamily="50" charset="-127"/>
            </a:endParaRPr>
          </a:p>
        </p:txBody>
      </p:sp>
      <p:sp>
        <p:nvSpPr>
          <p:cNvPr id="21" name="AutoShape 318"/>
          <p:cNvSpPr>
            <a:spLocks noChangeArrowheads="1"/>
          </p:cNvSpPr>
          <p:nvPr/>
        </p:nvSpPr>
        <p:spPr bwMode="auto">
          <a:xfrm>
            <a:off x="3351213" y="3343919"/>
            <a:ext cx="2012950"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smtClean="0">
                <a:solidFill>
                  <a:srgbClr val="7F7F7F"/>
                </a:solidFill>
                <a:latin typeface="Trebuchet MS" pitchFamily="34" charset="0"/>
                <a:ea typeface="맑은 고딕" pitchFamily="50" charset="-127"/>
              </a:rPr>
              <a:t>88898</a:t>
            </a:r>
            <a:endParaRPr kumimoji="0" lang="en-US" altLang="ko-KR" sz="700" dirty="0">
              <a:solidFill>
                <a:srgbClr val="7F7F7F"/>
              </a:solidFill>
              <a:latin typeface="Trebuchet MS" pitchFamily="34" charset="0"/>
              <a:ea typeface="맑은 고딕" pitchFamily="50" charset="-127"/>
            </a:endParaRPr>
          </a:p>
        </p:txBody>
      </p:sp>
      <p:sp>
        <p:nvSpPr>
          <p:cNvPr id="22" name="AutoShape 318"/>
          <p:cNvSpPr>
            <a:spLocks noChangeArrowheads="1"/>
          </p:cNvSpPr>
          <p:nvPr/>
        </p:nvSpPr>
        <p:spPr bwMode="auto">
          <a:xfrm>
            <a:off x="3351213" y="3694757"/>
            <a:ext cx="2012950"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smtClean="0">
                <a:solidFill>
                  <a:srgbClr val="7F7F7F"/>
                </a:solidFill>
                <a:latin typeface="Trebuchet MS" pitchFamily="34" charset="0"/>
                <a:ea typeface="맑은 고딕" pitchFamily="50" charset="-127"/>
              </a:rPr>
              <a:t>Brian</a:t>
            </a:r>
            <a:endParaRPr kumimoji="0" lang="en-US" altLang="ko-KR" sz="700" dirty="0">
              <a:solidFill>
                <a:srgbClr val="7F7F7F"/>
              </a:solidFill>
              <a:latin typeface="Trebuchet MS" pitchFamily="34" charset="0"/>
              <a:ea typeface="맑은 고딕" pitchFamily="50" charset="-127"/>
            </a:endParaRPr>
          </a:p>
        </p:txBody>
      </p:sp>
      <p:sp>
        <p:nvSpPr>
          <p:cNvPr id="24" name="AutoShape 318"/>
          <p:cNvSpPr>
            <a:spLocks noChangeArrowheads="1"/>
          </p:cNvSpPr>
          <p:nvPr/>
        </p:nvSpPr>
        <p:spPr bwMode="auto">
          <a:xfrm>
            <a:off x="3351213" y="4056707"/>
            <a:ext cx="2012950"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smtClean="0">
                <a:solidFill>
                  <a:srgbClr val="7F7F7F"/>
                </a:solidFill>
                <a:latin typeface="Trebuchet MS" pitchFamily="34" charset="0"/>
                <a:ea typeface="맑은 고딕" pitchFamily="50" charset="-127"/>
              </a:rPr>
              <a:t>testbrian@test.com</a:t>
            </a:r>
            <a:endParaRPr kumimoji="0" lang="en-US" altLang="ko-KR" sz="700" dirty="0">
              <a:solidFill>
                <a:srgbClr val="7F7F7F"/>
              </a:solidFill>
              <a:latin typeface="Trebuchet MS" pitchFamily="34" charset="0"/>
              <a:ea typeface="맑은 고딕" pitchFamily="50" charset="-127"/>
            </a:endParaRPr>
          </a:p>
        </p:txBody>
      </p:sp>
      <p:sp>
        <p:nvSpPr>
          <p:cNvPr id="25" name="AutoShape 318"/>
          <p:cNvSpPr>
            <a:spLocks noChangeArrowheads="1"/>
          </p:cNvSpPr>
          <p:nvPr/>
        </p:nvSpPr>
        <p:spPr bwMode="auto">
          <a:xfrm>
            <a:off x="3351213" y="4409132"/>
            <a:ext cx="2012950"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smtClean="0">
                <a:solidFill>
                  <a:srgbClr val="7F7F7F"/>
                </a:solidFill>
                <a:latin typeface="Trebuchet MS" pitchFamily="34" charset="0"/>
                <a:ea typeface="맑은 고딕" pitchFamily="50" charset="-127"/>
              </a:rPr>
              <a:t>8212346543</a:t>
            </a:r>
            <a:endParaRPr kumimoji="0" lang="en-US" altLang="ko-KR" sz="700" dirty="0">
              <a:solidFill>
                <a:srgbClr val="7F7F7F"/>
              </a:solidFill>
              <a:latin typeface="Trebuchet MS" pitchFamily="34" charset="0"/>
              <a:ea typeface="맑은 고딕" pitchFamily="50" charset="-127"/>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5"/>
          <p:cNvSpPr txBox="1">
            <a:spLocks noChangeArrowheads="1"/>
          </p:cNvSpPr>
          <p:nvPr/>
        </p:nvSpPr>
        <p:spPr bwMode="auto">
          <a:xfrm>
            <a:off x="266700" y="352425"/>
            <a:ext cx="9048750" cy="584200"/>
          </a:xfrm>
          <a:prstGeom prst="rect">
            <a:avLst/>
          </a:prstGeom>
          <a:noFill/>
          <a:ln w="9525">
            <a:noFill/>
            <a:miter lim="800000"/>
            <a:headEnd/>
            <a:tailEnd/>
          </a:ln>
        </p:spPr>
        <p:txBody>
          <a:bodyPr>
            <a:spAutoFit/>
          </a:bodyPr>
          <a:lstStyle/>
          <a:p>
            <a:r>
              <a:rPr lang="en-US" altLang="ko-KR" sz="3200" b="1">
                <a:solidFill>
                  <a:schemeClr val="tx2"/>
                </a:solidFill>
                <a:ea typeface="맑은 고딕" pitchFamily="50" charset="-127"/>
              </a:rPr>
              <a:t>6.Sales Illustration</a:t>
            </a:r>
            <a:endParaRPr lang="ko-KR" altLang="en-US" sz="3200" b="1">
              <a:solidFill>
                <a:schemeClr val="tx2"/>
              </a:solidFill>
              <a:ea typeface="맑은 고딕" pitchFamily="50" charset="-127"/>
            </a:endParaRPr>
          </a:p>
        </p:txBody>
      </p:sp>
      <p:sp>
        <p:nvSpPr>
          <p:cNvPr id="62" name="아래쪽 화살표 61"/>
          <p:cNvSpPr/>
          <p:nvPr/>
        </p:nvSpPr>
        <p:spPr>
          <a:xfrm>
            <a:off x="919163" y="1701800"/>
            <a:ext cx="295275" cy="461963"/>
          </a:xfrm>
          <a:prstGeom prst="downArrow">
            <a:avLst>
              <a:gd name="adj1" fmla="val 37097"/>
              <a:gd name="adj2" fmla="val 50000"/>
            </a:avLst>
          </a:prstGeom>
          <a:gradFill>
            <a:gsLst>
              <a:gs pos="100000">
                <a:srgbClr val="5E9EFF"/>
              </a:gs>
              <a:gs pos="39999">
                <a:srgbClr val="85C2FF"/>
              </a:gs>
              <a:gs pos="0">
                <a:srgbClr val="C4D6EB"/>
              </a:gs>
              <a:gs pos="100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rgbClr val="FFFFFF"/>
              </a:solidFill>
            </a:endParaRPr>
          </a:p>
        </p:txBody>
      </p:sp>
      <p:sp>
        <p:nvSpPr>
          <p:cNvPr id="24580" name="TextBox 62"/>
          <p:cNvSpPr txBox="1">
            <a:spLocks noChangeArrowheads="1"/>
          </p:cNvSpPr>
          <p:nvPr/>
        </p:nvSpPr>
        <p:spPr bwMode="auto">
          <a:xfrm>
            <a:off x="763588" y="1379538"/>
            <a:ext cx="693737" cy="292100"/>
          </a:xfrm>
          <a:prstGeom prst="rect">
            <a:avLst/>
          </a:prstGeom>
          <a:noFill/>
          <a:ln w="9525">
            <a:noFill/>
            <a:miter lim="800000"/>
            <a:headEnd/>
            <a:tailEnd/>
          </a:ln>
        </p:spPr>
        <p:txBody>
          <a:bodyPr>
            <a:spAutoFit/>
          </a:bodyPr>
          <a:lstStyle/>
          <a:p>
            <a:r>
              <a:rPr lang="en-US" altLang="ko-KR" sz="1300" b="1">
                <a:ea typeface="맑은 고딕" pitchFamily="50" charset="-127"/>
              </a:rPr>
              <a:t>Start</a:t>
            </a:r>
            <a:endParaRPr lang="ko-KR" altLang="en-US" sz="1300" b="1">
              <a:ea typeface="맑은 고딕" pitchFamily="50" charset="-127"/>
            </a:endParaRPr>
          </a:p>
        </p:txBody>
      </p:sp>
      <p:sp>
        <p:nvSpPr>
          <p:cNvPr id="22" name="모서리가 둥근 직사각형 21"/>
          <p:cNvSpPr/>
          <p:nvPr/>
        </p:nvSpPr>
        <p:spPr bwMode="auto">
          <a:xfrm>
            <a:off x="527527" y="2341076"/>
            <a:ext cx="1080000" cy="410400"/>
          </a:xfrm>
          <a:prstGeom prst="roundRect">
            <a:avLst/>
          </a:prstGeom>
          <a:solidFill>
            <a:schemeClr val="accent3"/>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a:solidFill>
                  <a:schemeClr val="bg1"/>
                </a:solidFill>
                <a:ea typeface="맑은 고딕" pitchFamily="50" charset="-127"/>
              </a:rPr>
              <a:t>Illustration</a:t>
            </a:r>
            <a:endParaRPr lang="ko-KR" altLang="en-US">
              <a:solidFill>
                <a:schemeClr val="bg1"/>
              </a:solidFill>
              <a:ea typeface="맑은 고딕" pitchFamily="50" charset="-127"/>
            </a:endParaRPr>
          </a:p>
        </p:txBody>
      </p:sp>
      <p:cxnSp>
        <p:nvCxnSpPr>
          <p:cNvPr id="27" name="직선 화살표 연결선 26"/>
          <p:cNvCxnSpPr/>
          <p:nvPr/>
        </p:nvCxnSpPr>
        <p:spPr>
          <a:xfrm flipH="1">
            <a:off x="1065213" y="2751138"/>
            <a:ext cx="1587" cy="7842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모서리가 둥근 직사각형 30"/>
          <p:cNvSpPr/>
          <p:nvPr/>
        </p:nvSpPr>
        <p:spPr bwMode="auto">
          <a:xfrm>
            <a:off x="525477" y="3535264"/>
            <a:ext cx="1080000" cy="410400"/>
          </a:xfrm>
          <a:prstGeom prst="roundRect">
            <a:avLst/>
          </a:prstGeom>
          <a:solidFill>
            <a:schemeClr val="accent5"/>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a:solidFill>
                  <a:schemeClr val="bg1"/>
                </a:solidFill>
                <a:ea typeface="맑은 고딕" pitchFamily="50" charset="-127"/>
              </a:rPr>
              <a:t>Basic Information</a:t>
            </a:r>
            <a:endParaRPr lang="ko-KR" altLang="en-US">
              <a:solidFill>
                <a:schemeClr val="bg1"/>
              </a:solidFill>
              <a:ea typeface="맑은 고딕" pitchFamily="50" charset="-127"/>
            </a:endParaRPr>
          </a:p>
        </p:txBody>
      </p:sp>
      <p:sp>
        <p:nvSpPr>
          <p:cNvPr id="23" name="모서리가 둥근 직사각형 22"/>
          <p:cNvSpPr/>
          <p:nvPr/>
        </p:nvSpPr>
        <p:spPr bwMode="auto">
          <a:xfrm>
            <a:off x="2045101" y="3535264"/>
            <a:ext cx="1080000" cy="410400"/>
          </a:xfrm>
          <a:prstGeom prst="roundRect">
            <a:avLst/>
          </a:prstGeom>
          <a:solidFill>
            <a:schemeClr val="accent5"/>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a:solidFill>
                  <a:schemeClr val="bg1"/>
                </a:solidFill>
                <a:ea typeface="맑은 고딕" pitchFamily="50" charset="-127"/>
              </a:rPr>
              <a:t>Select Product</a:t>
            </a:r>
            <a:endParaRPr lang="ko-KR" altLang="en-US">
              <a:solidFill>
                <a:schemeClr val="bg1"/>
              </a:solidFill>
              <a:ea typeface="맑은 고딕" pitchFamily="50" charset="-127"/>
            </a:endParaRPr>
          </a:p>
        </p:txBody>
      </p:sp>
      <p:sp>
        <p:nvSpPr>
          <p:cNvPr id="24" name="모서리가 둥근 직사각형 23"/>
          <p:cNvSpPr/>
          <p:nvPr/>
        </p:nvSpPr>
        <p:spPr bwMode="auto">
          <a:xfrm>
            <a:off x="3571875" y="3535264"/>
            <a:ext cx="1080000" cy="410400"/>
          </a:xfrm>
          <a:prstGeom prst="roundRect">
            <a:avLst/>
          </a:prstGeom>
          <a:solidFill>
            <a:schemeClr val="accent5"/>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a:solidFill>
                  <a:schemeClr val="bg1"/>
                </a:solidFill>
                <a:ea typeface="맑은 고딕" pitchFamily="50" charset="-127"/>
              </a:rPr>
              <a:t>Plan</a:t>
            </a:r>
            <a:endParaRPr lang="ko-KR" altLang="en-US">
              <a:solidFill>
                <a:schemeClr val="bg1"/>
              </a:solidFill>
              <a:ea typeface="맑은 고딕" pitchFamily="50" charset="-127"/>
            </a:endParaRPr>
          </a:p>
        </p:txBody>
      </p:sp>
      <p:sp>
        <p:nvSpPr>
          <p:cNvPr id="25" name="모서리가 둥근 직사각형 24"/>
          <p:cNvSpPr/>
          <p:nvPr/>
        </p:nvSpPr>
        <p:spPr bwMode="auto">
          <a:xfrm>
            <a:off x="5098801" y="3535264"/>
            <a:ext cx="1080000" cy="410400"/>
          </a:xfrm>
          <a:prstGeom prst="roundRect">
            <a:avLst/>
          </a:prstGeom>
          <a:solidFill>
            <a:schemeClr val="accent5"/>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a:solidFill>
                  <a:schemeClr val="bg1"/>
                </a:solidFill>
                <a:ea typeface="맑은 고딕" pitchFamily="50" charset="-127"/>
              </a:rPr>
              <a:t>Illustration</a:t>
            </a:r>
            <a:endParaRPr lang="ko-KR" altLang="en-US">
              <a:solidFill>
                <a:schemeClr val="bg1"/>
              </a:solidFill>
              <a:ea typeface="맑은 고딕" pitchFamily="50" charset="-127"/>
            </a:endParaRPr>
          </a:p>
        </p:txBody>
      </p:sp>
      <p:sp>
        <p:nvSpPr>
          <p:cNvPr id="26" name="모서리가 둥근 직사각형 25"/>
          <p:cNvSpPr/>
          <p:nvPr/>
        </p:nvSpPr>
        <p:spPr bwMode="auto">
          <a:xfrm>
            <a:off x="6819900" y="3535264"/>
            <a:ext cx="1080000" cy="410400"/>
          </a:xfrm>
          <a:prstGeom prst="roundRect">
            <a:avLst/>
          </a:prstGeom>
          <a:solidFill>
            <a:schemeClr val="accent5"/>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a:solidFill>
                  <a:schemeClr val="bg1"/>
                </a:solidFill>
                <a:ea typeface="맑은 고딕" pitchFamily="50" charset="-127"/>
              </a:rPr>
              <a:t>Illustration PDF</a:t>
            </a:r>
            <a:endParaRPr lang="ko-KR" altLang="en-US">
              <a:solidFill>
                <a:schemeClr val="bg1"/>
              </a:solidFill>
              <a:ea typeface="맑은 고딕" pitchFamily="50" charset="-127"/>
            </a:endParaRPr>
          </a:p>
        </p:txBody>
      </p:sp>
      <p:cxnSp>
        <p:nvCxnSpPr>
          <p:cNvPr id="30" name="직선 화살표 연결선 29"/>
          <p:cNvCxnSpPr/>
          <p:nvPr/>
        </p:nvCxnSpPr>
        <p:spPr>
          <a:xfrm>
            <a:off x="1604963" y="3740150"/>
            <a:ext cx="43973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직선 화살표 연결선 32"/>
          <p:cNvCxnSpPr/>
          <p:nvPr/>
        </p:nvCxnSpPr>
        <p:spPr>
          <a:xfrm>
            <a:off x="3125788" y="3740150"/>
            <a:ext cx="44608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p:nvPr/>
        </p:nvCxnSpPr>
        <p:spPr>
          <a:xfrm>
            <a:off x="4651375" y="3740150"/>
            <a:ext cx="4476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모서리가 둥근 직사각형 39"/>
          <p:cNvSpPr/>
          <p:nvPr/>
        </p:nvSpPr>
        <p:spPr bwMode="auto">
          <a:xfrm>
            <a:off x="3571875" y="2343039"/>
            <a:ext cx="1080000" cy="410400"/>
          </a:xfrm>
          <a:prstGeom prst="roundRect">
            <a:avLst/>
          </a:prstGeom>
          <a:solidFill>
            <a:schemeClr val="accent4">
              <a:lumMod val="75000"/>
            </a:schemeClr>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a:solidFill>
                  <a:schemeClr val="bg1"/>
                </a:solidFill>
                <a:ea typeface="맑은 고딕" pitchFamily="50" charset="-127"/>
              </a:rPr>
              <a:t>Premium Calculate(PX)</a:t>
            </a:r>
            <a:endParaRPr lang="ko-KR" altLang="en-US">
              <a:solidFill>
                <a:schemeClr val="bg1"/>
              </a:solidFill>
              <a:ea typeface="맑은 고딕" pitchFamily="50" charset="-127"/>
            </a:endParaRPr>
          </a:p>
        </p:txBody>
      </p:sp>
      <p:cxnSp>
        <p:nvCxnSpPr>
          <p:cNvPr id="41" name="직선 화살표 연결선 40"/>
          <p:cNvCxnSpPr/>
          <p:nvPr/>
        </p:nvCxnSpPr>
        <p:spPr>
          <a:xfrm flipV="1">
            <a:off x="4111625" y="2752725"/>
            <a:ext cx="0" cy="78263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5" name="모서리가 둥근 직사각형 44"/>
          <p:cNvSpPr/>
          <p:nvPr/>
        </p:nvSpPr>
        <p:spPr bwMode="auto">
          <a:xfrm>
            <a:off x="5964113" y="2331551"/>
            <a:ext cx="1080000" cy="410400"/>
          </a:xfrm>
          <a:prstGeom prst="roundRect">
            <a:avLst/>
          </a:prstGeom>
          <a:solidFill>
            <a:schemeClr val="accent4">
              <a:lumMod val="75000"/>
            </a:schemeClr>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a:solidFill>
                  <a:schemeClr val="bg1"/>
                </a:solidFill>
                <a:ea typeface="맑은 고딕" pitchFamily="50" charset="-127"/>
              </a:rPr>
              <a:t>Generate PDF</a:t>
            </a:r>
            <a:endParaRPr lang="ko-KR" altLang="en-US">
              <a:solidFill>
                <a:schemeClr val="bg1"/>
              </a:solidFill>
              <a:ea typeface="맑은 고딕" pitchFamily="50" charset="-127"/>
            </a:endParaRPr>
          </a:p>
        </p:txBody>
      </p:sp>
      <p:cxnSp>
        <p:nvCxnSpPr>
          <p:cNvPr id="49" name="직선 화살표 연결선 48"/>
          <p:cNvCxnSpPr/>
          <p:nvPr/>
        </p:nvCxnSpPr>
        <p:spPr>
          <a:xfrm>
            <a:off x="6178550" y="3740150"/>
            <a:ext cx="6413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모서리가 둥근 직사각형 63"/>
          <p:cNvSpPr/>
          <p:nvPr/>
        </p:nvSpPr>
        <p:spPr bwMode="auto">
          <a:xfrm>
            <a:off x="8303026" y="3535264"/>
            <a:ext cx="1080000" cy="410400"/>
          </a:xfrm>
          <a:prstGeom prst="roundRect">
            <a:avLst/>
          </a:prstGeom>
          <a:solidFill>
            <a:schemeClr val="accent4">
              <a:lumMod val="75000"/>
            </a:schemeClr>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a:solidFill>
                  <a:schemeClr val="bg1"/>
                </a:solidFill>
                <a:ea typeface="맑은 고딕" pitchFamily="50" charset="-127"/>
              </a:rPr>
              <a:t>Send Email with PDF</a:t>
            </a:r>
            <a:endParaRPr lang="ko-KR" altLang="en-US">
              <a:solidFill>
                <a:schemeClr val="bg1"/>
              </a:solidFill>
              <a:ea typeface="맑은 고딕" pitchFamily="50" charset="-127"/>
            </a:endParaRPr>
          </a:p>
        </p:txBody>
      </p:sp>
      <p:cxnSp>
        <p:nvCxnSpPr>
          <p:cNvPr id="72" name="직선 화살표 연결선 71"/>
          <p:cNvCxnSpPr/>
          <p:nvPr/>
        </p:nvCxnSpPr>
        <p:spPr>
          <a:xfrm>
            <a:off x="6503988" y="2741613"/>
            <a:ext cx="0" cy="98901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82" name="직선 화살표 연결선 81"/>
          <p:cNvCxnSpPr/>
          <p:nvPr/>
        </p:nvCxnSpPr>
        <p:spPr>
          <a:xfrm>
            <a:off x="7899400" y="3740150"/>
            <a:ext cx="4032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p:nvPr/>
        </p:nvCxnSpPr>
        <p:spPr>
          <a:xfrm>
            <a:off x="5638800" y="3944938"/>
            <a:ext cx="0" cy="86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모서리가 둥근 직사각형 28"/>
          <p:cNvSpPr/>
          <p:nvPr/>
        </p:nvSpPr>
        <p:spPr bwMode="auto">
          <a:xfrm>
            <a:off x="5099050" y="4808731"/>
            <a:ext cx="1080000" cy="410400"/>
          </a:xfrm>
          <a:prstGeom prst="roundRect">
            <a:avLst/>
          </a:prstGeom>
          <a:solidFill>
            <a:schemeClr val="accent3"/>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dirty="0">
                <a:solidFill>
                  <a:schemeClr val="bg1"/>
                </a:solidFill>
                <a:ea typeface="맑은 고딕" pitchFamily="50" charset="-127"/>
              </a:rPr>
              <a:t>Customer Fact Find</a:t>
            </a:r>
            <a:endParaRPr lang="ko-KR" altLang="en-US" dirty="0">
              <a:solidFill>
                <a:schemeClr val="bg1"/>
              </a:solidFill>
              <a:ea typeface="맑은 고딕" pitchFamily="50" charset="-127"/>
            </a:endParaRPr>
          </a:p>
        </p:txBody>
      </p:sp>
      <p:sp>
        <p:nvSpPr>
          <p:cNvPr id="38" name="모서리가 둥근 직사각형 37"/>
          <p:cNvSpPr/>
          <p:nvPr/>
        </p:nvSpPr>
        <p:spPr bwMode="auto">
          <a:xfrm>
            <a:off x="3571875" y="4808731"/>
            <a:ext cx="1080000" cy="410400"/>
          </a:xfrm>
          <a:prstGeom prst="roundRect">
            <a:avLst/>
          </a:prstGeom>
          <a:solidFill>
            <a:schemeClr val="accent3"/>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dirty="0">
                <a:solidFill>
                  <a:schemeClr val="bg1"/>
                </a:solidFill>
                <a:ea typeface="맑은 고딕" pitchFamily="50" charset="-127"/>
              </a:rPr>
              <a:t>Home Page - Reference</a:t>
            </a:r>
            <a:endParaRPr lang="ko-KR" altLang="en-US" dirty="0">
              <a:solidFill>
                <a:schemeClr val="bg1"/>
              </a:solidFill>
              <a:ea typeface="맑은 고딕" pitchFamily="50" charset="-127"/>
            </a:endParaRPr>
          </a:p>
        </p:txBody>
      </p:sp>
      <p:sp>
        <p:nvSpPr>
          <p:cNvPr id="42" name="모서리가 둥근 직사각형 41"/>
          <p:cNvSpPr/>
          <p:nvPr/>
        </p:nvSpPr>
        <p:spPr bwMode="auto">
          <a:xfrm>
            <a:off x="2201613" y="4808731"/>
            <a:ext cx="1080000" cy="410400"/>
          </a:xfrm>
          <a:prstGeom prst="roundRect">
            <a:avLst/>
          </a:prstGeom>
          <a:solidFill>
            <a:schemeClr val="accent3"/>
          </a:solidFill>
          <a:ln w="9525" cap="flat" cmpd="sng" algn="ctr">
            <a:solidFill>
              <a:schemeClr val="bg1"/>
            </a:solidFill>
            <a:prstDash val="solid"/>
          </a:ln>
          <a:effectLst>
            <a:outerShdw blurRad="50800" dist="38100" dir="2700000" algn="tl" rotWithShape="0">
              <a:prstClr val="black">
                <a:alpha val="40000"/>
              </a:prstClr>
            </a:outerShdw>
            <a:softEdge rad="31750"/>
          </a:effectLst>
        </p:spPr>
        <p:txBody>
          <a:bodyPr anchor="ctr"/>
          <a:lstStyle/>
          <a:p>
            <a:pPr algn="ctr">
              <a:defRPr/>
            </a:pPr>
            <a:r>
              <a:rPr lang="en-US" altLang="ko-KR" dirty="0">
                <a:solidFill>
                  <a:schemeClr val="bg1"/>
                </a:solidFill>
                <a:ea typeface="맑은 고딕" pitchFamily="50" charset="-127"/>
              </a:rPr>
              <a:t>Home Page - Brochure</a:t>
            </a:r>
            <a:endParaRPr lang="ko-KR" altLang="en-US" dirty="0">
              <a:solidFill>
                <a:schemeClr val="bg1"/>
              </a:solidFill>
              <a:ea typeface="맑은 고딕" pitchFamily="50" charset="-127"/>
            </a:endParaRPr>
          </a:p>
        </p:txBody>
      </p:sp>
      <p:cxnSp>
        <p:nvCxnSpPr>
          <p:cNvPr id="52" name="직선 화살표 연결선 51"/>
          <p:cNvCxnSpPr/>
          <p:nvPr/>
        </p:nvCxnSpPr>
        <p:spPr>
          <a:xfrm>
            <a:off x="4111625" y="3944938"/>
            <a:ext cx="0" cy="86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꺾인 연결선 45"/>
          <p:cNvCxnSpPr/>
          <p:nvPr/>
        </p:nvCxnSpPr>
        <p:spPr>
          <a:xfrm rot="10800000" flipV="1">
            <a:off x="2741613" y="4376738"/>
            <a:ext cx="1370012" cy="431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10655431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ko-KR" sz="1800" smtClean="0"/>
              <a:t>6. Sales Illustration</a:t>
            </a:r>
            <a:endParaRPr lang="en-US" sz="1800" smtClean="0"/>
          </a:p>
        </p:txBody>
      </p:sp>
      <p:sp>
        <p:nvSpPr>
          <p:cNvPr id="25603" name="Content Placeholder 2"/>
          <p:cNvSpPr>
            <a:spLocks noGrp="1"/>
          </p:cNvSpPr>
          <p:nvPr>
            <p:ph idx="5"/>
          </p:nvPr>
        </p:nvSpPr>
        <p:spPr>
          <a:xfrm>
            <a:off x="223838" y="728663"/>
            <a:ext cx="6910387" cy="280987"/>
          </a:xfrm>
          <a:noFill/>
        </p:spPr>
        <p:txBody>
          <a:bodyPr/>
          <a:lstStyle/>
          <a:p>
            <a:pPr marL="0" indent="0">
              <a:buFont typeface="Wingdings" pitchFamily="2" charset="2"/>
              <a:buNone/>
            </a:pPr>
            <a:r>
              <a:rPr lang="en-US" altLang="ko-KR" dirty="0" smtClean="0"/>
              <a:t>6.1 Basic Information (1/2)</a:t>
            </a:r>
          </a:p>
        </p:txBody>
      </p:sp>
      <p:sp>
        <p:nvSpPr>
          <p:cNvPr id="25604"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25605"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25606"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25607" name="그룹 170"/>
          <p:cNvGrpSpPr>
            <a:grpSpLocks/>
          </p:cNvGrpSpPr>
          <p:nvPr/>
        </p:nvGrpSpPr>
        <p:grpSpPr bwMode="auto">
          <a:xfrm rot="-8100000">
            <a:off x="597694" y="1234281"/>
            <a:ext cx="212725" cy="214313"/>
            <a:chOff x="3740150" y="525463"/>
            <a:chExt cx="349250" cy="350837"/>
          </a:xfrm>
        </p:grpSpPr>
        <p:cxnSp>
          <p:nvCxnSpPr>
            <p:cNvPr id="9" name="직선 연결선 8"/>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0" name="직선 연결선 9"/>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25608" name="직사각형 21"/>
          <p:cNvSpPr>
            <a:spLocks noChangeArrowheads="1"/>
          </p:cNvSpPr>
          <p:nvPr/>
        </p:nvSpPr>
        <p:spPr bwMode="auto">
          <a:xfrm>
            <a:off x="844550" y="1216025"/>
            <a:ext cx="1279525"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Sales Illustration</a:t>
            </a:r>
            <a:endParaRPr lang="ko-KR" altLang="en-US" sz="1100">
              <a:latin typeface="Trebuchet MS" pitchFamily="34" charset="0"/>
              <a:ea typeface="맑은 고딕" pitchFamily="50" charset="-127"/>
            </a:endParaRPr>
          </a:p>
        </p:txBody>
      </p:sp>
      <p:pic>
        <p:nvPicPr>
          <p:cNvPr id="25609" name="Picture 28" descr="C:\Users\08539\Downloads\1403786430_45_Menu.png"/>
          <p:cNvPicPr>
            <a:picLocks noChangeAspect="1" noChangeArrowheads="1"/>
          </p:cNvPicPr>
          <p:nvPr/>
        </p:nvPicPr>
        <p:blipFill>
          <a:blip r:embed="rId3" cstate="print"/>
          <a:srcRect/>
          <a:stretch>
            <a:fillRect/>
          </a:stretch>
        </p:blipFill>
        <p:spPr bwMode="auto">
          <a:xfrm>
            <a:off x="393700" y="1227138"/>
            <a:ext cx="234950" cy="234950"/>
          </a:xfrm>
          <a:prstGeom prst="rect">
            <a:avLst/>
          </a:prstGeom>
          <a:noFill/>
          <a:ln w="9525">
            <a:noFill/>
            <a:miter lim="800000"/>
            <a:headEnd/>
            <a:tailEnd/>
          </a:ln>
        </p:spPr>
      </p:pic>
      <p:grpSp>
        <p:nvGrpSpPr>
          <p:cNvPr id="25610" name="그룹 170"/>
          <p:cNvGrpSpPr>
            <a:grpSpLocks/>
          </p:cNvGrpSpPr>
          <p:nvPr/>
        </p:nvGrpSpPr>
        <p:grpSpPr bwMode="auto">
          <a:xfrm rot="-8100000">
            <a:off x="2108200" y="1233488"/>
            <a:ext cx="212725" cy="215900"/>
            <a:chOff x="3740150" y="525463"/>
            <a:chExt cx="349250" cy="350837"/>
          </a:xfrm>
        </p:grpSpPr>
        <p:cxnSp>
          <p:nvCxnSpPr>
            <p:cNvPr id="17" name="직선 연결선 16"/>
            <p:cNvCxnSpPr/>
            <p:nvPr/>
          </p:nvCxnSpPr>
          <p:spPr bwMode="auto">
            <a:xfrm rot="5400000">
              <a:off x="3586759" y="696322"/>
              <a:ext cx="348258"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8" name="직선 연결선 17"/>
            <p:cNvCxnSpPr/>
            <p:nvPr/>
          </p:nvCxnSpPr>
          <p:spPr bwMode="auto">
            <a:xfrm rot="10800000">
              <a:off x="3743836" y="879644"/>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19" name="직사각형 21"/>
          <p:cNvSpPr>
            <a:spLocks noChangeArrowheads="1"/>
          </p:cNvSpPr>
          <p:nvPr/>
        </p:nvSpPr>
        <p:spPr bwMode="auto">
          <a:xfrm>
            <a:off x="2447925" y="1216025"/>
            <a:ext cx="1335088"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kumimoji="0" lang="en-US" altLang="ko-KR" sz="1100" b="1" kern="0" dirty="0">
                <a:solidFill>
                  <a:srgbClr val="FFFFFF"/>
                </a:solidFill>
                <a:latin typeface="Trebuchet MS"/>
                <a:ea typeface="맑은 고딕"/>
              </a:rPr>
              <a:t>Basic Information</a:t>
            </a:r>
          </a:p>
        </p:txBody>
      </p:sp>
      <p:sp>
        <p:nvSpPr>
          <p:cNvPr id="20"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25613" name="모서리가 둥근 직사각형 89"/>
          <p:cNvSpPr>
            <a:spLocks noChangeArrowheads="1"/>
          </p:cNvSpPr>
          <p:nvPr/>
        </p:nvSpPr>
        <p:spPr bwMode="auto">
          <a:xfrm>
            <a:off x="393700" y="6078538"/>
            <a:ext cx="5143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graphicFrame>
        <p:nvGraphicFramePr>
          <p:cNvPr id="181" name="Group 369"/>
          <p:cNvGraphicFramePr>
            <a:graphicFrameLocks noGrp="1"/>
          </p:cNvGraphicFramePr>
          <p:nvPr>
            <p:extLst>
              <p:ext uri="{D42A27DB-BD31-4B8C-83A1-F6EECF244321}">
                <p14:modId xmlns="" xmlns:p14="http://schemas.microsoft.com/office/powerpoint/2010/main" val="2091538007"/>
              </p:ext>
            </p:extLst>
          </p:nvPr>
        </p:nvGraphicFramePr>
        <p:xfrm>
          <a:off x="7534275" y="917575"/>
          <a:ext cx="2371725" cy="3833769"/>
        </p:xfrm>
        <a:graphic>
          <a:graphicData uri="http://schemas.openxmlformats.org/drawingml/2006/table">
            <a:tbl>
              <a:tblPr/>
              <a:tblGrid>
                <a:gridCol w="255588"/>
                <a:gridCol w="2116137"/>
              </a:tblGrid>
              <a:tr h="11906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a:t>
                      </a:r>
                    </a:p>
                  </a:txBody>
                  <a:tcPr marL="0" marR="0" marT="45933" marB="45933"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Following scenario can be followed.</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Case 1 : Linked from CFFF.  Agent can link from other module or select client from “select client” button.</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Case 2 : Client data can be entered. (At this point, not stored in client info)  MOS will prompt the user if client data should be stored AFTER generating illustration.</a:t>
                      </a:r>
                    </a:p>
                  </a:txBody>
                  <a:tcPr marL="36000" marR="36000" marT="36168" marB="36168"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742950">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맑은 고딕" pitchFamily="50" charset="-127"/>
                          <a:ea typeface="맑은 고딕" pitchFamily="50" charset="-127"/>
                          <a:sym typeface="Wingdings 2" pitchFamily="18" charset="2"/>
                        </a:rPr>
                        <a:t>1</a:t>
                      </a:r>
                    </a:p>
                  </a:txBody>
                  <a:tcPr marL="0" marR="0" marT="45933" marB="45933"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[Select Client] Button:</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If the module comes directly , this is displayed.</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Generate illustration after user complete other module, this is hidden.</a:t>
                      </a:r>
                    </a:p>
                  </a:txBody>
                  <a:tcPr marL="36000" marR="36000" marT="36168" marB="36168"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4131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맑은 고딕" pitchFamily="50" charset="-127"/>
                          <a:ea typeface="맑은 고딕" pitchFamily="50" charset="-127"/>
                          <a:sym typeface="Wingdings 2" pitchFamily="18" charset="2"/>
                        </a:rPr>
                        <a:t>2</a:t>
                      </a:r>
                    </a:p>
                  </a:txBody>
                  <a:tcPr marL="0" marR="0" marT="45933" marB="45933"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[DOB] Date Picker:</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If select date, ANB is auto calculate.</a:t>
                      </a:r>
                    </a:p>
                  </a:txBody>
                  <a:tcPr marL="36000" marR="36000" marT="36168" marB="36168"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4131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맑은 고딕" pitchFamily="50" charset="-127"/>
                          <a:ea typeface="맑은 고딕" pitchFamily="50" charset="-127"/>
                          <a:sym typeface="Wingdings 2" pitchFamily="18" charset="2"/>
                        </a:rPr>
                        <a:t>3</a:t>
                      </a:r>
                    </a:p>
                  </a:txBody>
                  <a:tcPr marL="0" marR="0" marT="45933" marB="45933"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[Search Occupation] Button:</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Show Search Occupation Popup</a:t>
                      </a:r>
                    </a:p>
                  </a:txBody>
                  <a:tcPr marL="36000" marR="36000" marT="36168" marB="36168"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60801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맑은 고딕" pitchFamily="50" charset="-127"/>
                          <a:ea typeface="맑은 고딕" pitchFamily="50" charset="-127"/>
                          <a:sym typeface="Wingdings 2" pitchFamily="18" charset="2"/>
                        </a:rPr>
                        <a:t>4</a:t>
                      </a:r>
                    </a:p>
                  </a:txBody>
                  <a:tcPr marL="0" marR="0" marT="45933" marB="45933"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[Is Insured the same as policy owner?] Radio:</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Yes – hide policy owner details</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No – display policy owner details</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Default : Yes</a:t>
                      </a:r>
                    </a:p>
                  </a:txBody>
                  <a:tcPr marL="36000" marR="36000" marT="36168" marB="36168"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47466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5</a:t>
                      </a:r>
                    </a:p>
                  </a:txBody>
                  <a:tcPr marL="0" marR="0" marT="45933" marB="45933"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[Next] Button:</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If Relationship is spouse, check validation for gender.</a:t>
                      </a:r>
                    </a:p>
                  </a:txBody>
                  <a:tcPr marL="36000" marR="36000" marT="36168" marB="36168"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50" name="직사각형 49"/>
          <p:cNvSpPr/>
          <p:nvPr/>
        </p:nvSpPr>
        <p:spPr bwMode="auto">
          <a:xfrm>
            <a:off x="373063" y="1546225"/>
            <a:ext cx="1491584" cy="252413"/>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Basic Information</a:t>
            </a:r>
            <a:endParaRPr lang="ko-KR" altLang="en-US" sz="800" dirty="0">
              <a:ea typeface="맑은 고딕" pitchFamily="50" charset="-127"/>
            </a:endParaRPr>
          </a:p>
        </p:txBody>
      </p:sp>
      <p:sp>
        <p:nvSpPr>
          <p:cNvPr id="51" name="직사각형 50"/>
          <p:cNvSpPr/>
          <p:nvPr/>
        </p:nvSpPr>
        <p:spPr bwMode="auto">
          <a:xfrm>
            <a:off x="1903412" y="1546225"/>
            <a:ext cx="1306513"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a:ea typeface="맑은 고딕" pitchFamily="50" charset="-127"/>
              </a:rPr>
              <a:t>Select Product</a:t>
            </a:r>
            <a:endParaRPr lang="ko-KR" altLang="en-US" sz="800">
              <a:ea typeface="맑은 고딕" pitchFamily="50" charset="-127"/>
            </a:endParaRPr>
          </a:p>
        </p:txBody>
      </p:sp>
      <p:sp>
        <p:nvSpPr>
          <p:cNvPr id="52" name="직사각형 51"/>
          <p:cNvSpPr/>
          <p:nvPr/>
        </p:nvSpPr>
        <p:spPr bwMode="auto">
          <a:xfrm>
            <a:off x="3258343" y="1546225"/>
            <a:ext cx="1306514"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Plan</a:t>
            </a:r>
            <a:endParaRPr lang="ko-KR" altLang="en-US" sz="800" dirty="0">
              <a:ea typeface="맑은 고딕" pitchFamily="50" charset="-127"/>
            </a:endParaRPr>
          </a:p>
        </p:txBody>
      </p:sp>
      <p:sp>
        <p:nvSpPr>
          <p:cNvPr id="53" name="직사각형 52"/>
          <p:cNvSpPr/>
          <p:nvPr/>
        </p:nvSpPr>
        <p:spPr bwMode="auto">
          <a:xfrm>
            <a:off x="4617243" y="1546225"/>
            <a:ext cx="1306514"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Illustration</a:t>
            </a:r>
            <a:endParaRPr lang="ko-KR" altLang="en-US" sz="800" dirty="0">
              <a:ea typeface="맑은 고딕" pitchFamily="50" charset="-127"/>
            </a:endParaRPr>
          </a:p>
        </p:txBody>
      </p:sp>
      <p:cxnSp>
        <p:nvCxnSpPr>
          <p:cNvPr id="56" name="직선 연결선 55"/>
          <p:cNvCxnSpPr/>
          <p:nvPr/>
        </p:nvCxnSpPr>
        <p:spPr bwMode="auto">
          <a:xfrm>
            <a:off x="307975" y="1798638"/>
            <a:ext cx="7038975" cy="0"/>
          </a:xfrm>
          <a:prstGeom prst="line">
            <a:avLst/>
          </a:prstGeom>
          <a:noFill/>
          <a:ln w="12700" cap="flat" cmpd="sng" algn="ctr">
            <a:solidFill>
              <a:schemeClr val="bg1">
                <a:lumMod val="50000"/>
              </a:schemeClr>
            </a:solidFill>
            <a:prstDash val="solid"/>
            <a:round/>
            <a:headEnd type="none" w="med" len="med"/>
            <a:tailEnd type="none"/>
          </a:ln>
          <a:effectLst/>
        </p:spPr>
      </p:cxnSp>
      <p:sp>
        <p:nvSpPr>
          <p:cNvPr id="57" name="직사각형 56"/>
          <p:cNvSpPr/>
          <p:nvPr/>
        </p:nvSpPr>
        <p:spPr bwMode="auto">
          <a:xfrm>
            <a:off x="293688" y="1803400"/>
            <a:ext cx="7045325" cy="295275"/>
          </a:xfrm>
          <a:prstGeom prst="rect">
            <a:avLst/>
          </a:prstGeom>
          <a:solidFill>
            <a:srgbClr val="7A93BC"/>
          </a:solidFill>
          <a:ln w="6350" algn="ctr">
            <a:solidFill>
              <a:schemeClr val="bg1">
                <a:lumMod val="50000"/>
              </a:schemeClr>
            </a:solidFill>
            <a:miter lim="800000"/>
            <a:headEnd/>
            <a:tailEnd/>
          </a:ln>
        </p:spPr>
        <p:txBody>
          <a:bodyPr wrap="none" lIns="90000" tIns="46800" rIns="90000" bIns="46800" anchor="ctr"/>
          <a:lstStyle/>
          <a:p>
            <a:pPr marL="92075" indent="-92075">
              <a:defRPr/>
            </a:pPr>
            <a:r>
              <a:rPr lang="en-US" altLang="ko-KR" sz="800" dirty="0">
                <a:solidFill>
                  <a:srgbClr val="FFFFFF"/>
                </a:solidFill>
                <a:latin typeface="Trebuchet MS" pitchFamily="34" charset="0"/>
                <a:ea typeface="맑은 고딕" pitchFamily="50" charset="-127"/>
              </a:rPr>
              <a:t>Insured Details</a:t>
            </a:r>
            <a:endParaRPr lang="ko-KR" altLang="en-US" sz="800" dirty="0">
              <a:solidFill>
                <a:srgbClr val="FFFFFF"/>
              </a:solidFill>
              <a:latin typeface="Trebuchet MS" pitchFamily="34" charset="0"/>
              <a:ea typeface="맑은 고딕" pitchFamily="50" charset="-127"/>
            </a:endParaRPr>
          </a:p>
        </p:txBody>
      </p:sp>
      <p:sp>
        <p:nvSpPr>
          <p:cNvPr id="25648" name="직사각형 270"/>
          <p:cNvSpPr>
            <a:spLocks noChangeArrowheads="1"/>
          </p:cNvSpPr>
          <p:nvPr/>
        </p:nvSpPr>
        <p:spPr bwMode="auto">
          <a:xfrm>
            <a:off x="398463" y="2235200"/>
            <a:ext cx="647700"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Salutation</a:t>
            </a:r>
            <a:endParaRPr kumimoji="0" lang="ko-KR" altLang="en-US" sz="800" dirty="0">
              <a:solidFill>
                <a:srgbClr val="FF0000"/>
              </a:solidFill>
              <a:latin typeface="맑은 고딕" pitchFamily="50" charset="-127"/>
              <a:ea typeface="맑은 고딕" pitchFamily="50" charset="-127"/>
            </a:endParaRPr>
          </a:p>
        </p:txBody>
      </p:sp>
      <p:sp>
        <p:nvSpPr>
          <p:cNvPr id="74" name="AutoShape 318"/>
          <p:cNvSpPr>
            <a:spLocks noChangeArrowheads="1"/>
          </p:cNvSpPr>
          <p:nvPr/>
        </p:nvSpPr>
        <p:spPr bwMode="auto">
          <a:xfrm>
            <a:off x="5159375" y="2217738"/>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25650" name="직사각형 270"/>
          <p:cNvSpPr>
            <a:spLocks noChangeArrowheads="1"/>
          </p:cNvSpPr>
          <p:nvPr/>
        </p:nvSpPr>
        <p:spPr bwMode="auto">
          <a:xfrm>
            <a:off x="395288" y="2570163"/>
            <a:ext cx="396875"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DOB</a:t>
            </a:r>
            <a:endParaRPr kumimoji="0" lang="ko-KR" altLang="en-US" sz="800">
              <a:solidFill>
                <a:srgbClr val="FF0000"/>
              </a:solidFill>
              <a:latin typeface="맑은 고딕" pitchFamily="50" charset="-127"/>
              <a:ea typeface="맑은 고딕" pitchFamily="50" charset="-127"/>
            </a:endParaRPr>
          </a:p>
        </p:txBody>
      </p:sp>
      <p:sp>
        <p:nvSpPr>
          <p:cNvPr id="25651" name="직사각형 270"/>
          <p:cNvSpPr>
            <a:spLocks noChangeArrowheads="1"/>
          </p:cNvSpPr>
          <p:nvPr/>
        </p:nvSpPr>
        <p:spPr bwMode="auto">
          <a:xfrm>
            <a:off x="3911600" y="2578100"/>
            <a:ext cx="390525"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ANB</a:t>
            </a:r>
            <a:endParaRPr kumimoji="0" lang="ko-KR" altLang="en-US" sz="800">
              <a:solidFill>
                <a:srgbClr val="FF0000"/>
              </a:solidFill>
              <a:latin typeface="맑은 고딕" pitchFamily="50" charset="-127"/>
              <a:ea typeface="맑은 고딕" pitchFamily="50" charset="-127"/>
            </a:endParaRPr>
          </a:p>
        </p:txBody>
      </p:sp>
      <p:sp>
        <p:nvSpPr>
          <p:cNvPr id="78" name="AutoShape 318"/>
          <p:cNvSpPr>
            <a:spLocks noChangeArrowheads="1"/>
          </p:cNvSpPr>
          <p:nvPr/>
        </p:nvSpPr>
        <p:spPr bwMode="auto">
          <a:xfrm>
            <a:off x="5159375" y="2560638"/>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25653" name="직사각형 270"/>
          <p:cNvSpPr>
            <a:spLocks noChangeArrowheads="1"/>
          </p:cNvSpPr>
          <p:nvPr/>
        </p:nvSpPr>
        <p:spPr bwMode="auto">
          <a:xfrm>
            <a:off x="3919538" y="2921000"/>
            <a:ext cx="876300"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Smoking Habit</a:t>
            </a:r>
            <a:endParaRPr kumimoji="0" lang="ko-KR" altLang="en-US" sz="800">
              <a:solidFill>
                <a:srgbClr val="FF0000"/>
              </a:solidFill>
              <a:latin typeface="맑은 고딕" pitchFamily="50" charset="-127"/>
              <a:ea typeface="맑은 고딕" pitchFamily="50" charset="-127"/>
            </a:endParaRPr>
          </a:p>
        </p:txBody>
      </p:sp>
      <p:sp>
        <p:nvSpPr>
          <p:cNvPr id="25654" name="직사각형 270"/>
          <p:cNvSpPr>
            <a:spLocks noChangeArrowheads="1"/>
          </p:cNvSpPr>
          <p:nvPr/>
        </p:nvSpPr>
        <p:spPr bwMode="auto">
          <a:xfrm>
            <a:off x="398463" y="2928938"/>
            <a:ext cx="523875"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Gender</a:t>
            </a:r>
            <a:endParaRPr kumimoji="0" lang="ko-KR" altLang="en-US" sz="800">
              <a:solidFill>
                <a:srgbClr val="FF0000"/>
              </a:solidFill>
              <a:latin typeface="맑은 고딕" pitchFamily="50" charset="-127"/>
              <a:ea typeface="맑은 고딕" pitchFamily="50" charset="-127"/>
            </a:endParaRPr>
          </a:p>
        </p:txBody>
      </p:sp>
      <p:pic>
        <p:nvPicPr>
          <p:cNvPr id="25655" name="그림 81" descr="radioBtn_on.png"/>
          <p:cNvPicPr>
            <a:picLocks noChangeAspect="1"/>
          </p:cNvPicPr>
          <p:nvPr/>
        </p:nvPicPr>
        <p:blipFill>
          <a:blip r:embed="rId4" cstate="print"/>
          <a:srcRect/>
          <a:stretch>
            <a:fillRect/>
          </a:stretch>
        </p:blipFill>
        <p:spPr bwMode="auto">
          <a:xfrm>
            <a:off x="1646238" y="2943225"/>
            <a:ext cx="152400" cy="152400"/>
          </a:xfrm>
          <a:prstGeom prst="rect">
            <a:avLst/>
          </a:prstGeom>
          <a:noFill/>
          <a:ln w="9525">
            <a:noFill/>
            <a:miter lim="800000"/>
            <a:headEnd/>
            <a:tailEnd/>
          </a:ln>
        </p:spPr>
      </p:pic>
      <p:pic>
        <p:nvPicPr>
          <p:cNvPr id="25656" name="그림 82" descr="radioBtn.png"/>
          <p:cNvPicPr>
            <a:picLocks noChangeAspect="1"/>
          </p:cNvPicPr>
          <p:nvPr/>
        </p:nvPicPr>
        <p:blipFill>
          <a:blip r:embed="rId5" cstate="print"/>
          <a:srcRect/>
          <a:stretch>
            <a:fillRect/>
          </a:stretch>
        </p:blipFill>
        <p:spPr bwMode="auto">
          <a:xfrm>
            <a:off x="2290763" y="2949575"/>
            <a:ext cx="152400" cy="152400"/>
          </a:xfrm>
          <a:prstGeom prst="rect">
            <a:avLst/>
          </a:prstGeom>
          <a:noFill/>
          <a:ln w="9525">
            <a:noFill/>
            <a:miter lim="800000"/>
            <a:headEnd/>
            <a:tailEnd/>
          </a:ln>
        </p:spPr>
      </p:pic>
      <p:sp>
        <p:nvSpPr>
          <p:cNvPr id="25657" name="직사각형 270"/>
          <p:cNvSpPr>
            <a:spLocks noChangeArrowheads="1"/>
          </p:cNvSpPr>
          <p:nvPr/>
        </p:nvSpPr>
        <p:spPr bwMode="auto">
          <a:xfrm>
            <a:off x="1768475" y="2925763"/>
            <a:ext cx="517525" cy="193675"/>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Male</a:t>
            </a:r>
            <a:endParaRPr kumimoji="0" lang="ko-KR" altLang="en-US" sz="800">
              <a:latin typeface="맑은 고딕" pitchFamily="50" charset="-127"/>
              <a:ea typeface="맑은 고딕" pitchFamily="50" charset="-127"/>
            </a:endParaRPr>
          </a:p>
        </p:txBody>
      </p:sp>
      <p:sp>
        <p:nvSpPr>
          <p:cNvPr id="25658" name="직사각형 270"/>
          <p:cNvSpPr>
            <a:spLocks noChangeArrowheads="1"/>
          </p:cNvSpPr>
          <p:nvPr/>
        </p:nvSpPr>
        <p:spPr bwMode="auto">
          <a:xfrm>
            <a:off x="2413000" y="2925763"/>
            <a:ext cx="512763"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Female</a:t>
            </a:r>
            <a:endParaRPr kumimoji="0" lang="ko-KR" altLang="en-US" sz="800">
              <a:solidFill>
                <a:srgbClr val="FF0000"/>
              </a:solidFill>
              <a:latin typeface="맑은 고딕" pitchFamily="50" charset="-127"/>
              <a:ea typeface="맑은 고딕" pitchFamily="50" charset="-127"/>
            </a:endParaRPr>
          </a:p>
        </p:txBody>
      </p:sp>
      <p:pic>
        <p:nvPicPr>
          <p:cNvPr id="25659" name="그림 90" descr="ico_radioOff.png"/>
          <p:cNvPicPr>
            <a:picLocks noChangeAspect="1"/>
          </p:cNvPicPr>
          <p:nvPr/>
        </p:nvPicPr>
        <p:blipFill>
          <a:blip r:embed="rId6" cstate="print"/>
          <a:srcRect/>
          <a:stretch>
            <a:fillRect/>
          </a:stretch>
        </p:blipFill>
        <p:spPr bwMode="auto">
          <a:xfrm>
            <a:off x="5175250" y="2921000"/>
            <a:ext cx="190500" cy="190500"/>
          </a:xfrm>
          <a:prstGeom prst="rect">
            <a:avLst/>
          </a:prstGeom>
          <a:noFill/>
          <a:ln w="9525">
            <a:noFill/>
            <a:miter lim="800000"/>
            <a:headEnd/>
            <a:tailEnd/>
          </a:ln>
        </p:spPr>
      </p:pic>
      <p:sp>
        <p:nvSpPr>
          <p:cNvPr id="25660" name="직사각형 270"/>
          <p:cNvSpPr>
            <a:spLocks noChangeArrowheads="1"/>
          </p:cNvSpPr>
          <p:nvPr/>
        </p:nvSpPr>
        <p:spPr bwMode="auto">
          <a:xfrm>
            <a:off x="398463" y="3590925"/>
            <a:ext cx="1916112"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Is Insured the same as policy owner?</a:t>
            </a:r>
            <a:endParaRPr kumimoji="0" lang="ko-KR" altLang="en-US" sz="800">
              <a:solidFill>
                <a:srgbClr val="FF0000"/>
              </a:solidFill>
              <a:latin typeface="맑은 고딕" pitchFamily="50" charset="-127"/>
              <a:ea typeface="맑은 고딕" pitchFamily="50" charset="-127"/>
            </a:endParaRPr>
          </a:p>
        </p:txBody>
      </p:sp>
      <p:sp>
        <p:nvSpPr>
          <p:cNvPr id="25673" name="모서리가 둥근 직사각형 89"/>
          <p:cNvSpPr>
            <a:spLocks noChangeArrowheads="1"/>
          </p:cNvSpPr>
          <p:nvPr/>
        </p:nvSpPr>
        <p:spPr bwMode="auto">
          <a:xfrm>
            <a:off x="6696075" y="6078538"/>
            <a:ext cx="5159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Next</a:t>
            </a:r>
            <a:endParaRPr kumimoji="0" lang="ko-KR" altLang="en-US" sz="800" b="1">
              <a:latin typeface="맑은 고딕" pitchFamily="50" charset="-127"/>
              <a:ea typeface="맑은 고딕" pitchFamily="50" charset="-127"/>
            </a:endParaRPr>
          </a:p>
        </p:txBody>
      </p:sp>
      <p:sp>
        <p:nvSpPr>
          <p:cNvPr id="77"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sp>
        <p:nvSpPr>
          <p:cNvPr id="79" name="직사각형 2"/>
          <p:cNvSpPr>
            <a:spLocks noChangeArrowheads="1"/>
          </p:cNvSpPr>
          <p:nvPr/>
        </p:nvSpPr>
        <p:spPr bwMode="auto">
          <a:xfrm>
            <a:off x="568325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80" name="순서도: 병합 79"/>
          <p:cNvSpPr/>
          <p:nvPr/>
        </p:nvSpPr>
        <p:spPr bwMode="auto">
          <a:xfrm>
            <a:off x="6451600" y="1298575"/>
            <a:ext cx="122238"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pic>
        <p:nvPicPr>
          <p:cNvPr id="25677" name="그림 105"/>
          <p:cNvPicPr>
            <a:picLocks noChangeAspect="1"/>
          </p:cNvPicPr>
          <p:nvPr/>
        </p:nvPicPr>
        <p:blipFill>
          <a:blip r:embed="rId7" cstate="print"/>
          <a:srcRect/>
          <a:stretch>
            <a:fillRect/>
          </a:stretch>
        </p:blipFill>
        <p:spPr bwMode="auto">
          <a:xfrm>
            <a:off x="6751638" y="1216025"/>
            <a:ext cx="250825" cy="250825"/>
          </a:xfrm>
          <a:prstGeom prst="rect">
            <a:avLst/>
          </a:prstGeom>
          <a:noFill/>
          <a:ln w="9525">
            <a:noFill/>
            <a:miter lim="800000"/>
            <a:headEnd/>
            <a:tailEnd/>
          </a:ln>
        </p:spPr>
      </p:pic>
      <p:pic>
        <p:nvPicPr>
          <p:cNvPr id="25678" name="그림 81" descr="radioBtn_on.png"/>
          <p:cNvPicPr>
            <a:picLocks noChangeAspect="1"/>
          </p:cNvPicPr>
          <p:nvPr/>
        </p:nvPicPr>
        <p:blipFill>
          <a:blip r:embed="rId4" cstate="print"/>
          <a:srcRect/>
          <a:stretch>
            <a:fillRect/>
          </a:stretch>
        </p:blipFill>
        <p:spPr bwMode="auto">
          <a:xfrm>
            <a:off x="2570163" y="3608388"/>
            <a:ext cx="152400" cy="152400"/>
          </a:xfrm>
          <a:prstGeom prst="rect">
            <a:avLst/>
          </a:prstGeom>
          <a:noFill/>
          <a:ln w="9525">
            <a:noFill/>
            <a:miter lim="800000"/>
            <a:headEnd/>
            <a:tailEnd/>
          </a:ln>
        </p:spPr>
      </p:pic>
      <p:pic>
        <p:nvPicPr>
          <p:cNvPr id="25679" name="그림 82" descr="radioBtn.png"/>
          <p:cNvPicPr>
            <a:picLocks noChangeAspect="1"/>
          </p:cNvPicPr>
          <p:nvPr/>
        </p:nvPicPr>
        <p:blipFill>
          <a:blip r:embed="rId5" cstate="print"/>
          <a:srcRect/>
          <a:stretch>
            <a:fillRect/>
          </a:stretch>
        </p:blipFill>
        <p:spPr bwMode="auto">
          <a:xfrm>
            <a:off x="3214688" y="3614738"/>
            <a:ext cx="152400" cy="152400"/>
          </a:xfrm>
          <a:prstGeom prst="rect">
            <a:avLst/>
          </a:prstGeom>
          <a:noFill/>
          <a:ln w="9525">
            <a:noFill/>
            <a:miter lim="800000"/>
            <a:headEnd/>
            <a:tailEnd/>
          </a:ln>
        </p:spPr>
      </p:pic>
      <p:sp>
        <p:nvSpPr>
          <p:cNvPr id="25680" name="직사각형 270"/>
          <p:cNvSpPr>
            <a:spLocks noChangeArrowheads="1"/>
          </p:cNvSpPr>
          <p:nvPr/>
        </p:nvSpPr>
        <p:spPr bwMode="auto">
          <a:xfrm>
            <a:off x="2692400" y="3590925"/>
            <a:ext cx="517525" cy="193675"/>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Yes</a:t>
            </a:r>
            <a:endParaRPr kumimoji="0" lang="ko-KR" altLang="en-US" sz="800" dirty="0">
              <a:latin typeface="맑은 고딕" pitchFamily="50" charset="-127"/>
              <a:ea typeface="맑은 고딕" pitchFamily="50" charset="-127"/>
            </a:endParaRPr>
          </a:p>
        </p:txBody>
      </p:sp>
      <p:sp>
        <p:nvSpPr>
          <p:cNvPr id="25681" name="직사각형 270"/>
          <p:cNvSpPr>
            <a:spLocks noChangeArrowheads="1"/>
          </p:cNvSpPr>
          <p:nvPr/>
        </p:nvSpPr>
        <p:spPr bwMode="auto">
          <a:xfrm>
            <a:off x="3336925" y="3590925"/>
            <a:ext cx="325438"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No</a:t>
            </a:r>
            <a:endParaRPr kumimoji="0" lang="ko-KR" altLang="en-US" sz="800">
              <a:solidFill>
                <a:srgbClr val="FF0000"/>
              </a:solidFill>
              <a:latin typeface="맑은 고딕" pitchFamily="50" charset="-127"/>
              <a:ea typeface="맑은 고딕" pitchFamily="50" charset="-127"/>
            </a:endParaRPr>
          </a:p>
        </p:txBody>
      </p:sp>
      <p:sp>
        <p:nvSpPr>
          <p:cNvPr id="94" name="AutoShape 318"/>
          <p:cNvSpPr>
            <a:spLocks noChangeArrowheads="1"/>
          </p:cNvSpPr>
          <p:nvPr/>
        </p:nvSpPr>
        <p:spPr bwMode="auto">
          <a:xfrm>
            <a:off x="1644650" y="2566988"/>
            <a:ext cx="2012950" cy="215900"/>
          </a:xfrm>
          <a:prstGeom prst="flowChartAlternateProcess">
            <a:avLst/>
          </a:prstGeom>
          <a:solidFill>
            <a:srgbClr val="D9D9D9"/>
          </a:solidFill>
          <a:ln w="9525" algn="ctr">
            <a:solidFill>
              <a:schemeClr val="bg1">
                <a:lumMod val="50000"/>
              </a:schemeClr>
            </a:solidFill>
            <a:miter lim="800000"/>
            <a:headEnd/>
            <a:tailEnd/>
          </a:ln>
        </p:spPr>
        <p:txBody>
          <a:bodyPr wrap="none" anchor="ctr"/>
          <a:lstStyle/>
          <a:p>
            <a:pPr algn="ctr">
              <a:defRPr/>
            </a:pPr>
            <a:r>
              <a:rPr kumimoji="0" lang="en-US" altLang="ko-KR" sz="700" dirty="0">
                <a:solidFill>
                  <a:schemeClr val="tx1"/>
                </a:solidFill>
                <a:latin typeface="Trebuchet MS"/>
                <a:ea typeface="맑은 고딕" pitchFamily="50" charset="-127"/>
              </a:rPr>
              <a:t>DD-MM-YYYY</a:t>
            </a:r>
          </a:p>
        </p:txBody>
      </p:sp>
      <p:sp>
        <p:nvSpPr>
          <p:cNvPr id="25683" name="직사각형 270"/>
          <p:cNvSpPr>
            <a:spLocks noChangeArrowheads="1"/>
          </p:cNvSpPr>
          <p:nvPr/>
        </p:nvSpPr>
        <p:spPr bwMode="auto">
          <a:xfrm>
            <a:off x="3919538" y="3251200"/>
            <a:ext cx="985837"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solidFill>
                  <a:schemeClr val="tx1"/>
                </a:solidFill>
                <a:latin typeface="맑은 고딕" pitchFamily="50" charset="-127"/>
                <a:ea typeface="맑은 고딕" pitchFamily="50" charset="-127"/>
              </a:rPr>
              <a:t>Occupation Class</a:t>
            </a:r>
            <a:endParaRPr kumimoji="0" lang="ko-KR" altLang="en-US" sz="800" dirty="0">
              <a:solidFill>
                <a:srgbClr val="FF0000"/>
              </a:solidFill>
              <a:latin typeface="맑은 고딕" pitchFamily="50" charset="-127"/>
              <a:ea typeface="맑은 고딕" pitchFamily="50" charset="-127"/>
            </a:endParaRPr>
          </a:p>
        </p:txBody>
      </p:sp>
      <p:sp>
        <p:nvSpPr>
          <p:cNvPr id="25684" name="직사각형 270"/>
          <p:cNvSpPr>
            <a:spLocks noChangeArrowheads="1"/>
          </p:cNvSpPr>
          <p:nvPr/>
        </p:nvSpPr>
        <p:spPr bwMode="auto">
          <a:xfrm>
            <a:off x="406400" y="3252788"/>
            <a:ext cx="715963"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Occupation</a:t>
            </a:r>
            <a:endParaRPr kumimoji="0" lang="ko-KR" altLang="en-US" sz="800">
              <a:solidFill>
                <a:srgbClr val="FF0000"/>
              </a:solidFill>
              <a:latin typeface="맑은 고딕" pitchFamily="50" charset="-127"/>
              <a:ea typeface="맑은 고딕" pitchFamily="50" charset="-127"/>
            </a:endParaRPr>
          </a:p>
        </p:txBody>
      </p:sp>
      <p:sp>
        <p:nvSpPr>
          <p:cNvPr id="106" name="AutoShape 318"/>
          <p:cNvSpPr>
            <a:spLocks noChangeArrowheads="1"/>
          </p:cNvSpPr>
          <p:nvPr/>
        </p:nvSpPr>
        <p:spPr bwMode="auto">
          <a:xfrm>
            <a:off x="1951038" y="3243263"/>
            <a:ext cx="1708150"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endParaRPr kumimoji="0" lang="en-US" altLang="ko-KR" sz="700" dirty="0">
              <a:solidFill>
                <a:srgbClr val="7F7F7F"/>
              </a:solidFill>
              <a:latin typeface="Trebuchet MS" pitchFamily="34" charset="0"/>
              <a:ea typeface="맑은 고딕" pitchFamily="50" charset="-127"/>
            </a:endParaRPr>
          </a:p>
        </p:txBody>
      </p:sp>
      <p:pic>
        <p:nvPicPr>
          <p:cNvPr id="25686" name="그림 111" descr="ico_search.png"/>
          <p:cNvPicPr>
            <a:picLocks noChangeAspect="1"/>
          </p:cNvPicPr>
          <p:nvPr/>
        </p:nvPicPr>
        <p:blipFill>
          <a:blip r:embed="rId8" cstate="print"/>
          <a:srcRect/>
          <a:stretch>
            <a:fillRect/>
          </a:stretch>
        </p:blipFill>
        <p:spPr bwMode="auto">
          <a:xfrm>
            <a:off x="1679575" y="3252788"/>
            <a:ext cx="180975" cy="173037"/>
          </a:xfrm>
          <a:prstGeom prst="rect">
            <a:avLst/>
          </a:prstGeom>
          <a:noFill/>
          <a:ln w="9525">
            <a:noFill/>
            <a:miter lim="800000"/>
            <a:headEnd/>
            <a:tailEnd/>
          </a:ln>
        </p:spPr>
      </p:pic>
      <p:sp>
        <p:nvSpPr>
          <p:cNvPr id="108" name="AutoShape 318"/>
          <p:cNvSpPr>
            <a:spLocks noChangeArrowheads="1"/>
          </p:cNvSpPr>
          <p:nvPr/>
        </p:nvSpPr>
        <p:spPr bwMode="auto">
          <a:xfrm>
            <a:off x="5159375" y="3230563"/>
            <a:ext cx="2012950"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endParaRPr kumimoji="0" lang="en-US" altLang="ko-KR" sz="700" dirty="0">
              <a:solidFill>
                <a:srgbClr val="7F7F7F"/>
              </a:solidFill>
              <a:latin typeface="Trebuchet MS" pitchFamily="34" charset="0"/>
              <a:ea typeface="맑은 고딕" pitchFamily="50" charset="-127"/>
            </a:endParaRPr>
          </a:p>
        </p:txBody>
      </p:sp>
      <p:sp>
        <p:nvSpPr>
          <p:cNvPr id="25697" name="모서리가 둥근 직사각형 89"/>
          <p:cNvSpPr>
            <a:spLocks noChangeArrowheads="1"/>
          </p:cNvSpPr>
          <p:nvPr/>
        </p:nvSpPr>
        <p:spPr bwMode="auto">
          <a:xfrm>
            <a:off x="6334125" y="1506538"/>
            <a:ext cx="87788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Select Client</a:t>
            </a:r>
            <a:endParaRPr kumimoji="0" lang="ko-KR" altLang="en-US" sz="800" b="1">
              <a:latin typeface="맑은 고딕" pitchFamily="50" charset="-127"/>
              <a:ea typeface="맑은 고딕" pitchFamily="50" charset="-127"/>
            </a:endParaRPr>
          </a:p>
        </p:txBody>
      </p:sp>
      <p:sp>
        <p:nvSpPr>
          <p:cNvPr id="25698" name="타원 726"/>
          <p:cNvSpPr>
            <a:spLocks noChangeArrowheads="1"/>
          </p:cNvSpPr>
          <p:nvPr/>
        </p:nvSpPr>
        <p:spPr bwMode="auto">
          <a:xfrm>
            <a:off x="1539875" y="2560638"/>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2</a:t>
            </a:r>
          </a:p>
        </p:txBody>
      </p:sp>
      <p:sp>
        <p:nvSpPr>
          <p:cNvPr id="25699" name="타원 726"/>
          <p:cNvSpPr>
            <a:spLocks noChangeArrowheads="1"/>
          </p:cNvSpPr>
          <p:nvPr/>
        </p:nvSpPr>
        <p:spPr bwMode="auto">
          <a:xfrm>
            <a:off x="1539875" y="316071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3</a:t>
            </a:r>
          </a:p>
        </p:txBody>
      </p:sp>
      <p:sp>
        <p:nvSpPr>
          <p:cNvPr id="25700" name="타원 726"/>
          <p:cNvSpPr>
            <a:spLocks noChangeArrowheads="1"/>
          </p:cNvSpPr>
          <p:nvPr/>
        </p:nvSpPr>
        <p:spPr bwMode="auto">
          <a:xfrm>
            <a:off x="2425700" y="3525838"/>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4</a:t>
            </a:r>
          </a:p>
        </p:txBody>
      </p:sp>
      <p:sp>
        <p:nvSpPr>
          <p:cNvPr id="25703" name="타원 726"/>
          <p:cNvSpPr>
            <a:spLocks noChangeArrowheads="1"/>
          </p:cNvSpPr>
          <p:nvPr/>
        </p:nvSpPr>
        <p:spPr bwMode="auto">
          <a:xfrm>
            <a:off x="6573838" y="603091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a:solidFill>
                  <a:srgbClr val="FFFFFF"/>
                </a:solidFill>
                <a:latin typeface="Calibri" pitchFamily="34" charset="0"/>
                <a:ea typeface="맑은 고딕" pitchFamily="50" charset="-127"/>
              </a:rPr>
              <a:t>6</a:t>
            </a:r>
          </a:p>
        </p:txBody>
      </p:sp>
      <p:sp>
        <p:nvSpPr>
          <p:cNvPr id="25706" name="타원 726"/>
          <p:cNvSpPr>
            <a:spLocks noChangeArrowheads="1"/>
          </p:cNvSpPr>
          <p:nvPr/>
        </p:nvSpPr>
        <p:spPr bwMode="auto">
          <a:xfrm>
            <a:off x="6211888" y="1506538"/>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1</a:t>
            </a:r>
          </a:p>
        </p:txBody>
      </p:sp>
      <p:sp>
        <p:nvSpPr>
          <p:cNvPr id="25707" name="직사각형 270"/>
          <p:cNvSpPr>
            <a:spLocks noChangeArrowheads="1"/>
          </p:cNvSpPr>
          <p:nvPr/>
        </p:nvSpPr>
        <p:spPr bwMode="auto">
          <a:xfrm>
            <a:off x="3919538" y="2235200"/>
            <a:ext cx="841375"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Insured Name</a:t>
            </a:r>
            <a:endParaRPr kumimoji="0" lang="ko-KR" altLang="en-US" sz="800" dirty="0">
              <a:solidFill>
                <a:srgbClr val="FF0000"/>
              </a:solidFill>
              <a:latin typeface="맑은 고딕" pitchFamily="50" charset="-127"/>
              <a:ea typeface="맑은 고딕" pitchFamily="50" charset="-127"/>
            </a:endParaRPr>
          </a:p>
        </p:txBody>
      </p:sp>
      <p:grpSp>
        <p:nvGrpSpPr>
          <p:cNvPr id="25708" name="그룹 300"/>
          <p:cNvGrpSpPr>
            <a:grpSpLocks/>
          </p:cNvGrpSpPr>
          <p:nvPr/>
        </p:nvGrpSpPr>
        <p:grpSpPr bwMode="auto">
          <a:xfrm>
            <a:off x="1649413" y="2224088"/>
            <a:ext cx="2012950" cy="215900"/>
            <a:chOff x="7133019" y="4307555"/>
            <a:chExt cx="2015921" cy="217261"/>
          </a:xfrm>
        </p:grpSpPr>
        <p:sp>
          <p:nvSpPr>
            <p:cNvPr id="25709" name="모서리가 둥근 직사각형 258"/>
            <p:cNvSpPr>
              <a:spLocks noChangeArrowheads="1"/>
            </p:cNvSpPr>
            <p:nvPr/>
          </p:nvSpPr>
          <p:spPr bwMode="auto">
            <a:xfrm>
              <a:off x="7133019" y="4307555"/>
              <a:ext cx="2015921"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25710" name="그룹 104"/>
            <p:cNvGrpSpPr>
              <a:grpSpLocks/>
            </p:cNvGrpSpPr>
            <p:nvPr/>
          </p:nvGrpSpPr>
          <p:grpSpPr bwMode="auto">
            <a:xfrm rot="2487701">
              <a:off x="9006775" y="4365089"/>
              <a:ext cx="98570" cy="105387"/>
              <a:chOff x="5456484" y="417348"/>
              <a:chExt cx="191386" cy="204618"/>
            </a:xfrm>
          </p:grpSpPr>
          <p:sp>
            <p:nvSpPr>
              <p:cNvPr id="93" name="타원 92"/>
              <p:cNvSpPr/>
              <p:nvPr/>
            </p:nvSpPr>
            <p:spPr bwMode="auto">
              <a:xfrm>
                <a:off x="5457456" y="416438"/>
                <a:ext cx="19138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95" name="1/2 액자 94"/>
              <p:cNvSpPr/>
              <p:nvPr/>
            </p:nvSpPr>
            <p:spPr bwMode="auto">
              <a:xfrm rot="11089016">
                <a:off x="5501626" y="473920"/>
                <a:ext cx="77173"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pic>
        <p:nvPicPr>
          <p:cNvPr id="96" name="그림 5"/>
          <p:cNvPicPr>
            <a:picLocks noChangeAspect="1"/>
          </p:cNvPicPr>
          <p:nvPr/>
        </p:nvPicPr>
        <p:blipFill>
          <a:blip r:embed="rId9" cstate="print"/>
          <a:srcRect/>
          <a:stretch>
            <a:fillRect/>
          </a:stretch>
        </p:blipFill>
        <p:spPr bwMode="auto">
          <a:xfrm>
            <a:off x="1641475" y="1575593"/>
            <a:ext cx="193675" cy="193675"/>
          </a:xfrm>
          <a:prstGeom prst="rect">
            <a:avLst/>
          </a:prstGeom>
          <a:noFill/>
          <a:ln w="9525">
            <a:noFill/>
            <a:miter lim="800000"/>
            <a:headEnd/>
            <a:tailEnd/>
          </a:ln>
        </p:spPr>
      </p:pic>
      <p:pic>
        <p:nvPicPr>
          <p:cNvPr id="98" name="그림 6"/>
          <p:cNvPicPr>
            <a:picLocks noChangeAspect="1"/>
          </p:cNvPicPr>
          <p:nvPr/>
        </p:nvPicPr>
        <p:blipFill>
          <a:blip r:embed="rId10" cstate="print"/>
          <a:srcRect/>
          <a:stretch>
            <a:fillRect/>
          </a:stretch>
        </p:blipFill>
        <p:spPr bwMode="auto">
          <a:xfrm>
            <a:off x="4309534" y="1575593"/>
            <a:ext cx="215900" cy="215900"/>
          </a:xfrm>
          <a:prstGeom prst="rect">
            <a:avLst/>
          </a:prstGeom>
          <a:noFill/>
          <a:ln w="9525">
            <a:noFill/>
            <a:miter lim="800000"/>
            <a:headEnd/>
            <a:tailEnd/>
          </a:ln>
        </p:spPr>
      </p:pic>
      <p:pic>
        <p:nvPicPr>
          <p:cNvPr id="100" name="그림 89"/>
          <p:cNvPicPr>
            <a:picLocks noChangeAspect="1"/>
          </p:cNvPicPr>
          <p:nvPr/>
        </p:nvPicPr>
        <p:blipFill>
          <a:blip r:embed="rId10" cstate="print"/>
          <a:srcRect/>
          <a:stretch>
            <a:fillRect/>
          </a:stretch>
        </p:blipFill>
        <p:spPr bwMode="auto">
          <a:xfrm>
            <a:off x="5674783" y="1564480"/>
            <a:ext cx="215900" cy="215900"/>
          </a:xfrm>
          <a:prstGeom prst="rect">
            <a:avLst/>
          </a:prstGeom>
          <a:noFill/>
          <a:ln w="9525">
            <a:noFill/>
            <a:miter lim="800000"/>
            <a:headEnd/>
            <a:tailEnd/>
          </a:ln>
        </p:spPr>
      </p:pic>
      <p:pic>
        <p:nvPicPr>
          <p:cNvPr id="101" name="그림 6"/>
          <p:cNvPicPr>
            <a:picLocks noChangeAspect="1"/>
          </p:cNvPicPr>
          <p:nvPr/>
        </p:nvPicPr>
        <p:blipFill>
          <a:blip r:embed="rId10" cstate="print"/>
          <a:srcRect/>
          <a:stretch>
            <a:fillRect/>
          </a:stretch>
        </p:blipFill>
        <p:spPr bwMode="auto">
          <a:xfrm>
            <a:off x="2973387" y="1564480"/>
            <a:ext cx="215900" cy="215900"/>
          </a:xfrm>
          <a:prstGeom prst="rect">
            <a:avLst/>
          </a:prstGeom>
          <a:noFill/>
          <a:ln w="9525">
            <a:noFill/>
            <a:miter lim="800000"/>
            <a:headEnd/>
            <a:tailEnd/>
          </a:ln>
        </p:spPr>
      </p:pic>
    </p:spTree>
    <p:extLst>
      <p:ext uri="{BB962C8B-B14F-4D97-AF65-F5344CB8AC3E}">
        <p14:creationId xmlns="" xmlns:p14="http://schemas.microsoft.com/office/powerpoint/2010/main" val="284346741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ko-KR" sz="1800" smtClean="0"/>
              <a:t>6. Sales Illustration</a:t>
            </a:r>
            <a:endParaRPr lang="en-US" sz="1800" smtClean="0"/>
          </a:p>
        </p:txBody>
      </p:sp>
      <p:sp>
        <p:nvSpPr>
          <p:cNvPr id="25603" name="Content Placeholder 2"/>
          <p:cNvSpPr>
            <a:spLocks noGrp="1"/>
          </p:cNvSpPr>
          <p:nvPr>
            <p:ph idx="5"/>
          </p:nvPr>
        </p:nvSpPr>
        <p:spPr>
          <a:xfrm>
            <a:off x="223838" y="728663"/>
            <a:ext cx="6910387" cy="280987"/>
          </a:xfrm>
          <a:noFill/>
        </p:spPr>
        <p:txBody>
          <a:bodyPr/>
          <a:lstStyle/>
          <a:p>
            <a:pPr marL="0" indent="0">
              <a:buFont typeface="Wingdings" pitchFamily="2" charset="2"/>
              <a:buNone/>
            </a:pPr>
            <a:r>
              <a:rPr lang="en-US" altLang="ko-KR" dirty="0" smtClean="0"/>
              <a:t>6.1 Basic Information (2/2)</a:t>
            </a:r>
          </a:p>
        </p:txBody>
      </p:sp>
      <p:sp>
        <p:nvSpPr>
          <p:cNvPr id="25604"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25605"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25606"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25607" name="그룹 170"/>
          <p:cNvGrpSpPr>
            <a:grpSpLocks/>
          </p:cNvGrpSpPr>
          <p:nvPr/>
        </p:nvGrpSpPr>
        <p:grpSpPr bwMode="auto">
          <a:xfrm rot="-8100000">
            <a:off x="597694" y="1234281"/>
            <a:ext cx="212725" cy="214313"/>
            <a:chOff x="3740150" y="525463"/>
            <a:chExt cx="349250" cy="350837"/>
          </a:xfrm>
        </p:grpSpPr>
        <p:cxnSp>
          <p:nvCxnSpPr>
            <p:cNvPr id="9" name="직선 연결선 8"/>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0" name="직선 연결선 9"/>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25608" name="직사각형 21"/>
          <p:cNvSpPr>
            <a:spLocks noChangeArrowheads="1"/>
          </p:cNvSpPr>
          <p:nvPr/>
        </p:nvSpPr>
        <p:spPr bwMode="auto">
          <a:xfrm>
            <a:off x="844550" y="1216025"/>
            <a:ext cx="1279525"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Sales Illustration</a:t>
            </a:r>
            <a:endParaRPr lang="ko-KR" altLang="en-US" sz="1100">
              <a:latin typeface="Trebuchet MS" pitchFamily="34" charset="0"/>
              <a:ea typeface="맑은 고딕" pitchFamily="50" charset="-127"/>
            </a:endParaRPr>
          </a:p>
        </p:txBody>
      </p:sp>
      <p:pic>
        <p:nvPicPr>
          <p:cNvPr id="25609" name="Picture 28" descr="C:\Users\08539\Downloads\1403786430_45_Menu.png"/>
          <p:cNvPicPr>
            <a:picLocks noChangeAspect="1" noChangeArrowheads="1"/>
          </p:cNvPicPr>
          <p:nvPr/>
        </p:nvPicPr>
        <p:blipFill>
          <a:blip r:embed="rId3" cstate="print"/>
          <a:srcRect/>
          <a:stretch>
            <a:fillRect/>
          </a:stretch>
        </p:blipFill>
        <p:spPr bwMode="auto">
          <a:xfrm>
            <a:off x="393700" y="1227138"/>
            <a:ext cx="234950" cy="234950"/>
          </a:xfrm>
          <a:prstGeom prst="rect">
            <a:avLst/>
          </a:prstGeom>
          <a:noFill/>
          <a:ln w="9525">
            <a:noFill/>
            <a:miter lim="800000"/>
            <a:headEnd/>
            <a:tailEnd/>
          </a:ln>
        </p:spPr>
      </p:pic>
      <p:grpSp>
        <p:nvGrpSpPr>
          <p:cNvPr id="25610" name="그룹 170"/>
          <p:cNvGrpSpPr>
            <a:grpSpLocks/>
          </p:cNvGrpSpPr>
          <p:nvPr/>
        </p:nvGrpSpPr>
        <p:grpSpPr bwMode="auto">
          <a:xfrm rot="-8100000">
            <a:off x="2108200" y="1233488"/>
            <a:ext cx="212725" cy="215900"/>
            <a:chOff x="3740150" y="525463"/>
            <a:chExt cx="349250" cy="350837"/>
          </a:xfrm>
        </p:grpSpPr>
        <p:cxnSp>
          <p:nvCxnSpPr>
            <p:cNvPr id="17" name="직선 연결선 16"/>
            <p:cNvCxnSpPr/>
            <p:nvPr/>
          </p:nvCxnSpPr>
          <p:spPr bwMode="auto">
            <a:xfrm rot="5400000">
              <a:off x="3586759" y="696322"/>
              <a:ext cx="348258"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8" name="직선 연결선 17"/>
            <p:cNvCxnSpPr/>
            <p:nvPr/>
          </p:nvCxnSpPr>
          <p:spPr bwMode="auto">
            <a:xfrm rot="10800000">
              <a:off x="3743836" y="879644"/>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19" name="직사각형 21"/>
          <p:cNvSpPr>
            <a:spLocks noChangeArrowheads="1"/>
          </p:cNvSpPr>
          <p:nvPr/>
        </p:nvSpPr>
        <p:spPr bwMode="auto">
          <a:xfrm>
            <a:off x="2447925" y="1216025"/>
            <a:ext cx="1335088"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kumimoji="0" lang="en-US" altLang="ko-KR" sz="1100" b="1" kern="0" dirty="0">
                <a:solidFill>
                  <a:srgbClr val="FFFFFF"/>
                </a:solidFill>
                <a:latin typeface="Trebuchet MS"/>
                <a:ea typeface="맑은 고딕"/>
              </a:rPr>
              <a:t>Basic Information</a:t>
            </a:r>
          </a:p>
        </p:txBody>
      </p:sp>
      <p:sp>
        <p:nvSpPr>
          <p:cNvPr id="20"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25613" name="모서리가 둥근 직사각형 89"/>
          <p:cNvSpPr>
            <a:spLocks noChangeArrowheads="1"/>
          </p:cNvSpPr>
          <p:nvPr/>
        </p:nvSpPr>
        <p:spPr bwMode="auto">
          <a:xfrm>
            <a:off x="393700" y="6078538"/>
            <a:ext cx="5143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graphicFrame>
        <p:nvGraphicFramePr>
          <p:cNvPr id="181" name="Group 369"/>
          <p:cNvGraphicFramePr>
            <a:graphicFrameLocks noGrp="1"/>
          </p:cNvGraphicFramePr>
          <p:nvPr>
            <p:extLst>
              <p:ext uri="{D42A27DB-BD31-4B8C-83A1-F6EECF244321}">
                <p14:modId xmlns="" xmlns:p14="http://schemas.microsoft.com/office/powerpoint/2010/main" val="3289571708"/>
              </p:ext>
            </p:extLst>
          </p:nvPr>
        </p:nvGraphicFramePr>
        <p:xfrm>
          <a:off x="7534275" y="917575"/>
          <a:ext cx="2371725" cy="341313"/>
        </p:xfrm>
        <a:graphic>
          <a:graphicData uri="http://schemas.openxmlformats.org/drawingml/2006/table">
            <a:tbl>
              <a:tblPr/>
              <a:tblGrid>
                <a:gridCol w="255588"/>
                <a:gridCol w="2116137"/>
              </a:tblGrid>
              <a:tr h="34131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p>
                  </a:txBody>
                  <a:tcPr marL="0" marR="0" marT="45933" marB="45933"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[Relationship] Dropdown:</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Parent, Spouse, Others</a:t>
                      </a:r>
                    </a:p>
                  </a:txBody>
                  <a:tcPr marL="36000" marR="36000" marT="36168" marB="36168"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50" name="직사각형 49"/>
          <p:cNvSpPr/>
          <p:nvPr/>
        </p:nvSpPr>
        <p:spPr bwMode="auto">
          <a:xfrm>
            <a:off x="373063" y="1546225"/>
            <a:ext cx="1491584" cy="252413"/>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Basic Information</a:t>
            </a:r>
            <a:endParaRPr lang="ko-KR" altLang="en-US" sz="800" dirty="0">
              <a:ea typeface="맑은 고딕" pitchFamily="50" charset="-127"/>
            </a:endParaRPr>
          </a:p>
        </p:txBody>
      </p:sp>
      <p:sp>
        <p:nvSpPr>
          <p:cNvPr id="51" name="직사각형 50"/>
          <p:cNvSpPr/>
          <p:nvPr/>
        </p:nvSpPr>
        <p:spPr bwMode="auto">
          <a:xfrm>
            <a:off x="1903412" y="1546225"/>
            <a:ext cx="1306513"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a:ea typeface="맑은 고딕" pitchFamily="50" charset="-127"/>
              </a:rPr>
              <a:t>Select Product</a:t>
            </a:r>
            <a:endParaRPr lang="ko-KR" altLang="en-US" sz="800">
              <a:ea typeface="맑은 고딕" pitchFamily="50" charset="-127"/>
            </a:endParaRPr>
          </a:p>
        </p:txBody>
      </p:sp>
      <p:sp>
        <p:nvSpPr>
          <p:cNvPr id="52" name="직사각형 51"/>
          <p:cNvSpPr/>
          <p:nvPr/>
        </p:nvSpPr>
        <p:spPr bwMode="auto">
          <a:xfrm>
            <a:off x="3258343" y="1546225"/>
            <a:ext cx="1306514"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Plan</a:t>
            </a:r>
            <a:endParaRPr lang="ko-KR" altLang="en-US" sz="800" dirty="0">
              <a:ea typeface="맑은 고딕" pitchFamily="50" charset="-127"/>
            </a:endParaRPr>
          </a:p>
        </p:txBody>
      </p:sp>
      <p:sp>
        <p:nvSpPr>
          <p:cNvPr id="53" name="직사각형 52"/>
          <p:cNvSpPr/>
          <p:nvPr/>
        </p:nvSpPr>
        <p:spPr bwMode="auto">
          <a:xfrm>
            <a:off x="4617243" y="1546225"/>
            <a:ext cx="1306514"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Illustration</a:t>
            </a:r>
            <a:endParaRPr lang="ko-KR" altLang="en-US" sz="800" dirty="0">
              <a:ea typeface="맑은 고딕" pitchFamily="50" charset="-127"/>
            </a:endParaRPr>
          </a:p>
        </p:txBody>
      </p:sp>
      <p:cxnSp>
        <p:nvCxnSpPr>
          <p:cNvPr id="56" name="직선 연결선 55"/>
          <p:cNvCxnSpPr/>
          <p:nvPr/>
        </p:nvCxnSpPr>
        <p:spPr bwMode="auto">
          <a:xfrm>
            <a:off x="307975" y="1798638"/>
            <a:ext cx="7038975" cy="0"/>
          </a:xfrm>
          <a:prstGeom prst="line">
            <a:avLst/>
          </a:prstGeom>
          <a:noFill/>
          <a:ln w="12700" cap="flat" cmpd="sng" algn="ctr">
            <a:solidFill>
              <a:schemeClr val="bg1">
                <a:lumMod val="50000"/>
              </a:schemeClr>
            </a:solidFill>
            <a:prstDash val="solid"/>
            <a:round/>
            <a:headEnd type="none" w="med" len="med"/>
            <a:tailEnd type="none"/>
          </a:ln>
          <a:effectLst/>
        </p:spPr>
      </p:cxnSp>
      <p:sp>
        <p:nvSpPr>
          <p:cNvPr id="57" name="직사각형 56"/>
          <p:cNvSpPr/>
          <p:nvPr/>
        </p:nvSpPr>
        <p:spPr bwMode="auto">
          <a:xfrm>
            <a:off x="293688" y="1803400"/>
            <a:ext cx="7045325" cy="295275"/>
          </a:xfrm>
          <a:prstGeom prst="rect">
            <a:avLst/>
          </a:prstGeom>
          <a:solidFill>
            <a:srgbClr val="7A93BC"/>
          </a:solidFill>
          <a:ln w="6350" algn="ctr">
            <a:solidFill>
              <a:schemeClr val="bg1">
                <a:lumMod val="50000"/>
              </a:schemeClr>
            </a:solidFill>
            <a:miter lim="800000"/>
            <a:headEnd/>
            <a:tailEnd/>
          </a:ln>
        </p:spPr>
        <p:txBody>
          <a:bodyPr wrap="none" lIns="90000" tIns="46800" rIns="90000" bIns="46800" anchor="ctr"/>
          <a:lstStyle/>
          <a:p>
            <a:pPr marL="92075" indent="-92075">
              <a:defRPr/>
            </a:pPr>
            <a:r>
              <a:rPr lang="en-US" altLang="ko-KR" sz="800" dirty="0">
                <a:solidFill>
                  <a:srgbClr val="FFFFFF"/>
                </a:solidFill>
                <a:latin typeface="Trebuchet MS" pitchFamily="34" charset="0"/>
                <a:ea typeface="맑은 고딕" pitchFamily="50" charset="-127"/>
              </a:rPr>
              <a:t>Insured Details</a:t>
            </a:r>
            <a:endParaRPr lang="ko-KR" altLang="en-US" sz="800" dirty="0">
              <a:solidFill>
                <a:srgbClr val="FFFFFF"/>
              </a:solidFill>
              <a:latin typeface="Trebuchet MS" pitchFamily="34" charset="0"/>
              <a:ea typeface="맑은 고딕" pitchFamily="50" charset="-127"/>
            </a:endParaRPr>
          </a:p>
        </p:txBody>
      </p:sp>
      <p:sp>
        <p:nvSpPr>
          <p:cNvPr id="25648" name="직사각형 270"/>
          <p:cNvSpPr>
            <a:spLocks noChangeArrowheads="1"/>
          </p:cNvSpPr>
          <p:nvPr/>
        </p:nvSpPr>
        <p:spPr bwMode="auto">
          <a:xfrm>
            <a:off x="398463" y="2235200"/>
            <a:ext cx="647700"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Salutation</a:t>
            </a:r>
            <a:endParaRPr kumimoji="0" lang="ko-KR" altLang="en-US" sz="800">
              <a:solidFill>
                <a:srgbClr val="FF0000"/>
              </a:solidFill>
              <a:latin typeface="맑은 고딕" pitchFamily="50" charset="-127"/>
              <a:ea typeface="맑은 고딕" pitchFamily="50" charset="-127"/>
            </a:endParaRPr>
          </a:p>
        </p:txBody>
      </p:sp>
      <p:sp>
        <p:nvSpPr>
          <p:cNvPr id="74" name="AutoShape 318"/>
          <p:cNvSpPr>
            <a:spLocks noChangeArrowheads="1"/>
          </p:cNvSpPr>
          <p:nvPr/>
        </p:nvSpPr>
        <p:spPr bwMode="auto">
          <a:xfrm>
            <a:off x="5159375" y="2217738"/>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25650" name="직사각형 270"/>
          <p:cNvSpPr>
            <a:spLocks noChangeArrowheads="1"/>
          </p:cNvSpPr>
          <p:nvPr/>
        </p:nvSpPr>
        <p:spPr bwMode="auto">
          <a:xfrm>
            <a:off x="395288" y="2570163"/>
            <a:ext cx="396875"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DOB</a:t>
            </a:r>
            <a:endParaRPr kumimoji="0" lang="ko-KR" altLang="en-US" sz="800">
              <a:solidFill>
                <a:srgbClr val="FF0000"/>
              </a:solidFill>
              <a:latin typeface="맑은 고딕" pitchFamily="50" charset="-127"/>
              <a:ea typeface="맑은 고딕" pitchFamily="50" charset="-127"/>
            </a:endParaRPr>
          </a:p>
        </p:txBody>
      </p:sp>
      <p:sp>
        <p:nvSpPr>
          <p:cNvPr id="25651" name="직사각형 270"/>
          <p:cNvSpPr>
            <a:spLocks noChangeArrowheads="1"/>
          </p:cNvSpPr>
          <p:nvPr/>
        </p:nvSpPr>
        <p:spPr bwMode="auto">
          <a:xfrm>
            <a:off x="3911600" y="2578100"/>
            <a:ext cx="390525"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ANB</a:t>
            </a:r>
            <a:endParaRPr kumimoji="0" lang="ko-KR" altLang="en-US" sz="800">
              <a:solidFill>
                <a:srgbClr val="FF0000"/>
              </a:solidFill>
              <a:latin typeface="맑은 고딕" pitchFamily="50" charset="-127"/>
              <a:ea typeface="맑은 고딕" pitchFamily="50" charset="-127"/>
            </a:endParaRPr>
          </a:p>
        </p:txBody>
      </p:sp>
      <p:sp>
        <p:nvSpPr>
          <p:cNvPr id="78" name="AutoShape 318"/>
          <p:cNvSpPr>
            <a:spLocks noChangeArrowheads="1"/>
          </p:cNvSpPr>
          <p:nvPr/>
        </p:nvSpPr>
        <p:spPr bwMode="auto">
          <a:xfrm>
            <a:off x="5159375" y="2560638"/>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25653" name="직사각형 270"/>
          <p:cNvSpPr>
            <a:spLocks noChangeArrowheads="1"/>
          </p:cNvSpPr>
          <p:nvPr/>
        </p:nvSpPr>
        <p:spPr bwMode="auto">
          <a:xfrm>
            <a:off x="3919538" y="2921000"/>
            <a:ext cx="876300"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Smoking Habit</a:t>
            </a:r>
            <a:endParaRPr kumimoji="0" lang="ko-KR" altLang="en-US" sz="800">
              <a:solidFill>
                <a:srgbClr val="FF0000"/>
              </a:solidFill>
              <a:latin typeface="맑은 고딕" pitchFamily="50" charset="-127"/>
              <a:ea typeface="맑은 고딕" pitchFamily="50" charset="-127"/>
            </a:endParaRPr>
          </a:p>
        </p:txBody>
      </p:sp>
      <p:sp>
        <p:nvSpPr>
          <p:cNvPr id="25654" name="직사각형 270"/>
          <p:cNvSpPr>
            <a:spLocks noChangeArrowheads="1"/>
          </p:cNvSpPr>
          <p:nvPr/>
        </p:nvSpPr>
        <p:spPr bwMode="auto">
          <a:xfrm>
            <a:off x="398463" y="2928938"/>
            <a:ext cx="523875"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Gender</a:t>
            </a:r>
            <a:endParaRPr kumimoji="0" lang="ko-KR" altLang="en-US" sz="800">
              <a:solidFill>
                <a:srgbClr val="FF0000"/>
              </a:solidFill>
              <a:latin typeface="맑은 고딕" pitchFamily="50" charset="-127"/>
              <a:ea typeface="맑은 고딕" pitchFamily="50" charset="-127"/>
            </a:endParaRPr>
          </a:p>
        </p:txBody>
      </p:sp>
      <p:pic>
        <p:nvPicPr>
          <p:cNvPr id="25655" name="그림 81" descr="radioBtn_on.png"/>
          <p:cNvPicPr>
            <a:picLocks noChangeAspect="1"/>
          </p:cNvPicPr>
          <p:nvPr/>
        </p:nvPicPr>
        <p:blipFill>
          <a:blip r:embed="rId4" cstate="print"/>
          <a:srcRect/>
          <a:stretch>
            <a:fillRect/>
          </a:stretch>
        </p:blipFill>
        <p:spPr bwMode="auto">
          <a:xfrm>
            <a:off x="1646238" y="2943225"/>
            <a:ext cx="152400" cy="152400"/>
          </a:xfrm>
          <a:prstGeom prst="rect">
            <a:avLst/>
          </a:prstGeom>
          <a:noFill/>
          <a:ln w="9525">
            <a:noFill/>
            <a:miter lim="800000"/>
            <a:headEnd/>
            <a:tailEnd/>
          </a:ln>
        </p:spPr>
      </p:pic>
      <p:pic>
        <p:nvPicPr>
          <p:cNvPr id="25656" name="그림 82" descr="radioBtn.png"/>
          <p:cNvPicPr>
            <a:picLocks noChangeAspect="1"/>
          </p:cNvPicPr>
          <p:nvPr/>
        </p:nvPicPr>
        <p:blipFill>
          <a:blip r:embed="rId5" cstate="print"/>
          <a:srcRect/>
          <a:stretch>
            <a:fillRect/>
          </a:stretch>
        </p:blipFill>
        <p:spPr bwMode="auto">
          <a:xfrm>
            <a:off x="2290763" y="2949575"/>
            <a:ext cx="152400" cy="152400"/>
          </a:xfrm>
          <a:prstGeom prst="rect">
            <a:avLst/>
          </a:prstGeom>
          <a:noFill/>
          <a:ln w="9525">
            <a:noFill/>
            <a:miter lim="800000"/>
            <a:headEnd/>
            <a:tailEnd/>
          </a:ln>
        </p:spPr>
      </p:pic>
      <p:sp>
        <p:nvSpPr>
          <p:cNvPr id="25657" name="직사각형 270"/>
          <p:cNvSpPr>
            <a:spLocks noChangeArrowheads="1"/>
          </p:cNvSpPr>
          <p:nvPr/>
        </p:nvSpPr>
        <p:spPr bwMode="auto">
          <a:xfrm>
            <a:off x="1768475" y="2925763"/>
            <a:ext cx="517525" cy="193675"/>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Male</a:t>
            </a:r>
            <a:endParaRPr kumimoji="0" lang="ko-KR" altLang="en-US" sz="800">
              <a:latin typeface="맑은 고딕" pitchFamily="50" charset="-127"/>
              <a:ea typeface="맑은 고딕" pitchFamily="50" charset="-127"/>
            </a:endParaRPr>
          </a:p>
        </p:txBody>
      </p:sp>
      <p:sp>
        <p:nvSpPr>
          <p:cNvPr id="25658" name="직사각형 270"/>
          <p:cNvSpPr>
            <a:spLocks noChangeArrowheads="1"/>
          </p:cNvSpPr>
          <p:nvPr/>
        </p:nvSpPr>
        <p:spPr bwMode="auto">
          <a:xfrm>
            <a:off x="2413000" y="2925763"/>
            <a:ext cx="512763"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Female</a:t>
            </a:r>
            <a:endParaRPr kumimoji="0" lang="ko-KR" altLang="en-US" sz="800">
              <a:solidFill>
                <a:srgbClr val="FF0000"/>
              </a:solidFill>
              <a:latin typeface="맑은 고딕" pitchFamily="50" charset="-127"/>
              <a:ea typeface="맑은 고딕" pitchFamily="50" charset="-127"/>
            </a:endParaRPr>
          </a:p>
        </p:txBody>
      </p:sp>
      <p:pic>
        <p:nvPicPr>
          <p:cNvPr id="25659" name="그림 90" descr="ico_radioOff.png"/>
          <p:cNvPicPr>
            <a:picLocks noChangeAspect="1"/>
          </p:cNvPicPr>
          <p:nvPr/>
        </p:nvPicPr>
        <p:blipFill>
          <a:blip r:embed="rId6" cstate="print"/>
          <a:srcRect/>
          <a:stretch>
            <a:fillRect/>
          </a:stretch>
        </p:blipFill>
        <p:spPr bwMode="auto">
          <a:xfrm>
            <a:off x="5175250" y="2921000"/>
            <a:ext cx="190500" cy="190500"/>
          </a:xfrm>
          <a:prstGeom prst="rect">
            <a:avLst/>
          </a:prstGeom>
          <a:noFill/>
          <a:ln w="9525">
            <a:noFill/>
            <a:miter lim="800000"/>
            <a:headEnd/>
            <a:tailEnd/>
          </a:ln>
        </p:spPr>
      </p:pic>
      <p:sp>
        <p:nvSpPr>
          <p:cNvPr id="25660" name="직사각형 270"/>
          <p:cNvSpPr>
            <a:spLocks noChangeArrowheads="1"/>
          </p:cNvSpPr>
          <p:nvPr/>
        </p:nvSpPr>
        <p:spPr bwMode="auto">
          <a:xfrm>
            <a:off x="398463" y="3590925"/>
            <a:ext cx="1916112"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Is Insured the same as policy owner?</a:t>
            </a:r>
            <a:endParaRPr kumimoji="0" lang="ko-KR" altLang="en-US" sz="800" dirty="0">
              <a:solidFill>
                <a:srgbClr val="FF0000"/>
              </a:solidFill>
              <a:latin typeface="맑은 고딕" pitchFamily="50" charset="-127"/>
              <a:ea typeface="맑은 고딕" pitchFamily="50" charset="-127"/>
            </a:endParaRPr>
          </a:p>
        </p:txBody>
      </p:sp>
      <p:sp>
        <p:nvSpPr>
          <p:cNvPr id="97" name="직사각형 96"/>
          <p:cNvSpPr/>
          <p:nvPr/>
        </p:nvSpPr>
        <p:spPr bwMode="auto">
          <a:xfrm>
            <a:off x="293688" y="3857625"/>
            <a:ext cx="7045325" cy="295275"/>
          </a:xfrm>
          <a:prstGeom prst="rect">
            <a:avLst/>
          </a:prstGeom>
          <a:solidFill>
            <a:srgbClr val="7A93BC"/>
          </a:solidFill>
          <a:ln w="6350" algn="ctr">
            <a:solidFill>
              <a:schemeClr val="bg1">
                <a:lumMod val="50000"/>
              </a:schemeClr>
            </a:solidFill>
            <a:miter lim="800000"/>
            <a:headEnd/>
            <a:tailEnd/>
          </a:ln>
        </p:spPr>
        <p:txBody>
          <a:bodyPr wrap="none" lIns="90000" tIns="46800" rIns="90000" bIns="46800" anchor="ctr"/>
          <a:lstStyle/>
          <a:p>
            <a:pPr marL="92075" indent="-92075">
              <a:defRPr/>
            </a:pPr>
            <a:r>
              <a:rPr lang="en-US" altLang="ko-KR" sz="800" dirty="0">
                <a:solidFill>
                  <a:srgbClr val="FFFFFF"/>
                </a:solidFill>
                <a:latin typeface="Trebuchet MS" pitchFamily="34" charset="0"/>
                <a:ea typeface="맑은 고딕" pitchFamily="50" charset="-127"/>
              </a:rPr>
              <a:t>Policy Owner Details</a:t>
            </a:r>
            <a:endParaRPr lang="ko-KR" altLang="en-US" sz="800" dirty="0">
              <a:solidFill>
                <a:srgbClr val="FFFFFF"/>
              </a:solidFill>
              <a:latin typeface="Trebuchet MS" pitchFamily="34" charset="0"/>
              <a:ea typeface="맑은 고딕" pitchFamily="50" charset="-127"/>
            </a:endParaRPr>
          </a:p>
        </p:txBody>
      </p:sp>
      <p:sp>
        <p:nvSpPr>
          <p:cNvPr id="25662" name="직사각형 270"/>
          <p:cNvSpPr>
            <a:spLocks noChangeArrowheads="1"/>
          </p:cNvSpPr>
          <p:nvPr/>
        </p:nvSpPr>
        <p:spPr bwMode="auto">
          <a:xfrm>
            <a:off x="398463" y="4291013"/>
            <a:ext cx="1141412"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Policy owner’s name</a:t>
            </a:r>
            <a:endParaRPr kumimoji="0" lang="ko-KR" altLang="en-US" sz="800">
              <a:solidFill>
                <a:srgbClr val="FF0000"/>
              </a:solidFill>
              <a:latin typeface="맑은 고딕" pitchFamily="50" charset="-127"/>
              <a:ea typeface="맑은 고딕" pitchFamily="50" charset="-127"/>
            </a:endParaRPr>
          </a:p>
        </p:txBody>
      </p:sp>
      <p:sp>
        <p:nvSpPr>
          <p:cNvPr id="99" name="AutoShape 318"/>
          <p:cNvSpPr>
            <a:spLocks noChangeArrowheads="1"/>
          </p:cNvSpPr>
          <p:nvPr/>
        </p:nvSpPr>
        <p:spPr bwMode="auto">
          <a:xfrm>
            <a:off x="1646238" y="4273550"/>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25664" name="직사각형 270"/>
          <p:cNvSpPr>
            <a:spLocks noChangeArrowheads="1"/>
          </p:cNvSpPr>
          <p:nvPr/>
        </p:nvSpPr>
        <p:spPr bwMode="auto">
          <a:xfrm>
            <a:off x="3919538" y="4957763"/>
            <a:ext cx="876300"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Smoking Habit</a:t>
            </a:r>
            <a:endParaRPr kumimoji="0" lang="ko-KR" altLang="en-US" sz="800">
              <a:solidFill>
                <a:srgbClr val="FF0000"/>
              </a:solidFill>
              <a:latin typeface="맑은 고딕" pitchFamily="50" charset="-127"/>
              <a:ea typeface="맑은 고딕" pitchFamily="50" charset="-127"/>
            </a:endParaRPr>
          </a:p>
        </p:txBody>
      </p:sp>
      <p:sp>
        <p:nvSpPr>
          <p:cNvPr id="25665" name="직사각형 270"/>
          <p:cNvSpPr>
            <a:spLocks noChangeArrowheads="1"/>
          </p:cNvSpPr>
          <p:nvPr/>
        </p:nvSpPr>
        <p:spPr bwMode="auto">
          <a:xfrm>
            <a:off x="398463" y="4965700"/>
            <a:ext cx="523875"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Gender</a:t>
            </a:r>
            <a:endParaRPr kumimoji="0" lang="ko-KR" altLang="en-US" sz="800">
              <a:solidFill>
                <a:srgbClr val="FF0000"/>
              </a:solidFill>
              <a:latin typeface="맑은 고딕" pitchFamily="50" charset="-127"/>
              <a:ea typeface="맑은 고딕" pitchFamily="50" charset="-127"/>
            </a:endParaRPr>
          </a:p>
        </p:txBody>
      </p:sp>
      <p:pic>
        <p:nvPicPr>
          <p:cNvPr id="25666" name="그림 105" descr="radioBtn_on.png"/>
          <p:cNvPicPr>
            <a:picLocks noChangeAspect="1"/>
          </p:cNvPicPr>
          <p:nvPr/>
        </p:nvPicPr>
        <p:blipFill>
          <a:blip r:embed="rId4" cstate="print"/>
          <a:srcRect/>
          <a:stretch>
            <a:fillRect/>
          </a:stretch>
        </p:blipFill>
        <p:spPr bwMode="auto">
          <a:xfrm>
            <a:off x="1646238" y="4979988"/>
            <a:ext cx="152400" cy="152400"/>
          </a:xfrm>
          <a:prstGeom prst="rect">
            <a:avLst/>
          </a:prstGeom>
          <a:noFill/>
          <a:ln w="9525">
            <a:noFill/>
            <a:miter lim="800000"/>
            <a:headEnd/>
            <a:tailEnd/>
          </a:ln>
        </p:spPr>
      </p:pic>
      <p:pic>
        <p:nvPicPr>
          <p:cNvPr id="25667" name="그림 106" descr="radioBtn.png"/>
          <p:cNvPicPr>
            <a:picLocks noChangeAspect="1"/>
          </p:cNvPicPr>
          <p:nvPr/>
        </p:nvPicPr>
        <p:blipFill>
          <a:blip r:embed="rId5" cstate="print"/>
          <a:srcRect/>
          <a:stretch>
            <a:fillRect/>
          </a:stretch>
        </p:blipFill>
        <p:spPr bwMode="auto">
          <a:xfrm>
            <a:off x="2290763" y="4987925"/>
            <a:ext cx="152400" cy="152400"/>
          </a:xfrm>
          <a:prstGeom prst="rect">
            <a:avLst/>
          </a:prstGeom>
          <a:noFill/>
          <a:ln w="9525">
            <a:noFill/>
            <a:miter lim="800000"/>
            <a:headEnd/>
            <a:tailEnd/>
          </a:ln>
        </p:spPr>
      </p:pic>
      <p:sp>
        <p:nvSpPr>
          <p:cNvPr id="25668" name="직사각형 270"/>
          <p:cNvSpPr>
            <a:spLocks noChangeArrowheads="1"/>
          </p:cNvSpPr>
          <p:nvPr/>
        </p:nvSpPr>
        <p:spPr bwMode="auto">
          <a:xfrm>
            <a:off x="1768475" y="4962525"/>
            <a:ext cx="517525" cy="195263"/>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Male</a:t>
            </a:r>
            <a:endParaRPr kumimoji="0" lang="ko-KR" altLang="en-US" sz="800">
              <a:latin typeface="맑은 고딕" pitchFamily="50" charset="-127"/>
              <a:ea typeface="맑은 고딕" pitchFamily="50" charset="-127"/>
            </a:endParaRPr>
          </a:p>
        </p:txBody>
      </p:sp>
      <p:sp>
        <p:nvSpPr>
          <p:cNvPr id="25669" name="직사각형 270"/>
          <p:cNvSpPr>
            <a:spLocks noChangeArrowheads="1"/>
          </p:cNvSpPr>
          <p:nvPr/>
        </p:nvSpPr>
        <p:spPr bwMode="auto">
          <a:xfrm>
            <a:off x="2413000" y="4962525"/>
            <a:ext cx="512763"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Female</a:t>
            </a:r>
            <a:endParaRPr kumimoji="0" lang="ko-KR" altLang="en-US" sz="800">
              <a:solidFill>
                <a:srgbClr val="FF0000"/>
              </a:solidFill>
              <a:latin typeface="맑은 고딕" pitchFamily="50" charset="-127"/>
              <a:ea typeface="맑은 고딕" pitchFamily="50" charset="-127"/>
            </a:endParaRPr>
          </a:p>
        </p:txBody>
      </p:sp>
      <p:pic>
        <p:nvPicPr>
          <p:cNvPr id="25670" name="그림 109" descr="ico_radioOff.png"/>
          <p:cNvPicPr>
            <a:picLocks noChangeAspect="1"/>
          </p:cNvPicPr>
          <p:nvPr/>
        </p:nvPicPr>
        <p:blipFill>
          <a:blip r:embed="rId6" cstate="print"/>
          <a:srcRect/>
          <a:stretch>
            <a:fillRect/>
          </a:stretch>
        </p:blipFill>
        <p:spPr bwMode="auto">
          <a:xfrm>
            <a:off x="5175250" y="4957763"/>
            <a:ext cx="190500" cy="190500"/>
          </a:xfrm>
          <a:prstGeom prst="rect">
            <a:avLst/>
          </a:prstGeom>
          <a:noFill/>
          <a:ln w="9525">
            <a:noFill/>
            <a:miter lim="800000"/>
            <a:headEnd/>
            <a:tailEnd/>
          </a:ln>
        </p:spPr>
      </p:pic>
      <p:sp>
        <p:nvSpPr>
          <p:cNvPr id="25671" name="직사각형 270"/>
          <p:cNvSpPr>
            <a:spLocks noChangeArrowheads="1"/>
          </p:cNvSpPr>
          <p:nvPr/>
        </p:nvSpPr>
        <p:spPr bwMode="auto">
          <a:xfrm>
            <a:off x="3919538" y="4283075"/>
            <a:ext cx="752475"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Relationship</a:t>
            </a:r>
            <a:endParaRPr kumimoji="0" lang="ko-KR" altLang="en-US" sz="800">
              <a:solidFill>
                <a:srgbClr val="FF0000"/>
              </a:solidFill>
              <a:latin typeface="맑은 고딕" pitchFamily="50" charset="-127"/>
              <a:ea typeface="맑은 고딕" pitchFamily="50" charset="-127"/>
            </a:endParaRPr>
          </a:p>
        </p:txBody>
      </p:sp>
      <p:grpSp>
        <p:nvGrpSpPr>
          <p:cNvPr id="25672" name="그룹 300"/>
          <p:cNvGrpSpPr>
            <a:grpSpLocks/>
          </p:cNvGrpSpPr>
          <p:nvPr/>
        </p:nvGrpSpPr>
        <p:grpSpPr bwMode="auto">
          <a:xfrm>
            <a:off x="5159375" y="4271963"/>
            <a:ext cx="2012950" cy="215900"/>
            <a:chOff x="7133019" y="4307555"/>
            <a:chExt cx="2015921" cy="217261"/>
          </a:xfrm>
        </p:grpSpPr>
        <p:sp>
          <p:nvSpPr>
            <p:cNvPr id="25713" name="모서리가 둥근 직사각형 258"/>
            <p:cNvSpPr>
              <a:spLocks noChangeArrowheads="1"/>
            </p:cNvSpPr>
            <p:nvPr/>
          </p:nvSpPr>
          <p:spPr bwMode="auto">
            <a:xfrm>
              <a:off x="7133019" y="4307555"/>
              <a:ext cx="2015921"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25714" name="그룹 104"/>
            <p:cNvGrpSpPr>
              <a:grpSpLocks/>
            </p:cNvGrpSpPr>
            <p:nvPr/>
          </p:nvGrpSpPr>
          <p:grpSpPr bwMode="auto">
            <a:xfrm rot="2487701">
              <a:off x="9006775" y="4365089"/>
              <a:ext cx="98570" cy="105387"/>
              <a:chOff x="5456484" y="417348"/>
              <a:chExt cx="191386" cy="204618"/>
            </a:xfrm>
          </p:grpSpPr>
          <p:sp>
            <p:nvSpPr>
              <p:cNvPr id="115" name="타원 114"/>
              <p:cNvSpPr/>
              <p:nvPr/>
            </p:nvSpPr>
            <p:spPr bwMode="auto">
              <a:xfrm>
                <a:off x="5457457" y="416437"/>
                <a:ext cx="19138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116" name="1/2 액자 115"/>
              <p:cNvSpPr/>
              <p:nvPr/>
            </p:nvSpPr>
            <p:spPr bwMode="auto">
              <a:xfrm rot="11089016">
                <a:off x="5501627" y="473917"/>
                <a:ext cx="77173" cy="83747"/>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25673" name="모서리가 둥근 직사각형 89"/>
          <p:cNvSpPr>
            <a:spLocks noChangeArrowheads="1"/>
          </p:cNvSpPr>
          <p:nvPr/>
        </p:nvSpPr>
        <p:spPr bwMode="auto">
          <a:xfrm>
            <a:off x="6696075" y="6078538"/>
            <a:ext cx="5159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Next</a:t>
            </a:r>
            <a:endParaRPr kumimoji="0" lang="ko-KR" altLang="en-US" sz="800" b="1">
              <a:latin typeface="맑은 고딕" pitchFamily="50" charset="-127"/>
              <a:ea typeface="맑은 고딕" pitchFamily="50" charset="-127"/>
            </a:endParaRPr>
          </a:p>
        </p:txBody>
      </p:sp>
      <p:sp>
        <p:nvSpPr>
          <p:cNvPr id="77"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sp>
        <p:nvSpPr>
          <p:cNvPr id="79" name="직사각형 2"/>
          <p:cNvSpPr>
            <a:spLocks noChangeArrowheads="1"/>
          </p:cNvSpPr>
          <p:nvPr/>
        </p:nvSpPr>
        <p:spPr bwMode="auto">
          <a:xfrm>
            <a:off x="568325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80" name="순서도: 병합 79"/>
          <p:cNvSpPr/>
          <p:nvPr/>
        </p:nvSpPr>
        <p:spPr bwMode="auto">
          <a:xfrm>
            <a:off x="6451600" y="1298575"/>
            <a:ext cx="122238"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pic>
        <p:nvPicPr>
          <p:cNvPr id="25677" name="그림 105"/>
          <p:cNvPicPr>
            <a:picLocks noChangeAspect="1"/>
          </p:cNvPicPr>
          <p:nvPr/>
        </p:nvPicPr>
        <p:blipFill>
          <a:blip r:embed="rId7" cstate="print"/>
          <a:srcRect/>
          <a:stretch>
            <a:fillRect/>
          </a:stretch>
        </p:blipFill>
        <p:spPr bwMode="auto">
          <a:xfrm>
            <a:off x="6751638" y="1216025"/>
            <a:ext cx="250825" cy="250825"/>
          </a:xfrm>
          <a:prstGeom prst="rect">
            <a:avLst/>
          </a:prstGeom>
          <a:noFill/>
          <a:ln w="9525">
            <a:noFill/>
            <a:miter lim="800000"/>
            <a:headEnd/>
            <a:tailEnd/>
          </a:ln>
        </p:spPr>
      </p:pic>
      <p:pic>
        <p:nvPicPr>
          <p:cNvPr id="25678" name="그림 81" descr="radioBtn_on.png"/>
          <p:cNvPicPr>
            <a:picLocks noChangeAspect="1"/>
          </p:cNvPicPr>
          <p:nvPr/>
        </p:nvPicPr>
        <p:blipFill>
          <a:blip r:embed="rId4" cstate="print"/>
          <a:srcRect/>
          <a:stretch>
            <a:fillRect/>
          </a:stretch>
        </p:blipFill>
        <p:spPr bwMode="auto">
          <a:xfrm>
            <a:off x="3209925" y="3608388"/>
            <a:ext cx="152400" cy="152400"/>
          </a:xfrm>
          <a:prstGeom prst="rect">
            <a:avLst/>
          </a:prstGeom>
          <a:noFill/>
          <a:ln w="9525">
            <a:noFill/>
            <a:miter lim="800000"/>
            <a:headEnd/>
            <a:tailEnd/>
          </a:ln>
        </p:spPr>
      </p:pic>
      <p:pic>
        <p:nvPicPr>
          <p:cNvPr id="25679" name="그림 82" descr="radioBtn.png"/>
          <p:cNvPicPr>
            <a:picLocks noChangeAspect="1"/>
          </p:cNvPicPr>
          <p:nvPr/>
        </p:nvPicPr>
        <p:blipFill>
          <a:blip r:embed="rId5" cstate="print"/>
          <a:srcRect/>
          <a:stretch>
            <a:fillRect/>
          </a:stretch>
        </p:blipFill>
        <p:spPr bwMode="auto">
          <a:xfrm>
            <a:off x="2593181" y="3614738"/>
            <a:ext cx="152400" cy="152400"/>
          </a:xfrm>
          <a:prstGeom prst="rect">
            <a:avLst/>
          </a:prstGeom>
          <a:noFill/>
          <a:ln w="9525">
            <a:noFill/>
            <a:miter lim="800000"/>
            <a:headEnd/>
            <a:tailEnd/>
          </a:ln>
        </p:spPr>
      </p:pic>
      <p:sp>
        <p:nvSpPr>
          <p:cNvPr id="25680" name="직사각형 270"/>
          <p:cNvSpPr>
            <a:spLocks noChangeArrowheads="1"/>
          </p:cNvSpPr>
          <p:nvPr/>
        </p:nvSpPr>
        <p:spPr bwMode="auto">
          <a:xfrm>
            <a:off x="2692400" y="3590925"/>
            <a:ext cx="517525" cy="193675"/>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Yes</a:t>
            </a:r>
            <a:endParaRPr kumimoji="0" lang="ko-KR" altLang="en-US" sz="800">
              <a:latin typeface="맑은 고딕" pitchFamily="50" charset="-127"/>
              <a:ea typeface="맑은 고딕" pitchFamily="50" charset="-127"/>
            </a:endParaRPr>
          </a:p>
        </p:txBody>
      </p:sp>
      <p:sp>
        <p:nvSpPr>
          <p:cNvPr id="25681" name="직사각형 270"/>
          <p:cNvSpPr>
            <a:spLocks noChangeArrowheads="1"/>
          </p:cNvSpPr>
          <p:nvPr/>
        </p:nvSpPr>
        <p:spPr bwMode="auto">
          <a:xfrm>
            <a:off x="3336925" y="3590925"/>
            <a:ext cx="325438"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No</a:t>
            </a:r>
            <a:endParaRPr kumimoji="0" lang="ko-KR" altLang="en-US" sz="800">
              <a:solidFill>
                <a:srgbClr val="FF0000"/>
              </a:solidFill>
              <a:latin typeface="맑은 고딕" pitchFamily="50" charset="-127"/>
              <a:ea typeface="맑은 고딕" pitchFamily="50" charset="-127"/>
            </a:endParaRPr>
          </a:p>
        </p:txBody>
      </p:sp>
      <p:sp>
        <p:nvSpPr>
          <p:cNvPr id="94" name="AutoShape 318"/>
          <p:cNvSpPr>
            <a:spLocks noChangeArrowheads="1"/>
          </p:cNvSpPr>
          <p:nvPr/>
        </p:nvSpPr>
        <p:spPr bwMode="auto">
          <a:xfrm>
            <a:off x="1644650" y="2566988"/>
            <a:ext cx="2012950" cy="215900"/>
          </a:xfrm>
          <a:prstGeom prst="flowChartAlternateProcess">
            <a:avLst/>
          </a:prstGeom>
          <a:solidFill>
            <a:srgbClr val="D9D9D9"/>
          </a:solidFill>
          <a:ln w="9525" algn="ctr">
            <a:solidFill>
              <a:schemeClr val="bg1">
                <a:lumMod val="50000"/>
              </a:schemeClr>
            </a:solidFill>
            <a:miter lim="800000"/>
            <a:headEnd/>
            <a:tailEnd/>
          </a:ln>
        </p:spPr>
        <p:txBody>
          <a:bodyPr wrap="none" anchor="ctr"/>
          <a:lstStyle/>
          <a:p>
            <a:pPr algn="ctr">
              <a:defRPr/>
            </a:pPr>
            <a:r>
              <a:rPr kumimoji="0" lang="en-US" altLang="ko-KR" sz="700" dirty="0">
                <a:solidFill>
                  <a:schemeClr val="tx1"/>
                </a:solidFill>
                <a:latin typeface="Trebuchet MS"/>
                <a:ea typeface="맑은 고딕" pitchFamily="50" charset="-127"/>
              </a:rPr>
              <a:t>DD-MM-YYYY</a:t>
            </a:r>
          </a:p>
        </p:txBody>
      </p:sp>
      <p:sp>
        <p:nvSpPr>
          <p:cNvPr id="25683" name="직사각형 270"/>
          <p:cNvSpPr>
            <a:spLocks noChangeArrowheads="1"/>
          </p:cNvSpPr>
          <p:nvPr/>
        </p:nvSpPr>
        <p:spPr bwMode="auto">
          <a:xfrm>
            <a:off x="3919538" y="3251200"/>
            <a:ext cx="985837"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solidFill>
                  <a:schemeClr val="tx1"/>
                </a:solidFill>
                <a:latin typeface="맑은 고딕" pitchFamily="50" charset="-127"/>
                <a:ea typeface="맑은 고딕" pitchFamily="50" charset="-127"/>
              </a:rPr>
              <a:t>Occupation Class</a:t>
            </a:r>
            <a:endParaRPr kumimoji="0" lang="ko-KR" altLang="en-US" sz="800">
              <a:solidFill>
                <a:srgbClr val="FF0000"/>
              </a:solidFill>
              <a:latin typeface="맑은 고딕" pitchFamily="50" charset="-127"/>
              <a:ea typeface="맑은 고딕" pitchFamily="50" charset="-127"/>
            </a:endParaRPr>
          </a:p>
        </p:txBody>
      </p:sp>
      <p:sp>
        <p:nvSpPr>
          <p:cNvPr id="25684" name="직사각형 270"/>
          <p:cNvSpPr>
            <a:spLocks noChangeArrowheads="1"/>
          </p:cNvSpPr>
          <p:nvPr/>
        </p:nvSpPr>
        <p:spPr bwMode="auto">
          <a:xfrm>
            <a:off x="406400" y="3252788"/>
            <a:ext cx="715963"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Occupation</a:t>
            </a:r>
            <a:endParaRPr kumimoji="0" lang="ko-KR" altLang="en-US" sz="800">
              <a:solidFill>
                <a:srgbClr val="FF0000"/>
              </a:solidFill>
              <a:latin typeface="맑은 고딕" pitchFamily="50" charset="-127"/>
              <a:ea typeface="맑은 고딕" pitchFamily="50" charset="-127"/>
            </a:endParaRPr>
          </a:p>
        </p:txBody>
      </p:sp>
      <p:sp>
        <p:nvSpPr>
          <p:cNvPr id="106" name="AutoShape 318"/>
          <p:cNvSpPr>
            <a:spLocks noChangeArrowheads="1"/>
          </p:cNvSpPr>
          <p:nvPr/>
        </p:nvSpPr>
        <p:spPr bwMode="auto">
          <a:xfrm>
            <a:off x="1951038" y="3243263"/>
            <a:ext cx="1708150"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endParaRPr kumimoji="0" lang="en-US" altLang="ko-KR" sz="700" dirty="0">
              <a:solidFill>
                <a:srgbClr val="7F7F7F"/>
              </a:solidFill>
              <a:latin typeface="Trebuchet MS" pitchFamily="34" charset="0"/>
              <a:ea typeface="맑은 고딕" pitchFamily="50" charset="-127"/>
            </a:endParaRPr>
          </a:p>
        </p:txBody>
      </p:sp>
      <p:pic>
        <p:nvPicPr>
          <p:cNvPr id="25686" name="그림 111" descr="ico_search.png"/>
          <p:cNvPicPr>
            <a:picLocks noChangeAspect="1"/>
          </p:cNvPicPr>
          <p:nvPr/>
        </p:nvPicPr>
        <p:blipFill>
          <a:blip r:embed="rId8" cstate="print"/>
          <a:srcRect/>
          <a:stretch>
            <a:fillRect/>
          </a:stretch>
        </p:blipFill>
        <p:spPr bwMode="auto">
          <a:xfrm>
            <a:off x="1679575" y="3252788"/>
            <a:ext cx="180975" cy="173037"/>
          </a:xfrm>
          <a:prstGeom prst="rect">
            <a:avLst/>
          </a:prstGeom>
          <a:noFill/>
          <a:ln w="9525">
            <a:noFill/>
            <a:miter lim="800000"/>
            <a:headEnd/>
            <a:tailEnd/>
          </a:ln>
        </p:spPr>
      </p:pic>
      <p:sp>
        <p:nvSpPr>
          <p:cNvPr id="108" name="AutoShape 318"/>
          <p:cNvSpPr>
            <a:spLocks noChangeArrowheads="1"/>
          </p:cNvSpPr>
          <p:nvPr/>
        </p:nvSpPr>
        <p:spPr bwMode="auto">
          <a:xfrm>
            <a:off x="5159375" y="3230563"/>
            <a:ext cx="2012950"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endParaRPr kumimoji="0" lang="en-US" altLang="ko-KR" sz="700" dirty="0">
              <a:solidFill>
                <a:srgbClr val="7F7F7F"/>
              </a:solidFill>
              <a:latin typeface="Trebuchet MS" pitchFamily="34" charset="0"/>
              <a:ea typeface="맑은 고딕" pitchFamily="50" charset="-127"/>
            </a:endParaRPr>
          </a:p>
        </p:txBody>
      </p:sp>
      <p:sp>
        <p:nvSpPr>
          <p:cNvPr id="25688" name="직사각형 270"/>
          <p:cNvSpPr>
            <a:spLocks noChangeArrowheads="1"/>
          </p:cNvSpPr>
          <p:nvPr/>
        </p:nvSpPr>
        <p:spPr bwMode="auto">
          <a:xfrm>
            <a:off x="395288" y="4627563"/>
            <a:ext cx="396875"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DOB</a:t>
            </a:r>
            <a:endParaRPr kumimoji="0" lang="ko-KR" altLang="en-US" sz="800">
              <a:solidFill>
                <a:srgbClr val="FF0000"/>
              </a:solidFill>
              <a:latin typeface="맑은 고딕" pitchFamily="50" charset="-127"/>
              <a:ea typeface="맑은 고딕" pitchFamily="50" charset="-127"/>
            </a:endParaRPr>
          </a:p>
        </p:txBody>
      </p:sp>
      <p:sp>
        <p:nvSpPr>
          <p:cNvPr id="25689" name="직사각형 270"/>
          <p:cNvSpPr>
            <a:spLocks noChangeArrowheads="1"/>
          </p:cNvSpPr>
          <p:nvPr/>
        </p:nvSpPr>
        <p:spPr bwMode="auto">
          <a:xfrm>
            <a:off x="3911600" y="4635500"/>
            <a:ext cx="390525"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ANB</a:t>
            </a:r>
            <a:endParaRPr kumimoji="0" lang="ko-KR" altLang="en-US" sz="800">
              <a:solidFill>
                <a:srgbClr val="FF0000"/>
              </a:solidFill>
              <a:latin typeface="맑은 고딕" pitchFamily="50" charset="-127"/>
              <a:ea typeface="맑은 고딕" pitchFamily="50" charset="-127"/>
            </a:endParaRPr>
          </a:p>
        </p:txBody>
      </p:sp>
      <p:sp>
        <p:nvSpPr>
          <p:cNvPr id="111" name="AutoShape 318"/>
          <p:cNvSpPr>
            <a:spLocks noChangeArrowheads="1"/>
          </p:cNvSpPr>
          <p:nvPr/>
        </p:nvSpPr>
        <p:spPr bwMode="auto">
          <a:xfrm>
            <a:off x="5159375" y="4618038"/>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112" name="AutoShape 318"/>
          <p:cNvSpPr>
            <a:spLocks noChangeArrowheads="1"/>
          </p:cNvSpPr>
          <p:nvPr/>
        </p:nvSpPr>
        <p:spPr bwMode="auto">
          <a:xfrm>
            <a:off x="1644650" y="4624388"/>
            <a:ext cx="2012950" cy="215900"/>
          </a:xfrm>
          <a:prstGeom prst="flowChartAlternateProcess">
            <a:avLst/>
          </a:prstGeom>
          <a:solidFill>
            <a:srgbClr val="D9D9D9"/>
          </a:solidFill>
          <a:ln w="9525" algn="ctr">
            <a:solidFill>
              <a:schemeClr val="bg1">
                <a:lumMod val="50000"/>
              </a:schemeClr>
            </a:solidFill>
            <a:miter lim="800000"/>
            <a:headEnd/>
            <a:tailEnd/>
          </a:ln>
        </p:spPr>
        <p:txBody>
          <a:bodyPr wrap="none" anchor="ctr"/>
          <a:lstStyle/>
          <a:p>
            <a:pPr algn="ctr">
              <a:defRPr/>
            </a:pPr>
            <a:r>
              <a:rPr kumimoji="0" lang="en-US" altLang="ko-KR" sz="700" dirty="0">
                <a:solidFill>
                  <a:schemeClr val="tx1"/>
                </a:solidFill>
                <a:latin typeface="Trebuchet MS"/>
                <a:ea typeface="맑은 고딕" pitchFamily="50" charset="-127"/>
              </a:rPr>
              <a:t>DD-MM-YYYY</a:t>
            </a:r>
          </a:p>
        </p:txBody>
      </p:sp>
      <p:sp>
        <p:nvSpPr>
          <p:cNvPr id="25692" name="직사각형 270"/>
          <p:cNvSpPr>
            <a:spLocks noChangeArrowheads="1"/>
          </p:cNvSpPr>
          <p:nvPr/>
        </p:nvSpPr>
        <p:spPr bwMode="auto">
          <a:xfrm>
            <a:off x="3919538" y="5281613"/>
            <a:ext cx="985837"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solidFill>
                  <a:schemeClr val="tx1"/>
                </a:solidFill>
                <a:latin typeface="맑은 고딕" pitchFamily="50" charset="-127"/>
                <a:ea typeface="맑은 고딕" pitchFamily="50" charset="-127"/>
              </a:rPr>
              <a:t>Occupation Class</a:t>
            </a:r>
            <a:endParaRPr kumimoji="0" lang="ko-KR" altLang="en-US" sz="800">
              <a:solidFill>
                <a:srgbClr val="FF0000"/>
              </a:solidFill>
              <a:latin typeface="맑은 고딕" pitchFamily="50" charset="-127"/>
              <a:ea typeface="맑은 고딕" pitchFamily="50" charset="-127"/>
            </a:endParaRPr>
          </a:p>
        </p:txBody>
      </p:sp>
      <p:sp>
        <p:nvSpPr>
          <p:cNvPr id="25693" name="직사각형 270"/>
          <p:cNvSpPr>
            <a:spLocks noChangeArrowheads="1"/>
          </p:cNvSpPr>
          <p:nvPr/>
        </p:nvSpPr>
        <p:spPr bwMode="auto">
          <a:xfrm>
            <a:off x="406400" y="5283200"/>
            <a:ext cx="715963"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Occupation</a:t>
            </a:r>
            <a:endParaRPr kumimoji="0" lang="ko-KR" altLang="en-US" sz="800">
              <a:solidFill>
                <a:srgbClr val="FF0000"/>
              </a:solidFill>
              <a:latin typeface="맑은 고딕" pitchFamily="50" charset="-127"/>
              <a:ea typeface="맑은 고딕" pitchFamily="50" charset="-127"/>
            </a:endParaRPr>
          </a:p>
        </p:txBody>
      </p:sp>
      <p:sp>
        <p:nvSpPr>
          <p:cNvPr id="117" name="AutoShape 318"/>
          <p:cNvSpPr>
            <a:spLocks noChangeArrowheads="1"/>
          </p:cNvSpPr>
          <p:nvPr/>
        </p:nvSpPr>
        <p:spPr bwMode="auto">
          <a:xfrm>
            <a:off x="1951038" y="5273675"/>
            <a:ext cx="1708150"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endParaRPr kumimoji="0" lang="en-US" altLang="ko-KR" sz="700" dirty="0">
              <a:solidFill>
                <a:srgbClr val="7F7F7F"/>
              </a:solidFill>
              <a:latin typeface="Trebuchet MS" pitchFamily="34" charset="0"/>
              <a:ea typeface="맑은 고딕" pitchFamily="50" charset="-127"/>
            </a:endParaRPr>
          </a:p>
        </p:txBody>
      </p:sp>
      <p:pic>
        <p:nvPicPr>
          <p:cNvPr id="25695" name="그림 111" descr="ico_search.png"/>
          <p:cNvPicPr>
            <a:picLocks noChangeAspect="1"/>
          </p:cNvPicPr>
          <p:nvPr/>
        </p:nvPicPr>
        <p:blipFill>
          <a:blip r:embed="rId8" cstate="print"/>
          <a:srcRect/>
          <a:stretch>
            <a:fillRect/>
          </a:stretch>
        </p:blipFill>
        <p:spPr bwMode="auto">
          <a:xfrm>
            <a:off x="1679575" y="5283200"/>
            <a:ext cx="180975" cy="173038"/>
          </a:xfrm>
          <a:prstGeom prst="rect">
            <a:avLst/>
          </a:prstGeom>
          <a:noFill/>
          <a:ln w="9525">
            <a:noFill/>
            <a:miter lim="800000"/>
            <a:headEnd/>
            <a:tailEnd/>
          </a:ln>
        </p:spPr>
      </p:pic>
      <p:sp>
        <p:nvSpPr>
          <p:cNvPr id="119" name="AutoShape 318"/>
          <p:cNvSpPr>
            <a:spLocks noChangeArrowheads="1"/>
          </p:cNvSpPr>
          <p:nvPr/>
        </p:nvSpPr>
        <p:spPr bwMode="auto">
          <a:xfrm>
            <a:off x="5159375" y="5260975"/>
            <a:ext cx="2012950"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endParaRPr kumimoji="0" lang="en-US" altLang="ko-KR" sz="700" dirty="0">
              <a:solidFill>
                <a:srgbClr val="7F7F7F"/>
              </a:solidFill>
              <a:latin typeface="Trebuchet MS" pitchFamily="34" charset="0"/>
              <a:ea typeface="맑은 고딕" pitchFamily="50" charset="-127"/>
            </a:endParaRPr>
          </a:p>
        </p:txBody>
      </p:sp>
      <p:sp>
        <p:nvSpPr>
          <p:cNvPr id="25697" name="모서리가 둥근 직사각형 89"/>
          <p:cNvSpPr>
            <a:spLocks noChangeArrowheads="1"/>
          </p:cNvSpPr>
          <p:nvPr/>
        </p:nvSpPr>
        <p:spPr bwMode="auto">
          <a:xfrm>
            <a:off x="6334125" y="1506538"/>
            <a:ext cx="87788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Select Client</a:t>
            </a:r>
            <a:endParaRPr kumimoji="0" lang="ko-KR" altLang="en-US" sz="800" b="1">
              <a:latin typeface="맑은 고딕" pitchFamily="50" charset="-127"/>
              <a:ea typeface="맑은 고딕" pitchFamily="50" charset="-127"/>
            </a:endParaRPr>
          </a:p>
        </p:txBody>
      </p:sp>
      <p:sp>
        <p:nvSpPr>
          <p:cNvPr id="25701" name="타원 726"/>
          <p:cNvSpPr>
            <a:spLocks noChangeArrowheads="1"/>
          </p:cNvSpPr>
          <p:nvPr/>
        </p:nvSpPr>
        <p:spPr bwMode="auto">
          <a:xfrm>
            <a:off x="5070475" y="425767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1</a:t>
            </a:r>
            <a:endParaRPr kumimoji="0" lang="en-US" altLang="ko-KR" sz="800" b="1" dirty="0">
              <a:solidFill>
                <a:srgbClr val="FFFFFF"/>
              </a:solidFill>
              <a:latin typeface="Calibri" pitchFamily="34" charset="0"/>
              <a:ea typeface="맑은 고딕" pitchFamily="50" charset="-127"/>
            </a:endParaRPr>
          </a:p>
        </p:txBody>
      </p:sp>
      <p:sp>
        <p:nvSpPr>
          <p:cNvPr id="25707" name="직사각형 270"/>
          <p:cNvSpPr>
            <a:spLocks noChangeArrowheads="1"/>
          </p:cNvSpPr>
          <p:nvPr/>
        </p:nvSpPr>
        <p:spPr bwMode="auto">
          <a:xfrm>
            <a:off x="3919538" y="2235200"/>
            <a:ext cx="841375"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Insured Name</a:t>
            </a:r>
            <a:endParaRPr kumimoji="0" lang="ko-KR" altLang="en-US" sz="800">
              <a:solidFill>
                <a:srgbClr val="FF0000"/>
              </a:solidFill>
              <a:latin typeface="맑은 고딕" pitchFamily="50" charset="-127"/>
              <a:ea typeface="맑은 고딕" pitchFamily="50" charset="-127"/>
            </a:endParaRPr>
          </a:p>
        </p:txBody>
      </p:sp>
      <p:grpSp>
        <p:nvGrpSpPr>
          <p:cNvPr id="25708" name="그룹 300"/>
          <p:cNvGrpSpPr>
            <a:grpSpLocks/>
          </p:cNvGrpSpPr>
          <p:nvPr/>
        </p:nvGrpSpPr>
        <p:grpSpPr bwMode="auto">
          <a:xfrm>
            <a:off x="1649413" y="2224088"/>
            <a:ext cx="2012950" cy="215900"/>
            <a:chOff x="7133019" y="4307555"/>
            <a:chExt cx="2015921" cy="217261"/>
          </a:xfrm>
        </p:grpSpPr>
        <p:sp>
          <p:nvSpPr>
            <p:cNvPr id="25709" name="모서리가 둥근 직사각형 258"/>
            <p:cNvSpPr>
              <a:spLocks noChangeArrowheads="1"/>
            </p:cNvSpPr>
            <p:nvPr/>
          </p:nvSpPr>
          <p:spPr bwMode="auto">
            <a:xfrm>
              <a:off x="7133019" y="4307555"/>
              <a:ext cx="2015921"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25710" name="그룹 104"/>
            <p:cNvGrpSpPr>
              <a:grpSpLocks/>
            </p:cNvGrpSpPr>
            <p:nvPr/>
          </p:nvGrpSpPr>
          <p:grpSpPr bwMode="auto">
            <a:xfrm rot="2487701">
              <a:off x="9006775" y="4365089"/>
              <a:ext cx="98570" cy="105387"/>
              <a:chOff x="5456484" y="417348"/>
              <a:chExt cx="191386" cy="204618"/>
            </a:xfrm>
          </p:grpSpPr>
          <p:sp>
            <p:nvSpPr>
              <p:cNvPr id="93" name="타원 92"/>
              <p:cNvSpPr/>
              <p:nvPr/>
            </p:nvSpPr>
            <p:spPr bwMode="auto">
              <a:xfrm>
                <a:off x="5457456" y="416438"/>
                <a:ext cx="19138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95" name="1/2 액자 94"/>
              <p:cNvSpPr/>
              <p:nvPr/>
            </p:nvSpPr>
            <p:spPr bwMode="auto">
              <a:xfrm rot="11089016">
                <a:off x="5501626" y="473920"/>
                <a:ext cx="77173"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pic>
        <p:nvPicPr>
          <p:cNvPr id="96" name="그림 5"/>
          <p:cNvPicPr>
            <a:picLocks noChangeAspect="1"/>
          </p:cNvPicPr>
          <p:nvPr/>
        </p:nvPicPr>
        <p:blipFill>
          <a:blip r:embed="rId9" cstate="print"/>
          <a:srcRect/>
          <a:stretch>
            <a:fillRect/>
          </a:stretch>
        </p:blipFill>
        <p:spPr bwMode="auto">
          <a:xfrm>
            <a:off x="1641475" y="1575593"/>
            <a:ext cx="193675" cy="193675"/>
          </a:xfrm>
          <a:prstGeom prst="rect">
            <a:avLst/>
          </a:prstGeom>
          <a:noFill/>
          <a:ln w="9525">
            <a:noFill/>
            <a:miter lim="800000"/>
            <a:headEnd/>
            <a:tailEnd/>
          </a:ln>
        </p:spPr>
      </p:pic>
      <p:pic>
        <p:nvPicPr>
          <p:cNvPr id="98" name="그림 6"/>
          <p:cNvPicPr>
            <a:picLocks noChangeAspect="1"/>
          </p:cNvPicPr>
          <p:nvPr/>
        </p:nvPicPr>
        <p:blipFill>
          <a:blip r:embed="rId10" cstate="print"/>
          <a:srcRect/>
          <a:stretch>
            <a:fillRect/>
          </a:stretch>
        </p:blipFill>
        <p:spPr bwMode="auto">
          <a:xfrm>
            <a:off x="4309534" y="1575593"/>
            <a:ext cx="215900" cy="215900"/>
          </a:xfrm>
          <a:prstGeom prst="rect">
            <a:avLst/>
          </a:prstGeom>
          <a:noFill/>
          <a:ln w="9525">
            <a:noFill/>
            <a:miter lim="800000"/>
            <a:headEnd/>
            <a:tailEnd/>
          </a:ln>
        </p:spPr>
      </p:pic>
      <p:pic>
        <p:nvPicPr>
          <p:cNvPr id="100" name="그림 89"/>
          <p:cNvPicPr>
            <a:picLocks noChangeAspect="1"/>
          </p:cNvPicPr>
          <p:nvPr/>
        </p:nvPicPr>
        <p:blipFill>
          <a:blip r:embed="rId10" cstate="print"/>
          <a:srcRect/>
          <a:stretch>
            <a:fillRect/>
          </a:stretch>
        </p:blipFill>
        <p:spPr bwMode="auto">
          <a:xfrm>
            <a:off x="5674783" y="1564480"/>
            <a:ext cx="215900" cy="215900"/>
          </a:xfrm>
          <a:prstGeom prst="rect">
            <a:avLst/>
          </a:prstGeom>
          <a:noFill/>
          <a:ln w="9525">
            <a:noFill/>
            <a:miter lim="800000"/>
            <a:headEnd/>
            <a:tailEnd/>
          </a:ln>
        </p:spPr>
      </p:pic>
      <p:pic>
        <p:nvPicPr>
          <p:cNvPr id="101" name="그림 6"/>
          <p:cNvPicPr>
            <a:picLocks noChangeAspect="1"/>
          </p:cNvPicPr>
          <p:nvPr/>
        </p:nvPicPr>
        <p:blipFill>
          <a:blip r:embed="rId10" cstate="print"/>
          <a:srcRect/>
          <a:stretch>
            <a:fillRect/>
          </a:stretch>
        </p:blipFill>
        <p:spPr bwMode="auto">
          <a:xfrm>
            <a:off x="2973387" y="1564480"/>
            <a:ext cx="215900" cy="215900"/>
          </a:xfrm>
          <a:prstGeom prst="rect">
            <a:avLst/>
          </a:prstGeom>
          <a:noFill/>
          <a:ln w="9525">
            <a:noFill/>
            <a:miter lim="800000"/>
            <a:headEnd/>
            <a:tailEnd/>
          </a:ln>
        </p:spPr>
      </p:pic>
    </p:spTree>
    <p:extLst>
      <p:ext uri="{BB962C8B-B14F-4D97-AF65-F5344CB8AC3E}">
        <p14:creationId xmlns="" xmlns:p14="http://schemas.microsoft.com/office/powerpoint/2010/main" val="8494488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제목 1"/>
          <p:cNvSpPr>
            <a:spLocks noGrp="1"/>
          </p:cNvSpPr>
          <p:nvPr>
            <p:ph type="title"/>
          </p:nvPr>
        </p:nvSpPr>
        <p:spPr/>
        <p:txBody>
          <a:bodyPr/>
          <a:lstStyle/>
          <a:p>
            <a:r>
              <a:rPr lang="en-US" altLang="ko-KR" sz="1800" smtClean="0"/>
              <a:t>6. Sales Illustration</a:t>
            </a:r>
            <a:endParaRPr sz="1800" smtClean="0"/>
          </a:p>
        </p:txBody>
      </p:sp>
      <p:sp>
        <p:nvSpPr>
          <p:cNvPr id="26627" name="내용 개체 틀 2"/>
          <p:cNvSpPr>
            <a:spLocks noGrp="1"/>
          </p:cNvSpPr>
          <p:nvPr>
            <p:ph idx="5"/>
          </p:nvPr>
        </p:nvSpPr>
        <p:spPr>
          <a:xfrm>
            <a:off x="223838" y="728663"/>
            <a:ext cx="6910387" cy="280987"/>
          </a:xfrm>
          <a:noFill/>
        </p:spPr>
        <p:txBody>
          <a:bodyPr/>
          <a:lstStyle/>
          <a:p>
            <a:pPr marL="0" indent="0">
              <a:buFont typeface="Wingdings" pitchFamily="2" charset="2"/>
              <a:buNone/>
            </a:pPr>
            <a:r>
              <a:rPr lang="en-US" altLang="ko-KR" smtClean="0"/>
              <a:t>6.1 Basic Information – Search Client Popup</a:t>
            </a:r>
          </a:p>
        </p:txBody>
      </p:sp>
      <p:graphicFrame>
        <p:nvGraphicFramePr>
          <p:cNvPr id="37" name="Group 369"/>
          <p:cNvGraphicFramePr>
            <a:graphicFrameLocks noGrp="1"/>
          </p:cNvGraphicFramePr>
          <p:nvPr/>
        </p:nvGraphicFramePr>
        <p:xfrm>
          <a:off x="7534275" y="919163"/>
          <a:ext cx="2371725" cy="357188"/>
        </p:xfrm>
        <a:graphic>
          <a:graphicData uri="http://schemas.openxmlformats.org/drawingml/2006/table">
            <a:tbl>
              <a:tblPr/>
              <a:tblGrid>
                <a:gridCol w="255588"/>
                <a:gridCol w="2116137"/>
              </a:tblGrid>
              <a:tr h="357188">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a:t>
                      </a:r>
                    </a:p>
                  </a:txBody>
                  <a:tcPr marL="0" marR="0" marT="45698" marB="45698"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pitchFamily="2" charset="2"/>
                        </a:rPr>
                        <a:t>If the module comes directly , first user should select client.</a:t>
                      </a:r>
                    </a:p>
                  </a:txBody>
                  <a:tcPr marL="36000" marR="36000" marT="35983" marB="3598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26635" name="그룹 211"/>
          <p:cNvGrpSpPr>
            <a:grpSpLocks/>
          </p:cNvGrpSpPr>
          <p:nvPr/>
        </p:nvGrpSpPr>
        <p:grpSpPr bwMode="auto">
          <a:xfrm>
            <a:off x="306388" y="1066800"/>
            <a:ext cx="7056437" cy="5292725"/>
            <a:chOff x="573088" y="1447793"/>
            <a:chExt cx="4939200" cy="4939182"/>
          </a:xfrm>
        </p:grpSpPr>
        <p:sp>
          <p:nvSpPr>
            <p:cNvPr id="168" name="직사각형 167"/>
            <p:cNvSpPr>
              <a:spLocks/>
            </p:cNvSpPr>
            <p:nvPr/>
          </p:nvSpPr>
          <p:spPr bwMode="auto">
            <a:xfrm rot="10800000" flipV="1">
              <a:off x="573088" y="1447793"/>
              <a:ext cx="4939200" cy="4939182"/>
            </a:xfrm>
            <a:prstGeom prst="rect">
              <a:avLst/>
            </a:prstGeom>
            <a:solidFill>
              <a:schemeClr val="bg1">
                <a:lumMod val="85000"/>
              </a:schemeClr>
            </a:solidFill>
            <a:ln w="12700" cap="flat" cmpd="sng" algn="ctr">
              <a:solidFill>
                <a:srgbClr val="808080">
                  <a:lumMod val="75000"/>
                </a:srgbClr>
              </a:solidFill>
              <a:prstDash val="solid"/>
              <a:round/>
              <a:headEnd type="none" w="med" len="med"/>
              <a:tailEnd type="none" w="med" len="med"/>
            </a:ln>
            <a:effectLst>
              <a:outerShdw dist="38100" dir="2700000" algn="ctr" rotWithShape="0">
                <a:srgbClr val="FFFFFF">
                  <a:lumMod val="75000"/>
                </a:srgbClr>
              </a:outerShdw>
            </a:effectLst>
          </p:spPr>
          <p:txBody>
            <a:bodyPr/>
            <a:lstStyle/>
            <a:p>
              <a:pPr latinLnBrk="0">
                <a:defRPr/>
              </a:pPr>
              <a:endParaRPr kumimoji="0" lang="ko-KR" altLang="en-US">
                <a:latin typeface="Trebuchet MS" pitchFamily="34" charset="0"/>
                <a:ea typeface="맑은 고딕" pitchFamily="50" charset="-127"/>
              </a:endParaRPr>
            </a:p>
          </p:txBody>
        </p:sp>
        <p:sp>
          <p:nvSpPr>
            <p:cNvPr id="26691" name="직사각형 168"/>
            <p:cNvSpPr>
              <a:spLocks noChangeArrowheads="1"/>
            </p:cNvSpPr>
            <p:nvPr/>
          </p:nvSpPr>
          <p:spPr bwMode="auto">
            <a:xfrm>
              <a:off x="573088" y="1447793"/>
              <a:ext cx="4936978" cy="108147"/>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grpSp>
      <p:sp>
        <p:nvSpPr>
          <p:cNvPr id="170" name="모서리가 둥근 직사각형 169"/>
          <p:cNvSpPr/>
          <p:nvPr/>
        </p:nvSpPr>
        <p:spPr bwMode="auto">
          <a:xfrm>
            <a:off x="1711325" y="1792288"/>
            <a:ext cx="4246563" cy="3908425"/>
          </a:xfrm>
          <a:prstGeom prst="roundRect">
            <a:avLst>
              <a:gd name="adj" fmla="val 0"/>
            </a:avLst>
          </a:prstGeom>
          <a:solidFill>
            <a:schemeClr val="bg1"/>
          </a:solidFill>
          <a:ln w="31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108000" tIns="180000" rIns="108000" bIns="180000" anchor="ctr"/>
          <a:lstStyle/>
          <a:p>
            <a:pPr algn="ctr">
              <a:defRPr/>
            </a:pPr>
            <a:endParaRPr lang="ko-KR" altLang="en-US" sz="1200">
              <a:solidFill>
                <a:schemeClr val="bg1"/>
              </a:solidFill>
              <a:latin typeface="Trebuchet MS" pitchFamily="34" charset="0"/>
              <a:ea typeface="맑은 고딕" pitchFamily="50" charset="-127"/>
            </a:endParaRPr>
          </a:p>
        </p:txBody>
      </p:sp>
      <p:sp>
        <p:nvSpPr>
          <p:cNvPr id="26637" name="직사각형 170"/>
          <p:cNvSpPr>
            <a:spLocks/>
          </p:cNvSpPr>
          <p:nvPr/>
        </p:nvSpPr>
        <p:spPr bwMode="auto">
          <a:xfrm>
            <a:off x="1711325" y="1798638"/>
            <a:ext cx="4246563" cy="303212"/>
          </a:xfrm>
          <a:prstGeom prst="rect">
            <a:avLst/>
          </a:prstGeom>
          <a:solidFill>
            <a:srgbClr val="595959"/>
          </a:solidFill>
          <a:ln w="3175" algn="ctr">
            <a:noFill/>
            <a:miter lim="800000"/>
            <a:headEnd/>
            <a:tailEnd/>
          </a:ln>
        </p:spPr>
        <p:txBody>
          <a:bodyPr anchor="ctr"/>
          <a:lstStyle/>
          <a:p>
            <a:pPr latinLnBrk="0"/>
            <a:r>
              <a:rPr lang="en-US" altLang="ko-KR" sz="1100">
                <a:solidFill>
                  <a:schemeClr val="bg1"/>
                </a:solidFill>
                <a:latin typeface="Trebuchet MS" pitchFamily="34" charset="0"/>
                <a:ea typeface="맑은 고딕" pitchFamily="50" charset="-127"/>
              </a:rPr>
              <a:t>Search Client</a:t>
            </a:r>
            <a:endParaRPr lang="ko-KR" altLang="en-US" sz="1100">
              <a:solidFill>
                <a:schemeClr val="bg1"/>
              </a:solidFill>
              <a:latin typeface="Trebuchet MS" pitchFamily="34" charset="0"/>
              <a:ea typeface="맑은 고딕" pitchFamily="50" charset="-127"/>
            </a:endParaRPr>
          </a:p>
        </p:txBody>
      </p:sp>
      <p:sp>
        <p:nvSpPr>
          <p:cNvPr id="26638" name="십자형 171"/>
          <p:cNvSpPr>
            <a:spLocks noChangeArrowheads="1"/>
          </p:cNvSpPr>
          <p:nvPr/>
        </p:nvSpPr>
        <p:spPr bwMode="auto">
          <a:xfrm rot="2700000">
            <a:off x="5772944" y="1891506"/>
            <a:ext cx="120650" cy="122238"/>
          </a:xfrm>
          <a:prstGeom prst="plus">
            <a:avLst>
              <a:gd name="adj" fmla="val 39407"/>
            </a:avLst>
          </a:prstGeom>
          <a:solidFill>
            <a:schemeClr val="bg1"/>
          </a:solidFill>
          <a:ln w="9525" algn="ctr">
            <a:noFill/>
            <a:round/>
            <a:headEnd/>
            <a:tailEnd/>
          </a:ln>
        </p:spPr>
        <p:txBody>
          <a:bodyPr wrap="none" lIns="0" tIns="0" rIns="0" bIns="0" anchor="ctr"/>
          <a:lstStyle/>
          <a:p>
            <a:pPr algn="ctr" latinLnBrk="0"/>
            <a:endParaRPr lang="ko-KR" altLang="en-US" sz="1200">
              <a:latin typeface="Trebuchet MS" pitchFamily="34" charset="0"/>
              <a:ea typeface="맑은 고딕" pitchFamily="50" charset="-127"/>
            </a:endParaRPr>
          </a:p>
        </p:txBody>
      </p:sp>
      <p:sp>
        <p:nvSpPr>
          <p:cNvPr id="26639" name="직사각형 12"/>
          <p:cNvSpPr>
            <a:spLocks/>
          </p:cNvSpPr>
          <p:nvPr/>
        </p:nvSpPr>
        <p:spPr bwMode="auto">
          <a:xfrm>
            <a:off x="1711325" y="5426075"/>
            <a:ext cx="4246563" cy="301625"/>
          </a:xfrm>
          <a:prstGeom prst="rect">
            <a:avLst/>
          </a:prstGeom>
          <a:solidFill>
            <a:srgbClr val="595959"/>
          </a:solidFill>
          <a:ln w="3175" algn="ctr">
            <a:noFill/>
            <a:miter lim="800000"/>
            <a:headEnd/>
            <a:tailEnd/>
          </a:ln>
        </p:spPr>
        <p:txBody>
          <a:bodyPr anchor="ctr"/>
          <a:lstStyle/>
          <a:p>
            <a:pPr latinLnBrk="0"/>
            <a:endParaRPr lang="ko-KR" altLang="en-US" sz="1100">
              <a:solidFill>
                <a:schemeClr val="bg1"/>
              </a:solidFill>
              <a:latin typeface="Trebuchet MS" pitchFamily="34" charset="0"/>
              <a:ea typeface="맑은 고딕" pitchFamily="50" charset="-127"/>
            </a:endParaRPr>
          </a:p>
        </p:txBody>
      </p:sp>
      <p:sp>
        <p:nvSpPr>
          <p:cNvPr id="14" name="모서리가 둥근 직사각형 13"/>
          <p:cNvSpPr/>
          <p:nvPr/>
        </p:nvSpPr>
        <p:spPr bwMode="auto">
          <a:xfrm>
            <a:off x="5005388" y="5438775"/>
            <a:ext cx="827087" cy="261938"/>
          </a:xfrm>
          <a:prstGeom prst="roundRect">
            <a:avLst>
              <a:gd name="adj" fmla="val 15003"/>
            </a:avLst>
          </a:prstGeom>
          <a:gradFill rotWithShape="1">
            <a:gsLst>
              <a:gs pos="0">
                <a:srgbClr val="FFFFFF">
                  <a:alpha val="89999"/>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fontAlgn="auto" latinLnBrk="0">
              <a:lnSpc>
                <a:spcPct val="90000"/>
              </a:lnSpc>
              <a:spcBef>
                <a:spcPts val="0"/>
              </a:spcBef>
              <a:spcAft>
                <a:spcPts val="0"/>
              </a:spcAft>
              <a:defRPr/>
            </a:pPr>
            <a:r>
              <a:rPr kumimoji="0" lang="en-US" altLang="ko-KR" sz="800" b="1" kern="0" dirty="0">
                <a:solidFill>
                  <a:schemeClr val="tx1"/>
                </a:solidFill>
                <a:latin typeface="맑은 고딕" pitchFamily="50" charset="-127"/>
                <a:ea typeface="맑은 고딕" pitchFamily="50" charset="-127"/>
              </a:rPr>
              <a:t>Select</a:t>
            </a:r>
            <a:endParaRPr kumimoji="0" lang="ko-KR" altLang="en-US" sz="800" b="1" kern="0" dirty="0">
              <a:solidFill>
                <a:schemeClr val="tx1"/>
              </a:solidFill>
              <a:latin typeface="맑은 고딕" pitchFamily="50" charset="-127"/>
              <a:ea typeface="맑은 고딕" pitchFamily="50" charset="-127"/>
            </a:endParaRPr>
          </a:p>
        </p:txBody>
      </p:sp>
      <p:sp>
        <p:nvSpPr>
          <p:cNvPr id="33" name="모서리가 둥근 직사각형 32"/>
          <p:cNvSpPr/>
          <p:nvPr/>
        </p:nvSpPr>
        <p:spPr bwMode="auto">
          <a:xfrm>
            <a:off x="4957763" y="2940050"/>
            <a:ext cx="787400" cy="249238"/>
          </a:xfrm>
          <a:prstGeom prst="roundRect">
            <a:avLst>
              <a:gd name="adj" fmla="val 15003"/>
            </a:avLst>
          </a:prstGeom>
          <a:gradFill rotWithShape="1">
            <a:gsLst>
              <a:gs pos="0">
                <a:srgbClr val="FFFFFF">
                  <a:alpha val="89999"/>
                </a:srgbClr>
              </a:gs>
              <a:gs pos="100000">
                <a:srgbClr val="B2B2B2"/>
              </a:gs>
            </a:gsLst>
            <a:lin ang="5400000" scaled="1"/>
          </a:gradFill>
          <a:ln w="6350" algn="ctr">
            <a:solidFill>
              <a:schemeClr val="bg1">
                <a:lumMod val="50000"/>
              </a:schemeClr>
            </a:solidFill>
            <a:round/>
            <a:headEnd/>
            <a:tailEnd/>
          </a:ln>
          <a:effectLst>
            <a:outerShdw dist="17961" dir="2700000" algn="ctr" rotWithShape="0">
              <a:srgbClr val="808080">
                <a:alpha val="50000"/>
              </a:srgbClr>
            </a:outerShdw>
          </a:effectLst>
        </p:spPr>
        <p:txBody>
          <a:bodyPr wrap="none" lIns="90000" tIns="36000" rIns="90000" bIns="46800" anchor="b"/>
          <a:lstStyle/>
          <a:p>
            <a:pPr marL="92075" indent="-92075" algn="ctr" defTabSz="941388" fontAlgn="auto" latinLnBrk="0">
              <a:lnSpc>
                <a:spcPct val="90000"/>
              </a:lnSpc>
              <a:spcBef>
                <a:spcPts val="0"/>
              </a:spcBef>
              <a:spcAft>
                <a:spcPts val="0"/>
              </a:spcAft>
              <a:defRPr/>
            </a:pPr>
            <a:r>
              <a:rPr kumimoji="0" lang="en-US" altLang="ko-KR" sz="800" b="1" kern="0" dirty="0">
                <a:solidFill>
                  <a:schemeClr val="tx1"/>
                </a:solidFill>
                <a:latin typeface="맑은 고딕" pitchFamily="50" charset="-127"/>
              </a:rPr>
              <a:t>Search</a:t>
            </a:r>
            <a:endParaRPr kumimoji="0" lang="ko-KR" altLang="en-US" sz="800" b="1" kern="0" dirty="0">
              <a:solidFill>
                <a:schemeClr val="tx1"/>
              </a:solidFill>
              <a:latin typeface="맑은 고딕" pitchFamily="50" charset="-127"/>
            </a:endParaRPr>
          </a:p>
        </p:txBody>
      </p:sp>
      <p:sp>
        <p:nvSpPr>
          <p:cNvPr id="42" name="모서리가 둥근 직사각형 41"/>
          <p:cNvSpPr/>
          <p:nvPr/>
        </p:nvSpPr>
        <p:spPr bwMode="auto">
          <a:xfrm>
            <a:off x="1809750" y="2197100"/>
            <a:ext cx="4022725" cy="1100138"/>
          </a:xfrm>
          <a:prstGeom prst="roundRect">
            <a:avLst>
              <a:gd name="adj" fmla="val 8621"/>
            </a:avLst>
          </a:prstGeom>
          <a:no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sp>
        <p:nvSpPr>
          <p:cNvPr id="43" name="직사각형 42"/>
          <p:cNvSpPr/>
          <p:nvPr/>
        </p:nvSpPr>
        <p:spPr bwMode="auto">
          <a:xfrm>
            <a:off x="1711325" y="3394075"/>
            <a:ext cx="4246563" cy="287338"/>
          </a:xfrm>
          <a:prstGeom prst="rect">
            <a:avLst/>
          </a:prstGeom>
          <a:solidFill>
            <a:srgbClr val="7A93BC"/>
          </a:solidFill>
          <a:ln w="6350" algn="ctr">
            <a:solidFill>
              <a:schemeClr val="bg1">
                <a:lumMod val="50000"/>
              </a:schemeClr>
            </a:solidFill>
            <a:miter lim="800000"/>
            <a:headEnd/>
            <a:tailEnd/>
          </a:ln>
        </p:spPr>
        <p:txBody>
          <a:bodyPr wrap="none" lIns="90000" tIns="46800" rIns="90000" bIns="46800" anchor="ctr"/>
          <a:lstStyle/>
          <a:p>
            <a:pPr marL="92075" indent="-92075" latinLnBrk="0">
              <a:defRPr/>
            </a:pPr>
            <a:r>
              <a:rPr lang="en-US" altLang="ko-KR" dirty="0">
                <a:solidFill>
                  <a:schemeClr val="bg1"/>
                </a:solidFill>
                <a:ea typeface="맑은 고딕" pitchFamily="50" charset="-127"/>
              </a:rPr>
              <a:t>2 clients found</a:t>
            </a:r>
            <a:endParaRPr lang="ko-KR" altLang="en-US" dirty="0">
              <a:solidFill>
                <a:schemeClr val="bg1"/>
              </a:solidFill>
              <a:ea typeface="맑은 고딕" pitchFamily="50" charset="-127"/>
            </a:endParaRPr>
          </a:p>
        </p:txBody>
      </p:sp>
      <p:sp>
        <p:nvSpPr>
          <p:cNvPr id="25" name="AutoShape 318"/>
          <p:cNvSpPr>
            <a:spLocks noChangeArrowheads="1"/>
          </p:cNvSpPr>
          <p:nvPr/>
        </p:nvSpPr>
        <p:spPr bwMode="auto">
          <a:xfrm>
            <a:off x="2681288" y="2282825"/>
            <a:ext cx="1157287"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latinLnBrk="0">
              <a:defRPr/>
            </a:pPr>
            <a:r>
              <a:rPr kumimoji="0" lang="en-US" altLang="ko-KR" sz="700" dirty="0">
                <a:solidFill>
                  <a:schemeClr val="bg1">
                    <a:lumMod val="50000"/>
                  </a:schemeClr>
                </a:solidFill>
                <a:latin typeface="Trebuchet MS"/>
                <a:ea typeface="맑은 고딕" pitchFamily="50" charset="-127"/>
              </a:rPr>
              <a:t>Input</a:t>
            </a:r>
          </a:p>
        </p:txBody>
      </p:sp>
      <p:sp>
        <p:nvSpPr>
          <p:cNvPr id="26645" name="직사각형 270"/>
          <p:cNvSpPr>
            <a:spLocks noChangeArrowheads="1"/>
          </p:cNvSpPr>
          <p:nvPr/>
        </p:nvSpPr>
        <p:spPr bwMode="auto">
          <a:xfrm>
            <a:off x="1930400" y="2300288"/>
            <a:ext cx="763588" cy="195262"/>
          </a:xfrm>
          <a:prstGeom prst="rect">
            <a:avLst/>
          </a:prstGeom>
          <a:noFill/>
          <a:ln w="9525">
            <a:noFill/>
            <a:miter lim="800000"/>
            <a:headEnd/>
            <a:tailEnd/>
          </a:ln>
        </p:spPr>
        <p:txBody>
          <a:bodyPr wrap="none" anchor="ct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Client Name</a:t>
            </a:r>
            <a:endParaRPr kumimoji="0" lang="ko-KR" altLang="en-US" sz="800">
              <a:solidFill>
                <a:srgbClr val="FF0000"/>
              </a:solidFill>
              <a:latin typeface="맑은 고딕" pitchFamily="50" charset="-127"/>
              <a:ea typeface="맑은 고딕" pitchFamily="50" charset="-127"/>
            </a:endParaRPr>
          </a:p>
        </p:txBody>
      </p:sp>
      <p:sp>
        <p:nvSpPr>
          <p:cNvPr id="26646" name="직사각형 270"/>
          <p:cNvSpPr>
            <a:spLocks noChangeArrowheads="1"/>
          </p:cNvSpPr>
          <p:nvPr/>
        </p:nvSpPr>
        <p:spPr bwMode="auto">
          <a:xfrm>
            <a:off x="1930400" y="2633663"/>
            <a:ext cx="398463" cy="195262"/>
          </a:xfrm>
          <a:prstGeom prst="rect">
            <a:avLst/>
          </a:prstGeom>
          <a:noFill/>
          <a:ln w="9525">
            <a:noFill/>
            <a:miter lim="800000"/>
            <a:headEnd/>
            <a:tailEnd/>
          </a:ln>
        </p:spPr>
        <p:txBody>
          <a:bodyPr wrap="none" anchor="ct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DOB</a:t>
            </a:r>
            <a:endParaRPr kumimoji="0" lang="ko-KR" altLang="en-US" sz="800">
              <a:solidFill>
                <a:srgbClr val="FF0000"/>
              </a:solidFill>
              <a:latin typeface="맑은 고딕" pitchFamily="50" charset="-127"/>
              <a:ea typeface="맑은 고딕" pitchFamily="50" charset="-127"/>
            </a:endParaRPr>
          </a:p>
        </p:txBody>
      </p:sp>
      <p:sp>
        <p:nvSpPr>
          <p:cNvPr id="28" name="AutoShape 318"/>
          <p:cNvSpPr>
            <a:spLocks noChangeArrowheads="1"/>
          </p:cNvSpPr>
          <p:nvPr/>
        </p:nvSpPr>
        <p:spPr bwMode="auto">
          <a:xfrm>
            <a:off x="2681288" y="2624138"/>
            <a:ext cx="1157287" cy="215900"/>
          </a:xfrm>
          <a:prstGeom prst="flowChartAlternateProcess">
            <a:avLst/>
          </a:prstGeom>
          <a:solidFill>
            <a:srgbClr val="D9D9D9"/>
          </a:solidFill>
          <a:ln w="9525" algn="ctr">
            <a:solidFill>
              <a:schemeClr val="bg1">
                <a:lumMod val="50000"/>
              </a:schemeClr>
            </a:solidFill>
            <a:miter lim="800000"/>
            <a:headEnd/>
            <a:tailEnd/>
          </a:ln>
        </p:spPr>
        <p:txBody>
          <a:bodyPr wrap="none" anchor="ctr"/>
          <a:lstStyle/>
          <a:p>
            <a:pPr algn="ctr">
              <a:defRPr/>
            </a:pPr>
            <a:r>
              <a:rPr kumimoji="0" lang="en-US" altLang="ko-KR" sz="700" dirty="0">
                <a:solidFill>
                  <a:schemeClr val="tx1"/>
                </a:solidFill>
                <a:latin typeface="Trebuchet MS"/>
                <a:ea typeface="맑은 고딕" pitchFamily="50" charset="-127"/>
              </a:rPr>
              <a:t>DD-MM-YYYY</a:t>
            </a:r>
          </a:p>
        </p:txBody>
      </p:sp>
      <p:sp>
        <p:nvSpPr>
          <p:cNvPr id="29" name="모서리가 둥근 직사각형 28"/>
          <p:cNvSpPr/>
          <p:nvPr/>
        </p:nvSpPr>
        <p:spPr bwMode="auto">
          <a:xfrm>
            <a:off x="4957763" y="2608263"/>
            <a:ext cx="788987" cy="249237"/>
          </a:xfrm>
          <a:prstGeom prst="roundRect">
            <a:avLst>
              <a:gd name="adj" fmla="val 15003"/>
            </a:avLst>
          </a:prstGeom>
          <a:gradFill rotWithShape="1">
            <a:gsLst>
              <a:gs pos="0">
                <a:srgbClr val="FFFFFF">
                  <a:alpha val="89999"/>
                </a:srgbClr>
              </a:gs>
              <a:gs pos="100000">
                <a:srgbClr val="B2B2B2"/>
              </a:gs>
            </a:gsLst>
            <a:lin ang="5400000" scaled="1"/>
          </a:gradFill>
          <a:ln w="6350" algn="ctr">
            <a:solidFill>
              <a:schemeClr val="bg1">
                <a:lumMod val="50000"/>
              </a:schemeClr>
            </a:solidFill>
            <a:round/>
            <a:headEnd/>
            <a:tailEnd/>
          </a:ln>
          <a:effectLst>
            <a:outerShdw dist="17961" dir="2700000" algn="ctr" rotWithShape="0">
              <a:srgbClr val="808080">
                <a:alpha val="50000"/>
              </a:srgbClr>
            </a:outerShdw>
          </a:effectLst>
        </p:spPr>
        <p:txBody>
          <a:bodyPr wrap="none" lIns="90000" tIns="36000" rIns="90000" bIns="46800" anchor="b"/>
          <a:lstStyle/>
          <a:p>
            <a:pPr marL="92075" indent="-92075" algn="ctr" defTabSz="941388" fontAlgn="auto" latinLnBrk="0">
              <a:lnSpc>
                <a:spcPct val="90000"/>
              </a:lnSpc>
              <a:spcBef>
                <a:spcPts val="0"/>
              </a:spcBef>
              <a:spcAft>
                <a:spcPts val="0"/>
              </a:spcAft>
              <a:defRPr/>
            </a:pPr>
            <a:r>
              <a:rPr kumimoji="0" lang="en-US" altLang="ko-KR" sz="800" b="1" kern="0" dirty="0">
                <a:solidFill>
                  <a:schemeClr val="tx1"/>
                </a:solidFill>
                <a:latin typeface="맑은 고딕" pitchFamily="50" charset="-127"/>
                <a:ea typeface="맑은 고딕" pitchFamily="50" charset="-127"/>
              </a:rPr>
              <a:t>Reset</a:t>
            </a:r>
            <a:endParaRPr kumimoji="0" lang="ko-KR" altLang="en-US" sz="800" b="1" kern="0" dirty="0">
              <a:solidFill>
                <a:schemeClr val="tx1"/>
              </a:solidFill>
              <a:latin typeface="맑은 고딕" pitchFamily="50" charset="-127"/>
              <a:ea typeface="맑은 고딕" pitchFamily="50" charset="-127"/>
            </a:endParaRPr>
          </a:p>
        </p:txBody>
      </p:sp>
      <p:graphicFrame>
        <p:nvGraphicFramePr>
          <p:cNvPr id="30" name="표 29"/>
          <p:cNvGraphicFramePr>
            <a:graphicFrameLocks noGrp="1"/>
          </p:cNvGraphicFramePr>
          <p:nvPr/>
        </p:nvGraphicFramePr>
        <p:xfrm>
          <a:off x="1720850" y="3681413"/>
          <a:ext cx="4232275" cy="912813"/>
        </p:xfrm>
        <a:graphic>
          <a:graphicData uri="http://schemas.openxmlformats.org/drawingml/2006/table">
            <a:tbl>
              <a:tblPr/>
              <a:tblGrid>
                <a:gridCol w="822200"/>
                <a:gridCol w="523795"/>
                <a:gridCol w="828549"/>
                <a:gridCol w="752361"/>
                <a:gridCol w="1305370"/>
              </a:tblGrid>
              <a:tr h="304271">
                <a:tc>
                  <a:txBody>
                    <a:bodyPr/>
                    <a:lstStyle/>
                    <a:p>
                      <a:pPr algn="ctr"/>
                      <a:r>
                        <a:rPr lang="en-US" altLang="ko-KR" sz="900" dirty="0" smtClean="0"/>
                        <a:t>Name</a:t>
                      </a:r>
                      <a:endParaRPr lang="ko-KR" altLang="en-US" sz="900" dirty="0"/>
                    </a:p>
                  </a:txBody>
                  <a:tcPr marL="0" marR="0" marT="0" marB="0" anchor="ctr" horzOverflow="overflow">
                    <a:lnL w="3175" cap="flat" cmpd="sng" algn="ctr">
                      <a:no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c>
                  <a:txBody>
                    <a:bodyPr/>
                    <a:lstStyle/>
                    <a:p>
                      <a:pPr algn="ctr"/>
                      <a:r>
                        <a:rPr lang="en-US" altLang="ko-KR" sz="900" dirty="0" smtClean="0"/>
                        <a:t>ANB</a:t>
                      </a:r>
                      <a:r>
                        <a:rPr lang="en-US" altLang="ko-KR" sz="900" baseline="0" dirty="0" smtClean="0"/>
                        <a:t> </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c>
                  <a:txBody>
                    <a:bodyPr/>
                    <a:lstStyle/>
                    <a:p>
                      <a:pPr algn="ctr"/>
                      <a:r>
                        <a:rPr lang="en-US" altLang="ko-KR" sz="900" dirty="0" smtClean="0"/>
                        <a:t>DOB</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c>
                  <a:txBody>
                    <a:bodyPr/>
                    <a:lstStyle/>
                    <a:p>
                      <a:pPr algn="ctr"/>
                      <a:r>
                        <a:rPr lang="en-US" altLang="ko-KR" sz="900" dirty="0" smtClean="0"/>
                        <a:t>Gender</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c>
                  <a:txBody>
                    <a:bodyPr/>
                    <a:lstStyle/>
                    <a:p>
                      <a:pPr algn="ctr"/>
                      <a:r>
                        <a:rPr lang="en-US" altLang="ko-KR" sz="900" dirty="0" smtClean="0"/>
                        <a:t>Phone</a:t>
                      </a:r>
                      <a:r>
                        <a:rPr lang="en-US" altLang="ko-KR" sz="900" baseline="0" dirty="0" smtClean="0"/>
                        <a:t> Number</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rgbClr val="D9D9D9"/>
                    </a:solidFill>
                  </a:tcPr>
                </a:tc>
              </a:tr>
              <a:tr h="304271">
                <a:tc>
                  <a:txBody>
                    <a:bodyPr/>
                    <a:lstStyle/>
                    <a:p>
                      <a:pPr algn="l"/>
                      <a:r>
                        <a:rPr lang="en-US" altLang="ko-KR" sz="900" b="0" dirty="0" smtClean="0"/>
                        <a:t>Brian Choi</a:t>
                      </a:r>
                      <a:endParaRPr lang="ko-KR" altLang="en-US" sz="900" b="0" dirty="0"/>
                    </a:p>
                  </a:txBody>
                  <a:tcPr marL="71989" marR="0" marT="0" marB="0" anchor="ctr" horzOverflow="overflow">
                    <a:lnL w="3175" cap="flat" cmpd="sng" algn="ctr">
                      <a:no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accent1">
                        <a:lumMod val="90000"/>
                      </a:schemeClr>
                    </a:solidFill>
                  </a:tcPr>
                </a:tc>
                <a:tc>
                  <a:txBody>
                    <a:bodyPr/>
                    <a:lstStyle/>
                    <a:p>
                      <a:pPr algn="ctr"/>
                      <a:r>
                        <a:rPr lang="en-US" altLang="ko-KR" sz="900" dirty="0" smtClean="0"/>
                        <a:t>32</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accent1">
                        <a:lumMod val="90000"/>
                      </a:schemeClr>
                    </a:solidFill>
                  </a:tcPr>
                </a:tc>
                <a:tc>
                  <a:txBody>
                    <a:bodyPr/>
                    <a:lstStyle/>
                    <a:p>
                      <a:pPr algn="ctr"/>
                      <a:r>
                        <a:rPr lang="en-US" altLang="ko-KR" sz="900" dirty="0" smtClean="0"/>
                        <a:t>04-12-1983</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accent1">
                        <a:lumMod val="90000"/>
                      </a:schemeClr>
                    </a:solidFill>
                  </a:tcPr>
                </a:tc>
                <a:tc>
                  <a:txBody>
                    <a:bodyPr/>
                    <a:lstStyle/>
                    <a:p>
                      <a:pPr algn="ctr"/>
                      <a:r>
                        <a:rPr lang="en-US" altLang="ko-KR" sz="900" dirty="0" smtClean="0"/>
                        <a:t>Male</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accent1">
                        <a:lumMod val="90000"/>
                      </a:schemeClr>
                    </a:solidFill>
                  </a:tcPr>
                </a:tc>
                <a:tc>
                  <a:txBody>
                    <a:bodyPr/>
                    <a:lstStyle/>
                    <a:p>
                      <a:pPr algn="ctr"/>
                      <a:r>
                        <a:rPr lang="en-US" altLang="ko-KR" sz="900" dirty="0" smtClean="0"/>
                        <a:t>60196542765</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accent1">
                        <a:lumMod val="90000"/>
                      </a:schemeClr>
                    </a:solidFill>
                  </a:tcPr>
                </a:tc>
              </a:tr>
              <a:tr h="304271">
                <a:tc>
                  <a:txBody>
                    <a:bodyPr/>
                    <a:lstStyle/>
                    <a:p>
                      <a:pPr algn="l"/>
                      <a:r>
                        <a:rPr lang="en-US" altLang="ko-KR" sz="900" b="0" dirty="0" smtClean="0"/>
                        <a:t>Phillip Kim</a:t>
                      </a:r>
                      <a:endParaRPr lang="ko-KR" altLang="en-US" sz="900" b="0" dirty="0"/>
                    </a:p>
                  </a:txBody>
                  <a:tcPr marL="71989" marR="0" marT="0" marB="0" anchor="ctr" horzOverflow="overflow">
                    <a:lnL w="3175" cap="flat" cmpd="sng" algn="ctr">
                      <a:no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dirty="0" smtClean="0"/>
                        <a:t>30</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900" dirty="0" smtClean="0"/>
                        <a:t>03-12-1985</a:t>
                      </a: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t>Male</a:t>
                      </a:r>
                      <a:endParaRPr lang="ko-KR" altLang="en-US" sz="900" dirty="0" smtClean="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c>
                  <a:txBody>
                    <a:bodyPr/>
                    <a:lstStyle/>
                    <a:p>
                      <a:pPr algn="ctr"/>
                      <a:endParaRPr lang="ko-KR" altLang="en-US" sz="900" dirty="0"/>
                    </a:p>
                  </a:txBody>
                  <a:tcPr marL="0" marR="0" marT="0" marB="0" anchor="ctr" horzOverflow="overflow">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26674" name="그룹 276"/>
          <p:cNvGrpSpPr>
            <a:grpSpLocks/>
          </p:cNvGrpSpPr>
          <p:nvPr/>
        </p:nvGrpSpPr>
        <p:grpSpPr bwMode="auto">
          <a:xfrm>
            <a:off x="1384300" y="3983038"/>
            <a:ext cx="276225" cy="1443037"/>
            <a:chOff x="9006" y="2570276"/>
            <a:chExt cx="276744" cy="3439998"/>
          </a:xfrm>
        </p:grpSpPr>
        <p:grpSp>
          <p:nvGrpSpPr>
            <p:cNvPr id="26685" name="그룹 77"/>
            <p:cNvGrpSpPr>
              <a:grpSpLocks/>
            </p:cNvGrpSpPr>
            <p:nvPr/>
          </p:nvGrpSpPr>
          <p:grpSpPr bwMode="auto">
            <a:xfrm>
              <a:off x="28092" y="2570276"/>
              <a:ext cx="252888" cy="3439998"/>
              <a:chOff x="7326139" y="2570276"/>
              <a:chExt cx="252888" cy="3439998"/>
            </a:xfrm>
          </p:grpSpPr>
          <p:sp>
            <p:nvSpPr>
              <p:cNvPr id="36" name="Line 12"/>
              <p:cNvSpPr>
                <a:spLocks noChangeShapeType="1"/>
              </p:cNvSpPr>
              <p:nvPr/>
            </p:nvSpPr>
            <p:spPr bwMode="auto">
              <a:xfrm>
                <a:off x="7448607" y="2581628"/>
                <a:ext cx="0" cy="3398371"/>
              </a:xfrm>
              <a:prstGeom prst="line">
                <a:avLst/>
              </a:prstGeom>
              <a:noFill/>
              <a:ln w="9525">
                <a:solidFill>
                  <a:srgbClr val="FFFFFF">
                    <a:lumMod val="50000"/>
                  </a:srgbClr>
                </a:solidFill>
                <a:round/>
                <a:headEnd type="triangle" w="sm" len="sm"/>
                <a:tailEnd type="triangle" w="sm" len="sm"/>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sp>
            <p:nvSpPr>
              <p:cNvPr id="38" name="Line 9"/>
              <p:cNvSpPr>
                <a:spLocks noChangeShapeType="1"/>
              </p:cNvSpPr>
              <p:nvPr/>
            </p:nvSpPr>
            <p:spPr bwMode="auto">
              <a:xfrm>
                <a:off x="7326139" y="6010274"/>
                <a:ext cx="252887" cy="0"/>
              </a:xfrm>
              <a:prstGeom prst="line">
                <a:avLst/>
              </a:prstGeom>
              <a:noFill/>
              <a:ln w="9525">
                <a:solidFill>
                  <a:schemeClr val="bg1">
                    <a:lumMod val="75000"/>
                  </a:schemeClr>
                </a:solidFill>
                <a:round/>
                <a:headEnd/>
                <a:tailEnd/>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sp>
            <p:nvSpPr>
              <p:cNvPr id="39" name="Line 9"/>
              <p:cNvSpPr>
                <a:spLocks noChangeShapeType="1"/>
              </p:cNvSpPr>
              <p:nvPr/>
            </p:nvSpPr>
            <p:spPr bwMode="auto">
              <a:xfrm>
                <a:off x="7326139" y="2570276"/>
                <a:ext cx="252887" cy="0"/>
              </a:xfrm>
              <a:prstGeom prst="line">
                <a:avLst/>
              </a:prstGeom>
              <a:noFill/>
              <a:ln w="9525">
                <a:solidFill>
                  <a:schemeClr val="bg1">
                    <a:lumMod val="75000"/>
                  </a:schemeClr>
                </a:solidFill>
                <a:round/>
                <a:headEnd/>
                <a:tailEnd/>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grpSp>
        <p:sp>
          <p:nvSpPr>
            <p:cNvPr id="26686" name="Text Box 14"/>
            <p:cNvSpPr txBox="1">
              <a:spLocks noChangeArrowheads="1"/>
            </p:cNvSpPr>
            <p:nvPr/>
          </p:nvSpPr>
          <p:spPr bwMode="auto">
            <a:xfrm>
              <a:off x="9006" y="4166277"/>
              <a:ext cx="276744" cy="239128"/>
            </a:xfrm>
            <a:prstGeom prst="rect">
              <a:avLst/>
            </a:prstGeom>
            <a:noFill/>
            <a:ln w="9525" algn="ctr">
              <a:noFill/>
              <a:miter lim="800000"/>
              <a:headEnd/>
              <a:tailEnd/>
            </a:ln>
          </p:spPr>
          <p:txBody>
            <a:bodyPr lIns="0" tIns="0" rIns="0" bIns="0">
              <a:spAutoFit/>
            </a:bodyPr>
            <a:lstStyle/>
            <a:p>
              <a:r>
                <a:rPr kumimoji="0" lang="en-US" altLang="ko-KR" sz="800">
                  <a:latin typeface="Trebuchet MS" pitchFamily="34" charset="0"/>
                </a:rPr>
                <a:t>Scroll</a:t>
              </a:r>
            </a:p>
            <a:p>
              <a:r>
                <a:rPr kumimoji="0" lang="en-US" altLang="ko-KR" sz="800">
                  <a:latin typeface="Trebuchet MS" pitchFamily="34" charset="0"/>
                </a:rPr>
                <a:t>able</a:t>
              </a:r>
              <a:endParaRPr kumimoji="0" lang="en-US" altLang="ko-KR" sz="800">
                <a:latin typeface="맑은 고딕" pitchFamily="50" charset="-127"/>
              </a:endParaRPr>
            </a:p>
          </p:txBody>
        </p:sp>
      </p:grpSp>
      <p:sp>
        <p:nvSpPr>
          <p:cNvPr id="26675" name="직사각형 270"/>
          <p:cNvSpPr>
            <a:spLocks noChangeArrowheads="1"/>
          </p:cNvSpPr>
          <p:nvPr/>
        </p:nvSpPr>
        <p:spPr bwMode="auto">
          <a:xfrm>
            <a:off x="1930400" y="2984500"/>
            <a:ext cx="390525" cy="195263"/>
          </a:xfrm>
          <a:prstGeom prst="rect">
            <a:avLst/>
          </a:prstGeom>
          <a:noFill/>
          <a:ln w="9525">
            <a:noFill/>
            <a:miter lim="800000"/>
            <a:headEnd/>
            <a:tailEnd/>
          </a:ln>
        </p:spPr>
        <p:txBody>
          <a:bodyPr wrap="none" anchor="ct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ANB</a:t>
            </a:r>
            <a:endParaRPr kumimoji="0" lang="ko-KR" altLang="en-US" sz="800">
              <a:solidFill>
                <a:srgbClr val="FF0000"/>
              </a:solidFill>
              <a:latin typeface="맑은 고딕" pitchFamily="50" charset="-127"/>
              <a:ea typeface="맑은 고딕" pitchFamily="50" charset="-127"/>
            </a:endParaRPr>
          </a:p>
        </p:txBody>
      </p:sp>
      <p:sp>
        <p:nvSpPr>
          <p:cNvPr id="44" name="AutoShape 318"/>
          <p:cNvSpPr>
            <a:spLocks noChangeArrowheads="1"/>
          </p:cNvSpPr>
          <p:nvPr/>
        </p:nvSpPr>
        <p:spPr bwMode="auto">
          <a:xfrm>
            <a:off x="2681288" y="2963863"/>
            <a:ext cx="531812"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latinLnBrk="0">
              <a:defRPr/>
            </a:pPr>
            <a:r>
              <a:rPr kumimoji="0" lang="en-US" altLang="ko-KR" sz="700" dirty="0">
                <a:solidFill>
                  <a:schemeClr val="bg1">
                    <a:lumMod val="50000"/>
                  </a:schemeClr>
                </a:solidFill>
                <a:latin typeface="Trebuchet MS"/>
                <a:ea typeface="맑은 고딕" pitchFamily="50" charset="-127"/>
              </a:rPr>
              <a:t>Input</a:t>
            </a:r>
          </a:p>
        </p:txBody>
      </p:sp>
      <p:sp>
        <p:nvSpPr>
          <p:cNvPr id="26677" name="TextBox 1"/>
          <p:cNvSpPr txBox="1">
            <a:spLocks noChangeArrowheads="1"/>
          </p:cNvSpPr>
          <p:nvPr/>
        </p:nvSpPr>
        <p:spPr bwMode="auto">
          <a:xfrm>
            <a:off x="3221038" y="2947988"/>
            <a:ext cx="277812" cy="247650"/>
          </a:xfrm>
          <a:prstGeom prst="rect">
            <a:avLst/>
          </a:prstGeom>
          <a:noFill/>
          <a:ln w="9525">
            <a:noFill/>
            <a:miter lim="800000"/>
            <a:headEnd/>
            <a:tailEnd/>
          </a:ln>
        </p:spPr>
        <p:txBody>
          <a:bodyPr>
            <a:spAutoFit/>
          </a:bodyPr>
          <a:lstStyle/>
          <a:p>
            <a:r>
              <a:rPr lang="en-US" altLang="ko-KR"/>
              <a:t>~</a:t>
            </a:r>
            <a:endParaRPr lang="ko-KR" altLang="en-US"/>
          </a:p>
        </p:txBody>
      </p:sp>
      <p:sp>
        <p:nvSpPr>
          <p:cNvPr id="46" name="AutoShape 318"/>
          <p:cNvSpPr>
            <a:spLocks noChangeArrowheads="1"/>
          </p:cNvSpPr>
          <p:nvPr/>
        </p:nvSpPr>
        <p:spPr bwMode="auto">
          <a:xfrm>
            <a:off x="3495675" y="2963863"/>
            <a:ext cx="531813"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latinLnBrk="0">
              <a:defRPr/>
            </a:pPr>
            <a:r>
              <a:rPr kumimoji="0" lang="en-US" altLang="ko-KR" sz="700" dirty="0">
                <a:solidFill>
                  <a:schemeClr val="bg1">
                    <a:lumMod val="50000"/>
                  </a:schemeClr>
                </a:solidFill>
                <a:latin typeface="Trebuchet MS"/>
                <a:ea typeface="맑은 고딕" pitchFamily="50" charset="-127"/>
              </a:rPr>
              <a:t>Input</a:t>
            </a:r>
          </a:p>
        </p:txBody>
      </p:sp>
      <p:sp>
        <p:nvSpPr>
          <p:cNvPr id="26679" name="타원 726"/>
          <p:cNvSpPr>
            <a:spLocks noChangeArrowheads="1"/>
          </p:cNvSpPr>
          <p:nvPr/>
        </p:nvSpPr>
        <p:spPr bwMode="auto">
          <a:xfrm>
            <a:off x="5670550" y="4349750"/>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1</a:t>
            </a:r>
          </a:p>
        </p:txBody>
      </p:sp>
      <p:sp>
        <p:nvSpPr>
          <p:cNvPr id="26680" name="직사각형 270"/>
          <p:cNvSpPr>
            <a:spLocks noChangeArrowheads="1"/>
          </p:cNvSpPr>
          <p:nvPr/>
        </p:nvSpPr>
        <p:spPr bwMode="auto">
          <a:xfrm>
            <a:off x="3895725" y="2300288"/>
            <a:ext cx="525463" cy="195262"/>
          </a:xfrm>
          <a:prstGeom prst="rect">
            <a:avLst/>
          </a:prstGeom>
          <a:noFill/>
          <a:ln w="9525">
            <a:noFill/>
            <a:miter lim="800000"/>
            <a:headEnd/>
            <a:tailEnd/>
          </a:ln>
        </p:spPr>
        <p:txBody>
          <a:bodyPr wrap="none" anchor="ct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Gender</a:t>
            </a:r>
            <a:endParaRPr kumimoji="0" lang="ko-KR" altLang="en-US" sz="800">
              <a:solidFill>
                <a:srgbClr val="FF0000"/>
              </a:solidFill>
              <a:latin typeface="맑은 고딕" pitchFamily="50" charset="-127"/>
              <a:ea typeface="맑은 고딕" pitchFamily="50" charset="-127"/>
            </a:endParaRPr>
          </a:p>
        </p:txBody>
      </p:sp>
      <p:pic>
        <p:nvPicPr>
          <p:cNvPr id="26681" name="그림 81" descr="radioBtn_on.png"/>
          <p:cNvPicPr>
            <a:picLocks noChangeAspect="1"/>
          </p:cNvPicPr>
          <p:nvPr/>
        </p:nvPicPr>
        <p:blipFill>
          <a:blip r:embed="rId3" cstate="print"/>
          <a:srcRect/>
          <a:stretch>
            <a:fillRect/>
          </a:stretch>
        </p:blipFill>
        <p:spPr bwMode="auto">
          <a:xfrm>
            <a:off x="4525963" y="2316163"/>
            <a:ext cx="152400" cy="152400"/>
          </a:xfrm>
          <a:prstGeom prst="rect">
            <a:avLst/>
          </a:prstGeom>
          <a:noFill/>
          <a:ln w="9525">
            <a:noFill/>
            <a:miter lim="800000"/>
            <a:headEnd/>
            <a:tailEnd/>
          </a:ln>
        </p:spPr>
      </p:pic>
      <p:pic>
        <p:nvPicPr>
          <p:cNvPr id="26682" name="그림 82" descr="radioBtn.png"/>
          <p:cNvPicPr>
            <a:picLocks noChangeAspect="1"/>
          </p:cNvPicPr>
          <p:nvPr/>
        </p:nvPicPr>
        <p:blipFill>
          <a:blip r:embed="rId4" cstate="print"/>
          <a:srcRect/>
          <a:stretch>
            <a:fillRect/>
          </a:stretch>
        </p:blipFill>
        <p:spPr bwMode="auto">
          <a:xfrm>
            <a:off x="5080000" y="2322513"/>
            <a:ext cx="152400" cy="152400"/>
          </a:xfrm>
          <a:prstGeom prst="rect">
            <a:avLst/>
          </a:prstGeom>
          <a:noFill/>
          <a:ln w="9525">
            <a:noFill/>
            <a:miter lim="800000"/>
            <a:headEnd/>
            <a:tailEnd/>
          </a:ln>
        </p:spPr>
      </p:pic>
      <p:sp>
        <p:nvSpPr>
          <p:cNvPr id="26683" name="직사각형 270"/>
          <p:cNvSpPr>
            <a:spLocks noChangeArrowheads="1"/>
          </p:cNvSpPr>
          <p:nvPr/>
        </p:nvSpPr>
        <p:spPr bwMode="auto">
          <a:xfrm>
            <a:off x="4633913" y="2298700"/>
            <a:ext cx="423862" cy="195263"/>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Male</a:t>
            </a:r>
            <a:endParaRPr kumimoji="0" lang="ko-KR" altLang="en-US" sz="800">
              <a:latin typeface="맑은 고딕" pitchFamily="50" charset="-127"/>
              <a:ea typeface="맑은 고딕" pitchFamily="50" charset="-127"/>
            </a:endParaRPr>
          </a:p>
        </p:txBody>
      </p:sp>
      <p:sp>
        <p:nvSpPr>
          <p:cNvPr id="26684" name="직사각형 270"/>
          <p:cNvSpPr>
            <a:spLocks noChangeArrowheads="1"/>
          </p:cNvSpPr>
          <p:nvPr/>
        </p:nvSpPr>
        <p:spPr bwMode="auto">
          <a:xfrm>
            <a:off x="5233988" y="2298700"/>
            <a:ext cx="512762"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Female</a:t>
            </a:r>
            <a:endParaRPr kumimoji="0" lang="ko-KR" altLang="en-US" sz="800">
              <a:solidFill>
                <a:srgbClr val="FF0000"/>
              </a:solidFill>
              <a:latin typeface="맑은 고딕" pitchFamily="50" charset="-127"/>
              <a:ea typeface="맑은 고딕" pitchFamily="50" charset="-127"/>
            </a:endParaRPr>
          </a:p>
        </p:txBody>
      </p:sp>
    </p:spTree>
    <p:extLst>
      <p:ext uri="{BB962C8B-B14F-4D97-AF65-F5344CB8AC3E}">
        <p14:creationId xmlns="" xmlns:p14="http://schemas.microsoft.com/office/powerpoint/2010/main" val="318455378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제목 1"/>
          <p:cNvSpPr>
            <a:spLocks noGrp="1"/>
          </p:cNvSpPr>
          <p:nvPr>
            <p:ph type="title"/>
          </p:nvPr>
        </p:nvSpPr>
        <p:spPr/>
        <p:txBody>
          <a:bodyPr/>
          <a:lstStyle/>
          <a:p>
            <a:r>
              <a:rPr lang="en-US" altLang="ko-KR" sz="1800" smtClean="0"/>
              <a:t>6. Sales Illustration</a:t>
            </a:r>
            <a:endParaRPr sz="1800" smtClean="0"/>
          </a:p>
        </p:txBody>
      </p:sp>
      <p:sp>
        <p:nvSpPr>
          <p:cNvPr id="27651" name="내용 개체 틀 2"/>
          <p:cNvSpPr>
            <a:spLocks noGrp="1"/>
          </p:cNvSpPr>
          <p:nvPr>
            <p:ph idx="5"/>
          </p:nvPr>
        </p:nvSpPr>
        <p:spPr>
          <a:xfrm>
            <a:off x="223838" y="728663"/>
            <a:ext cx="6910387" cy="280987"/>
          </a:xfrm>
          <a:noFill/>
        </p:spPr>
        <p:txBody>
          <a:bodyPr/>
          <a:lstStyle/>
          <a:p>
            <a:pPr marL="0" indent="0">
              <a:buFont typeface="Wingdings" pitchFamily="2" charset="2"/>
              <a:buNone/>
            </a:pPr>
            <a:r>
              <a:rPr lang="en-US" altLang="ko-KR" smtClean="0"/>
              <a:t>6.1 Basic Information – Search Client Popup(Select Option)</a:t>
            </a:r>
          </a:p>
        </p:txBody>
      </p:sp>
      <p:graphicFrame>
        <p:nvGraphicFramePr>
          <p:cNvPr id="37" name="Group 369"/>
          <p:cNvGraphicFramePr>
            <a:graphicFrameLocks noGrp="1"/>
          </p:cNvGraphicFramePr>
          <p:nvPr/>
        </p:nvGraphicFramePr>
        <p:xfrm>
          <a:off x="7534275" y="919163"/>
          <a:ext cx="2371725" cy="742950"/>
        </p:xfrm>
        <a:graphic>
          <a:graphicData uri="http://schemas.openxmlformats.org/drawingml/2006/table">
            <a:tbl>
              <a:tblPr/>
              <a:tblGrid>
                <a:gridCol w="255588"/>
                <a:gridCol w="2116137"/>
              </a:tblGrid>
              <a:tr h="742950">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
                      </a:r>
                    </a:p>
                  </a:txBody>
                  <a:tcPr marL="0" marR="0" marT="45724" marB="45724"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[Who is selected client?] Popup:</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Selected client info auto populate to Policy Insured info or </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If select policy owner, Is insured the same as policy owner is No.</a:t>
                      </a:r>
                    </a:p>
                  </a:txBody>
                  <a:tcPr marL="36000" marR="36000" marT="36004" marB="36004"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27659" name="그룹 211"/>
          <p:cNvGrpSpPr>
            <a:grpSpLocks/>
          </p:cNvGrpSpPr>
          <p:nvPr/>
        </p:nvGrpSpPr>
        <p:grpSpPr bwMode="auto">
          <a:xfrm>
            <a:off x="306388" y="1066800"/>
            <a:ext cx="7056437" cy="5292725"/>
            <a:chOff x="573088" y="1447793"/>
            <a:chExt cx="4939200" cy="4939182"/>
          </a:xfrm>
        </p:grpSpPr>
        <p:sp>
          <p:nvSpPr>
            <p:cNvPr id="168" name="직사각형 167"/>
            <p:cNvSpPr>
              <a:spLocks/>
            </p:cNvSpPr>
            <p:nvPr/>
          </p:nvSpPr>
          <p:spPr bwMode="auto">
            <a:xfrm rot="10800000" flipV="1">
              <a:off x="573088" y="1447793"/>
              <a:ext cx="4939200" cy="4939182"/>
            </a:xfrm>
            <a:prstGeom prst="rect">
              <a:avLst/>
            </a:prstGeom>
            <a:solidFill>
              <a:schemeClr val="bg1">
                <a:lumMod val="85000"/>
              </a:schemeClr>
            </a:solidFill>
            <a:ln w="12700" cap="flat" cmpd="sng" algn="ctr">
              <a:solidFill>
                <a:srgbClr val="808080">
                  <a:lumMod val="75000"/>
                </a:srgbClr>
              </a:solidFill>
              <a:prstDash val="solid"/>
              <a:round/>
              <a:headEnd type="none" w="med" len="med"/>
              <a:tailEnd type="none" w="med" len="med"/>
            </a:ln>
            <a:effectLst>
              <a:outerShdw dist="38100" dir="2700000" algn="ctr" rotWithShape="0">
                <a:srgbClr val="FFFFFF">
                  <a:lumMod val="75000"/>
                </a:srgbClr>
              </a:outerShdw>
            </a:effectLst>
          </p:spPr>
          <p:txBody>
            <a:bodyPr/>
            <a:lstStyle/>
            <a:p>
              <a:pPr latinLnBrk="0">
                <a:defRPr/>
              </a:pPr>
              <a:endParaRPr kumimoji="0" lang="ko-KR" altLang="en-US">
                <a:latin typeface="Trebuchet MS" pitchFamily="34" charset="0"/>
                <a:ea typeface="맑은 고딕" pitchFamily="50" charset="-127"/>
              </a:endParaRPr>
            </a:p>
          </p:txBody>
        </p:sp>
        <p:sp>
          <p:nvSpPr>
            <p:cNvPr id="27671" name="직사각형 168"/>
            <p:cNvSpPr>
              <a:spLocks noChangeArrowheads="1"/>
            </p:cNvSpPr>
            <p:nvPr/>
          </p:nvSpPr>
          <p:spPr bwMode="auto">
            <a:xfrm>
              <a:off x="573088" y="1447793"/>
              <a:ext cx="4936978" cy="108147"/>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grpSp>
      <p:sp>
        <p:nvSpPr>
          <p:cNvPr id="170" name="모서리가 둥근 직사각형 169"/>
          <p:cNvSpPr/>
          <p:nvPr/>
        </p:nvSpPr>
        <p:spPr bwMode="auto">
          <a:xfrm>
            <a:off x="2686050" y="3230561"/>
            <a:ext cx="2300288" cy="1252537"/>
          </a:xfrm>
          <a:prstGeom prst="roundRect">
            <a:avLst>
              <a:gd name="adj" fmla="val 0"/>
            </a:avLst>
          </a:prstGeom>
          <a:solidFill>
            <a:schemeClr val="bg1"/>
          </a:solidFill>
          <a:ln w="31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108000" tIns="180000" rIns="108000" bIns="180000" anchor="ctr"/>
          <a:lstStyle/>
          <a:p>
            <a:pPr algn="ctr">
              <a:defRPr/>
            </a:pPr>
            <a:endParaRPr lang="ko-KR" altLang="en-US" sz="1200">
              <a:solidFill>
                <a:schemeClr val="bg1"/>
              </a:solidFill>
              <a:latin typeface="Trebuchet MS" pitchFamily="34" charset="0"/>
              <a:ea typeface="맑은 고딕" pitchFamily="50" charset="-127"/>
            </a:endParaRPr>
          </a:p>
        </p:txBody>
      </p:sp>
      <p:sp>
        <p:nvSpPr>
          <p:cNvPr id="27661" name="직사각형 170"/>
          <p:cNvSpPr>
            <a:spLocks/>
          </p:cNvSpPr>
          <p:nvPr/>
        </p:nvSpPr>
        <p:spPr bwMode="auto">
          <a:xfrm>
            <a:off x="2686050" y="3236911"/>
            <a:ext cx="2300288" cy="303212"/>
          </a:xfrm>
          <a:prstGeom prst="rect">
            <a:avLst/>
          </a:prstGeom>
          <a:solidFill>
            <a:srgbClr val="595959"/>
          </a:solidFill>
          <a:ln w="3175" algn="ctr">
            <a:noFill/>
            <a:miter lim="800000"/>
            <a:headEnd/>
            <a:tailEnd/>
          </a:ln>
        </p:spPr>
        <p:txBody>
          <a:bodyPr anchor="ctr"/>
          <a:lstStyle/>
          <a:p>
            <a:pPr latinLnBrk="0"/>
            <a:r>
              <a:rPr lang="en-US" altLang="ko-KR" sz="1100">
                <a:solidFill>
                  <a:schemeClr val="bg1"/>
                </a:solidFill>
                <a:latin typeface="Trebuchet MS" pitchFamily="34" charset="0"/>
                <a:ea typeface="맑은 고딕" pitchFamily="50" charset="-127"/>
              </a:rPr>
              <a:t>Select Option</a:t>
            </a:r>
            <a:endParaRPr lang="ko-KR" altLang="en-US" sz="1100">
              <a:solidFill>
                <a:schemeClr val="bg1"/>
              </a:solidFill>
              <a:latin typeface="Trebuchet MS" pitchFamily="34" charset="0"/>
              <a:ea typeface="맑은 고딕" pitchFamily="50" charset="-127"/>
            </a:endParaRPr>
          </a:p>
        </p:txBody>
      </p:sp>
      <p:sp>
        <p:nvSpPr>
          <p:cNvPr id="27662" name="십자형 171"/>
          <p:cNvSpPr>
            <a:spLocks noChangeArrowheads="1"/>
          </p:cNvSpPr>
          <p:nvPr/>
        </p:nvSpPr>
        <p:spPr bwMode="auto">
          <a:xfrm rot="2700000">
            <a:off x="4788694" y="3329779"/>
            <a:ext cx="120650" cy="122238"/>
          </a:xfrm>
          <a:prstGeom prst="plus">
            <a:avLst>
              <a:gd name="adj" fmla="val 39407"/>
            </a:avLst>
          </a:prstGeom>
          <a:solidFill>
            <a:schemeClr val="bg1"/>
          </a:solidFill>
          <a:ln w="9525" algn="ctr">
            <a:noFill/>
            <a:round/>
            <a:headEnd/>
            <a:tailEnd/>
          </a:ln>
        </p:spPr>
        <p:txBody>
          <a:bodyPr wrap="none" lIns="0" tIns="0" rIns="0" bIns="0" anchor="ctr"/>
          <a:lstStyle/>
          <a:p>
            <a:pPr algn="ctr" latinLnBrk="0"/>
            <a:endParaRPr lang="ko-KR" altLang="en-US" sz="1200">
              <a:latin typeface="Trebuchet MS" pitchFamily="34" charset="0"/>
              <a:ea typeface="맑은 고딕" pitchFamily="50" charset="-127"/>
            </a:endParaRPr>
          </a:p>
        </p:txBody>
      </p:sp>
      <p:sp>
        <p:nvSpPr>
          <p:cNvPr id="27663" name="직사각형 170"/>
          <p:cNvSpPr>
            <a:spLocks/>
          </p:cNvSpPr>
          <p:nvPr/>
        </p:nvSpPr>
        <p:spPr bwMode="auto">
          <a:xfrm>
            <a:off x="2686050" y="4179886"/>
            <a:ext cx="2300288" cy="303212"/>
          </a:xfrm>
          <a:prstGeom prst="rect">
            <a:avLst/>
          </a:prstGeom>
          <a:solidFill>
            <a:srgbClr val="595959"/>
          </a:solidFill>
          <a:ln w="3175" algn="ctr">
            <a:noFill/>
            <a:miter lim="800000"/>
            <a:headEnd/>
            <a:tailEnd/>
          </a:ln>
        </p:spPr>
        <p:txBody>
          <a:bodyPr anchor="ctr"/>
          <a:lstStyle/>
          <a:p>
            <a:pPr latinLnBrk="0"/>
            <a:endParaRPr lang="ko-KR" altLang="en-US" sz="1100">
              <a:solidFill>
                <a:schemeClr val="bg1"/>
              </a:solidFill>
              <a:latin typeface="Trebuchet MS" pitchFamily="34" charset="0"/>
              <a:ea typeface="맑은 고딕" pitchFamily="50" charset="-127"/>
            </a:endParaRPr>
          </a:p>
        </p:txBody>
      </p:sp>
      <p:sp>
        <p:nvSpPr>
          <p:cNvPr id="14" name="모서리가 둥근 직사각형 13"/>
          <p:cNvSpPr/>
          <p:nvPr/>
        </p:nvSpPr>
        <p:spPr bwMode="auto">
          <a:xfrm>
            <a:off x="4165600" y="4200523"/>
            <a:ext cx="750888" cy="261938"/>
          </a:xfrm>
          <a:prstGeom prst="roundRect">
            <a:avLst>
              <a:gd name="adj" fmla="val 15003"/>
            </a:avLst>
          </a:prstGeom>
          <a:gradFill rotWithShape="1">
            <a:gsLst>
              <a:gs pos="0">
                <a:srgbClr val="FFFFFF">
                  <a:alpha val="89999"/>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fontAlgn="auto" latinLnBrk="0">
              <a:lnSpc>
                <a:spcPct val="90000"/>
              </a:lnSpc>
              <a:spcBef>
                <a:spcPts val="0"/>
              </a:spcBef>
              <a:spcAft>
                <a:spcPts val="0"/>
              </a:spcAft>
              <a:defRPr/>
            </a:pPr>
            <a:r>
              <a:rPr kumimoji="0" lang="en-US" altLang="ko-KR" sz="800" b="1" kern="0" dirty="0">
                <a:solidFill>
                  <a:schemeClr val="tx1"/>
                </a:solidFill>
                <a:latin typeface="맑은 고딕" pitchFamily="50" charset="-127"/>
                <a:ea typeface="맑은 고딕" pitchFamily="50" charset="-127"/>
              </a:rPr>
              <a:t>Select</a:t>
            </a:r>
            <a:endParaRPr kumimoji="0" lang="ko-KR" altLang="en-US" sz="800" b="1" kern="0" dirty="0">
              <a:solidFill>
                <a:schemeClr val="tx1"/>
              </a:solidFill>
              <a:latin typeface="맑은 고딕" pitchFamily="50" charset="-127"/>
              <a:ea typeface="맑은 고딕" pitchFamily="50" charset="-127"/>
            </a:endParaRPr>
          </a:p>
        </p:txBody>
      </p:sp>
      <p:pic>
        <p:nvPicPr>
          <p:cNvPr id="27665" name="그림 81" descr="radioBtn_on.png"/>
          <p:cNvPicPr>
            <a:picLocks noChangeAspect="1"/>
          </p:cNvPicPr>
          <p:nvPr/>
        </p:nvPicPr>
        <p:blipFill>
          <a:blip r:embed="rId3" cstate="print"/>
          <a:srcRect/>
          <a:stretch>
            <a:fillRect/>
          </a:stretch>
        </p:blipFill>
        <p:spPr bwMode="auto">
          <a:xfrm>
            <a:off x="2813050" y="3910011"/>
            <a:ext cx="152400" cy="152400"/>
          </a:xfrm>
          <a:prstGeom prst="rect">
            <a:avLst/>
          </a:prstGeom>
          <a:noFill/>
          <a:ln w="9525">
            <a:noFill/>
            <a:miter lim="800000"/>
            <a:headEnd/>
            <a:tailEnd/>
          </a:ln>
        </p:spPr>
      </p:pic>
      <p:pic>
        <p:nvPicPr>
          <p:cNvPr id="27666" name="그림 82" descr="radioBtn.png"/>
          <p:cNvPicPr>
            <a:picLocks noChangeAspect="1"/>
          </p:cNvPicPr>
          <p:nvPr/>
        </p:nvPicPr>
        <p:blipFill>
          <a:blip r:embed="rId4" cstate="print"/>
          <a:srcRect/>
          <a:stretch>
            <a:fillRect/>
          </a:stretch>
        </p:blipFill>
        <p:spPr bwMode="auto">
          <a:xfrm>
            <a:off x="3903663" y="3916361"/>
            <a:ext cx="152400" cy="152400"/>
          </a:xfrm>
          <a:prstGeom prst="rect">
            <a:avLst/>
          </a:prstGeom>
          <a:noFill/>
          <a:ln w="9525">
            <a:noFill/>
            <a:miter lim="800000"/>
            <a:headEnd/>
            <a:tailEnd/>
          </a:ln>
        </p:spPr>
      </p:pic>
      <p:sp>
        <p:nvSpPr>
          <p:cNvPr id="27667" name="직사각형 270"/>
          <p:cNvSpPr>
            <a:spLocks noChangeArrowheads="1"/>
          </p:cNvSpPr>
          <p:nvPr/>
        </p:nvSpPr>
        <p:spPr bwMode="auto">
          <a:xfrm>
            <a:off x="2987675" y="3892548"/>
            <a:ext cx="849313" cy="195263"/>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Policy Insured</a:t>
            </a:r>
            <a:endParaRPr kumimoji="0" lang="ko-KR" altLang="en-US" sz="800" dirty="0">
              <a:latin typeface="맑은 고딕" pitchFamily="50" charset="-127"/>
              <a:ea typeface="맑은 고딕" pitchFamily="50" charset="-127"/>
            </a:endParaRPr>
          </a:p>
        </p:txBody>
      </p:sp>
      <p:sp>
        <p:nvSpPr>
          <p:cNvPr id="27668" name="직사각형 270"/>
          <p:cNvSpPr>
            <a:spLocks noChangeArrowheads="1"/>
          </p:cNvSpPr>
          <p:nvPr/>
        </p:nvSpPr>
        <p:spPr bwMode="auto">
          <a:xfrm>
            <a:off x="4057650" y="3892548"/>
            <a:ext cx="800100"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Policy Owner</a:t>
            </a:r>
            <a:endParaRPr kumimoji="0" lang="ko-KR" altLang="en-US" sz="800">
              <a:solidFill>
                <a:srgbClr val="FF0000"/>
              </a:solidFill>
              <a:latin typeface="맑은 고딕" pitchFamily="50" charset="-127"/>
              <a:ea typeface="맑은 고딕" pitchFamily="50" charset="-127"/>
            </a:endParaRPr>
          </a:p>
        </p:txBody>
      </p:sp>
      <p:sp>
        <p:nvSpPr>
          <p:cNvPr id="27669" name="직사각형 270"/>
          <p:cNvSpPr>
            <a:spLocks noChangeArrowheads="1"/>
          </p:cNvSpPr>
          <p:nvPr/>
        </p:nvSpPr>
        <p:spPr bwMode="auto">
          <a:xfrm>
            <a:off x="2741613" y="3635373"/>
            <a:ext cx="992187" cy="195263"/>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Who is a client?</a:t>
            </a:r>
            <a:endParaRPr kumimoji="0" lang="ko-KR" altLang="en-US" sz="800">
              <a:latin typeface="맑은 고딕" pitchFamily="50" charset="-127"/>
              <a:ea typeface="맑은 고딕" pitchFamily="50" charset="-127"/>
            </a:endParaRPr>
          </a:p>
        </p:txBody>
      </p:sp>
    </p:spTree>
    <p:extLst>
      <p:ext uri="{BB962C8B-B14F-4D97-AF65-F5344CB8AC3E}">
        <p14:creationId xmlns="" xmlns:p14="http://schemas.microsoft.com/office/powerpoint/2010/main" val="324528566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제목 1"/>
          <p:cNvSpPr>
            <a:spLocks noGrp="1"/>
          </p:cNvSpPr>
          <p:nvPr>
            <p:ph type="title"/>
          </p:nvPr>
        </p:nvSpPr>
        <p:spPr/>
        <p:txBody>
          <a:bodyPr/>
          <a:lstStyle/>
          <a:p>
            <a:r>
              <a:rPr lang="en-US" altLang="ko-KR" sz="1800" smtClean="0"/>
              <a:t>6. Sales Illustration</a:t>
            </a:r>
            <a:endParaRPr sz="1800" smtClean="0"/>
          </a:p>
        </p:txBody>
      </p:sp>
      <p:sp>
        <p:nvSpPr>
          <p:cNvPr id="28675" name="내용 개체 틀 2"/>
          <p:cNvSpPr>
            <a:spLocks noGrp="1"/>
          </p:cNvSpPr>
          <p:nvPr>
            <p:ph idx="5"/>
          </p:nvPr>
        </p:nvSpPr>
        <p:spPr>
          <a:xfrm>
            <a:off x="223838" y="728663"/>
            <a:ext cx="6910387" cy="280987"/>
          </a:xfrm>
          <a:noFill/>
        </p:spPr>
        <p:txBody>
          <a:bodyPr/>
          <a:lstStyle/>
          <a:p>
            <a:pPr marL="0" indent="0">
              <a:buFont typeface="Wingdings" pitchFamily="2" charset="2"/>
              <a:buNone/>
            </a:pPr>
            <a:r>
              <a:rPr lang="en-US" altLang="ko-KR" smtClean="0"/>
              <a:t>6.1 Basic Information – Search Occupation Popup</a:t>
            </a:r>
          </a:p>
        </p:txBody>
      </p:sp>
      <p:graphicFrame>
        <p:nvGraphicFramePr>
          <p:cNvPr id="37" name="Group 369"/>
          <p:cNvGraphicFramePr>
            <a:graphicFrameLocks noGrp="1"/>
          </p:cNvGraphicFramePr>
          <p:nvPr/>
        </p:nvGraphicFramePr>
        <p:xfrm>
          <a:off x="7534275" y="919163"/>
          <a:ext cx="2371725" cy="357188"/>
        </p:xfrm>
        <a:graphic>
          <a:graphicData uri="http://schemas.openxmlformats.org/drawingml/2006/table">
            <a:tbl>
              <a:tblPr/>
              <a:tblGrid>
                <a:gridCol w="255588"/>
                <a:gridCol w="2116137"/>
              </a:tblGrid>
              <a:tr h="357188">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a:t>
                      </a:r>
                    </a:p>
                  </a:txBody>
                  <a:tcPr marL="0" marR="0" marT="45698" marB="45698"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pitchFamily="2" charset="2"/>
                        </a:rPr>
                        <a:t>Search result is Filtered by Occupation &amp; Category.</a:t>
                      </a:r>
                    </a:p>
                  </a:txBody>
                  <a:tcPr marL="36000" marR="36000" marT="35983" marB="3598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28683" name="그룹 211"/>
          <p:cNvGrpSpPr>
            <a:grpSpLocks/>
          </p:cNvGrpSpPr>
          <p:nvPr/>
        </p:nvGrpSpPr>
        <p:grpSpPr bwMode="auto">
          <a:xfrm>
            <a:off x="306388" y="1066800"/>
            <a:ext cx="7056437" cy="5292725"/>
            <a:chOff x="573088" y="1447793"/>
            <a:chExt cx="4939200" cy="4939182"/>
          </a:xfrm>
        </p:grpSpPr>
        <p:sp>
          <p:nvSpPr>
            <p:cNvPr id="168" name="직사각형 167"/>
            <p:cNvSpPr>
              <a:spLocks/>
            </p:cNvSpPr>
            <p:nvPr/>
          </p:nvSpPr>
          <p:spPr bwMode="auto">
            <a:xfrm rot="10800000" flipV="1">
              <a:off x="573088" y="1447793"/>
              <a:ext cx="4939200" cy="4939182"/>
            </a:xfrm>
            <a:prstGeom prst="rect">
              <a:avLst/>
            </a:prstGeom>
            <a:solidFill>
              <a:schemeClr val="bg1">
                <a:lumMod val="85000"/>
              </a:schemeClr>
            </a:solidFill>
            <a:ln w="12700" cap="flat" cmpd="sng" algn="ctr">
              <a:solidFill>
                <a:srgbClr val="808080">
                  <a:lumMod val="75000"/>
                </a:srgbClr>
              </a:solidFill>
              <a:prstDash val="solid"/>
              <a:round/>
              <a:headEnd type="none" w="med" len="med"/>
              <a:tailEnd type="none" w="med" len="med"/>
            </a:ln>
            <a:effectLst>
              <a:outerShdw dist="38100" dir="2700000" algn="ctr" rotWithShape="0">
                <a:srgbClr val="FFFFFF">
                  <a:lumMod val="75000"/>
                </a:srgbClr>
              </a:outerShdw>
            </a:effectLst>
          </p:spPr>
          <p:txBody>
            <a:bodyPr/>
            <a:lstStyle/>
            <a:p>
              <a:pPr latinLnBrk="0">
                <a:defRPr/>
              </a:pPr>
              <a:endParaRPr kumimoji="0" lang="ko-KR" altLang="en-US">
                <a:latin typeface="Trebuchet MS" pitchFamily="34" charset="0"/>
                <a:ea typeface="맑은 고딕" pitchFamily="50" charset="-127"/>
              </a:endParaRPr>
            </a:p>
          </p:txBody>
        </p:sp>
        <p:sp>
          <p:nvSpPr>
            <p:cNvPr id="28708" name="직사각형 168"/>
            <p:cNvSpPr>
              <a:spLocks noChangeArrowheads="1"/>
            </p:cNvSpPr>
            <p:nvPr/>
          </p:nvSpPr>
          <p:spPr bwMode="auto">
            <a:xfrm>
              <a:off x="573088" y="1447793"/>
              <a:ext cx="4936978" cy="108147"/>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grpSp>
      <p:sp>
        <p:nvSpPr>
          <p:cNvPr id="170" name="모서리가 둥근 직사각형 169"/>
          <p:cNvSpPr/>
          <p:nvPr/>
        </p:nvSpPr>
        <p:spPr bwMode="auto">
          <a:xfrm>
            <a:off x="1711325" y="1771650"/>
            <a:ext cx="4246563" cy="3908425"/>
          </a:xfrm>
          <a:prstGeom prst="roundRect">
            <a:avLst>
              <a:gd name="adj" fmla="val 0"/>
            </a:avLst>
          </a:prstGeom>
          <a:solidFill>
            <a:schemeClr val="bg1"/>
          </a:solidFill>
          <a:ln w="31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108000" tIns="180000" rIns="108000" bIns="180000" anchor="ctr"/>
          <a:lstStyle/>
          <a:p>
            <a:pPr algn="ctr">
              <a:defRPr/>
            </a:pPr>
            <a:endParaRPr lang="ko-KR" altLang="en-US" sz="1200">
              <a:solidFill>
                <a:schemeClr val="bg1"/>
              </a:solidFill>
              <a:latin typeface="Trebuchet MS" pitchFamily="34" charset="0"/>
              <a:ea typeface="맑은 고딕" pitchFamily="50" charset="-127"/>
            </a:endParaRPr>
          </a:p>
        </p:txBody>
      </p:sp>
      <p:sp>
        <p:nvSpPr>
          <p:cNvPr id="28685" name="직사각형 170"/>
          <p:cNvSpPr>
            <a:spLocks/>
          </p:cNvSpPr>
          <p:nvPr/>
        </p:nvSpPr>
        <p:spPr bwMode="auto">
          <a:xfrm>
            <a:off x="1711325" y="1778000"/>
            <a:ext cx="4246563" cy="303213"/>
          </a:xfrm>
          <a:prstGeom prst="rect">
            <a:avLst/>
          </a:prstGeom>
          <a:solidFill>
            <a:srgbClr val="595959"/>
          </a:solidFill>
          <a:ln w="3175" algn="ctr">
            <a:noFill/>
            <a:miter lim="800000"/>
            <a:headEnd/>
            <a:tailEnd/>
          </a:ln>
        </p:spPr>
        <p:txBody>
          <a:bodyPr anchor="ctr"/>
          <a:lstStyle/>
          <a:p>
            <a:pPr latinLnBrk="0"/>
            <a:r>
              <a:rPr lang="en-US" altLang="ko-KR" sz="1100">
                <a:solidFill>
                  <a:schemeClr val="bg1"/>
                </a:solidFill>
                <a:latin typeface="Trebuchet MS" pitchFamily="34" charset="0"/>
                <a:ea typeface="맑은 고딕" pitchFamily="50" charset="-127"/>
              </a:rPr>
              <a:t>Search Occupation</a:t>
            </a:r>
            <a:endParaRPr lang="ko-KR" altLang="en-US" sz="1100">
              <a:solidFill>
                <a:schemeClr val="bg1"/>
              </a:solidFill>
              <a:latin typeface="Trebuchet MS" pitchFamily="34" charset="0"/>
              <a:ea typeface="맑은 고딕" pitchFamily="50" charset="-127"/>
            </a:endParaRPr>
          </a:p>
        </p:txBody>
      </p:sp>
      <p:sp>
        <p:nvSpPr>
          <p:cNvPr id="28686" name="십자형 171"/>
          <p:cNvSpPr>
            <a:spLocks noChangeArrowheads="1"/>
          </p:cNvSpPr>
          <p:nvPr/>
        </p:nvSpPr>
        <p:spPr bwMode="auto">
          <a:xfrm rot="2700000">
            <a:off x="5772944" y="1870869"/>
            <a:ext cx="120650" cy="122238"/>
          </a:xfrm>
          <a:prstGeom prst="plus">
            <a:avLst>
              <a:gd name="adj" fmla="val 39407"/>
            </a:avLst>
          </a:prstGeom>
          <a:solidFill>
            <a:schemeClr val="bg1"/>
          </a:solidFill>
          <a:ln w="9525" algn="ctr">
            <a:noFill/>
            <a:round/>
            <a:headEnd/>
            <a:tailEnd/>
          </a:ln>
        </p:spPr>
        <p:txBody>
          <a:bodyPr wrap="none" lIns="0" tIns="0" rIns="0" bIns="0" anchor="ctr"/>
          <a:lstStyle/>
          <a:p>
            <a:pPr algn="ctr" latinLnBrk="0"/>
            <a:endParaRPr lang="ko-KR" altLang="en-US" sz="1200">
              <a:latin typeface="Trebuchet MS" pitchFamily="34" charset="0"/>
              <a:ea typeface="맑은 고딕" pitchFamily="50" charset="-127"/>
            </a:endParaRPr>
          </a:p>
        </p:txBody>
      </p:sp>
      <p:graphicFrame>
        <p:nvGraphicFramePr>
          <p:cNvPr id="12" name="Group 381"/>
          <p:cNvGraphicFramePr>
            <a:graphicFrameLocks noGrp="1"/>
          </p:cNvGraphicFramePr>
          <p:nvPr/>
        </p:nvGraphicFramePr>
        <p:xfrm>
          <a:off x="1711325" y="3305175"/>
          <a:ext cx="4251325" cy="635000"/>
        </p:xfrm>
        <a:graphic>
          <a:graphicData uri="http://schemas.openxmlformats.org/drawingml/2006/table">
            <a:tbl>
              <a:tblPr/>
              <a:tblGrid>
                <a:gridCol w="4251325"/>
              </a:tblGrid>
              <a:tr h="317500">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Teacher (In School Or College)</a:t>
                      </a:r>
                    </a:p>
                  </a:txBody>
                  <a:tcPr marL="36011" marR="36011" marT="45716" marB="45716" anchor="ctr" horzOverflow="overflow">
                    <a:lnL w="12700"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317500">
                <a:tc>
                  <a:txBody>
                    <a:bodyPr/>
                    <a:lstStyle/>
                    <a:p>
                      <a:pPr marL="0" marR="0" lvl="0" indent="0" algn="l"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Teacher, Concert &amp; Symphony Performer, Radio &amp; Theater</a:t>
                      </a:r>
                    </a:p>
                  </a:txBody>
                  <a:tcPr marL="36011" marR="36011" marT="45716" marB="45716" anchor="ctr" horzOverflow="overflow">
                    <a:lnL w="12700"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accent1">
                        <a:lumMod val="90000"/>
                      </a:schemeClr>
                    </a:solidFill>
                  </a:tcPr>
                </a:tc>
              </a:tr>
            </a:tbl>
          </a:graphicData>
        </a:graphic>
      </p:graphicFrame>
      <p:sp>
        <p:nvSpPr>
          <p:cNvPr id="28694" name="직사각형 12"/>
          <p:cNvSpPr>
            <a:spLocks/>
          </p:cNvSpPr>
          <p:nvPr/>
        </p:nvSpPr>
        <p:spPr bwMode="auto">
          <a:xfrm>
            <a:off x="1711325" y="5405438"/>
            <a:ext cx="4246563" cy="301625"/>
          </a:xfrm>
          <a:prstGeom prst="rect">
            <a:avLst/>
          </a:prstGeom>
          <a:solidFill>
            <a:srgbClr val="595959"/>
          </a:solidFill>
          <a:ln w="3175" algn="ctr">
            <a:noFill/>
            <a:miter lim="800000"/>
            <a:headEnd/>
            <a:tailEnd/>
          </a:ln>
        </p:spPr>
        <p:txBody>
          <a:bodyPr anchor="ctr"/>
          <a:lstStyle/>
          <a:p>
            <a:pPr latinLnBrk="0"/>
            <a:endParaRPr lang="ko-KR" altLang="en-US" sz="1100">
              <a:solidFill>
                <a:schemeClr val="bg1"/>
              </a:solidFill>
              <a:latin typeface="Trebuchet MS" pitchFamily="34" charset="0"/>
              <a:ea typeface="맑은 고딕" pitchFamily="50" charset="-127"/>
            </a:endParaRPr>
          </a:p>
        </p:txBody>
      </p:sp>
      <p:sp>
        <p:nvSpPr>
          <p:cNvPr id="14" name="모서리가 둥근 직사각형 13"/>
          <p:cNvSpPr/>
          <p:nvPr/>
        </p:nvSpPr>
        <p:spPr bwMode="auto">
          <a:xfrm>
            <a:off x="5005388" y="5418138"/>
            <a:ext cx="827087" cy="261937"/>
          </a:xfrm>
          <a:prstGeom prst="roundRect">
            <a:avLst>
              <a:gd name="adj" fmla="val 15003"/>
            </a:avLst>
          </a:prstGeom>
          <a:gradFill rotWithShape="1">
            <a:gsLst>
              <a:gs pos="0">
                <a:srgbClr val="FFFFFF">
                  <a:alpha val="89999"/>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fontAlgn="auto" latinLnBrk="0">
              <a:lnSpc>
                <a:spcPct val="90000"/>
              </a:lnSpc>
              <a:spcBef>
                <a:spcPts val="0"/>
              </a:spcBef>
              <a:spcAft>
                <a:spcPts val="0"/>
              </a:spcAft>
              <a:defRPr/>
            </a:pPr>
            <a:r>
              <a:rPr kumimoji="0" lang="en-US" altLang="ko-KR" sz="800" b="1" kern="0" dirty="0">
                <a:solidFill>
                  <a:schemeClr val="tx1"/>
                </a:solidFill>
                <a:latin typeface="맑은 고딕" pitchFamily="50" charset="-127"/>
                <a:ea typeface="맑은 고딕" pitchFamily="50" charset="-127"/>
              </a:rPr>
              <a:t>Select</a:t>
            </a:r>
            <a:endParaRPr kumimoji="0" lang="ko-KR" altLang="en-US" sz="800" b="1" kern="0" dirty="0">
              <a:solidFill>
                <a:schemeClr val="tx1"/>
              </a:solidFill>
              <a:latin typeface="맑은 고딕" pitchFamily="50" charset="-127"/>
              <a:ea typeface="맑은 고딕" pitchFamily="50" charset="-127"/>
            </a:endParaRPr>
          </a:p>
        </p:txBody>
      </p:sp>
      <p:sp>
        <p:nvSpPr>
          <p:cNvPr id="28696" name="직사각형 270"/>
          <p:cNvSpPr>
            <a:spLocks noChangeArrowheads="1"/>
          </p:cNvSpPr>
          <p:nvPr/>
        </p:nvSpPr>
        <p:spPr bwMode="auto">
          <a:xfrm>
            <a:off x="1930400" y="2289175"/>
            <a:ext cx="715963"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rPr>
              <a:t>Occupation</a:t>
            </a:r>
            <a:endParaRPr kumimoji="0" lang="ko-KR" altLang="en-US" sz="800">
              <a:solidFill>
                <a:srgbClr val="FF0000"/>
              </a:solidFill>
              <a:latin typeface="맑은 고딕" pitchFamily="50" charset="-127"/>
            </a:endParaRPr>
          </a:p>
        </p:txBody>
      </p:sp>
      <p:sp>
        <p:nvSpPr>
          <p:cNvPr id="33" name="모서리가 둥근 직사각형 32"/>
          <p:cNvSpPr/>
          <p:nvPr/>
        </p:nvSpPr>
        <p:spPr bwMode="auto">
          <a:xfrm>
            <a:off x="4959350" y="2255838"/>
            <a:ext cx="787400" cy="249237"/>
          </a:xfrm>
          <a:prstGeom prst="roundRect">
            <a:avLst>
              <a:gd name="adj" fmla="val 15003"/>
            </a:avLst>
          </a:prstGeom>
          <a:gradFill rotWithShape="1">
            <a:gsLst>
              <a:gs pos="0">
                <a:srgbClr val="FFFFFF">
                  <a:alpha val="89999"/>
                </a:srgbClr>
              </a:gs>
              <a:gs pos="100000">
                <a:srgbClr val="B2B2B2"/>
              </a:gs>
            </a:gsLst>
            <a:lin ang="5400000" scaled="1"/>
          </a:gradFill>
          <a:ln w="6350" algn="ctr">
            <a:solidFill>
              <a:schemeClr val="bg1">
                <a:lumMod val="50000"/>
              </a:schemeClr>
            </a:solidFill>
            <a:round/>
            <a:headEnd/>
            <a:tailEnd/>
          </a:ln>
          <a:effectLst>
            <a:outerShdw dist="17961" dir="2700000" algn="ctr" rotWithShape="0">
              <a:srgbClr val="808080">
                <a:alpha val="50000"/>
              </a:srgbClr>
            </a:outerShdw>
          </a:effectLst>
        </p:spPr>
        <p:txBody>
          <a:bodyPr wrap="none" lIns="90000" tIns="36000" rIns="90000" bIns="46800" anchor="b"/>
          <a:lstStyle/>
          <a:p>
            <a:pPr marL="92075" indent="-92075" algn="ctr" defTabSz="941388" fontAlgn="auto" latinLnBrk="0">
              <a:lnSpc>
                <a:spcPct val="90000"/>
              </a:lnSpc>
              <a:spcBef>
                <a:spcPts val="0"/>
              </a:spcBef>
              <a:spcAft>
                <a:spcPts val="0"/>
              </a:spcAft>
              <a:defRPr/>
            </a:pPr>
            <a:r>
              <a:rPr kumimoji="0" lang="en-US" altLang="ko-KR" sz="800" b="1" kern="0" dirty="0">
                <a:solidFill>
                  <a:schemeClr val="tx1"/>
                </a:solidFill>
                <a:latin typeface="맑은 고딕" pitchFamily="50" charset="-127"/>
              </a:rPr>
              <a:t>Search</a:t>
            </a:r>
            <a:endParaRPr kumimoji="0" lang="ko-KR" altLang="en-US" sz="800" b="1" kern="0" dirty="0">
              <a:solidFill>
                <a:schemeClr val="tx1"/>
              </a:solidFill>
              <a:latin typeface="맑은 고딕" pitchFamily="50" charset="-127"/>
            </a:endParaRPr>
          </a:p>
        </p:txBody>
      </p:sp>
      <p:sp>
        <p:nvSpPr>
          <p:cNvPr id="35" name="AutoShape 318"/>
          <p:cNvSpPr>
            <a:spLocks noChangeArrowheads="1"/>
          </p:cNvSpPr>
          <p:nvPr/>
        </p:nvSpPr>
        <p:spPr bwMode="auto">
          <a:xfrm>
            <a:off x="2671763" y="2271713"/>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rPr>
              <a:t>Input</a:t>
            </a:r>
          </a:p>
        </p:txBody>
      </p:sp>
      <p:sp>
        <p:nvSpPr>
          <p:cNvPr id="42" name="모서리가 둥근 직사각형 41"/>
          <p:cNvSpPr/>
          <p:nvPr/>
        </p:nvSpPr>
        <p:spPr bwMode="auto">
          <a:xfrm>
            <a:off x="1809750" y="2147888"/>
            <a:ext cx="4022725" cy="785812"/>
          </a:xfrm>
          <a:prstGeom prst="roundRect">
            <a:avLst>
              <a:gd name="adj" fmla="val 8621"/>
            </a:avLst>
          </a:prstGeom>
          <a:no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sp>
        <p:nvSpPr>
          <p:cNvPr id="43" name="직사각형 42"/>
          <p:cNvSpPr/>
          <p:nvPr/>
        </p:nvSpPr>
        <p:spPr bwMode="auto">
          <a:xfrm>
            <a:off x="1711325" y="3017838"/>
            <a:ext cx="4246563" cy="287337"/>
          </a:xfrm>
          <a:prstGeom prst="rect">
            <a:avLst/>
          </a:prstGeom>
          <a:solidFill>
            <a:srgbClr val="7A93BC"/>
          </a:solidFill>
          <a:ln w="6350" algn="ctr">
            <a:solidFill>
              <a:schemeClr val="bg1">
                <a:lumMod val="50000"/>
              </a:schemeClr>
            </a:solidFill>
            <a:miter lim="800000"/>
            <a:headEnd/>
            <a:tailEnd/>
          </a:ln>
        </p:spPr>
        <p:txBody>
          <a:bodyPr wrap="none" lIns="90000" tIns="46800" rIns="90000" bIns="46800" anchor="ctr"/>
          <a:lstStyle/>
          <a:p>
            <a:pPr marL="92075" indent="-92075" latinLnBrk="0">
              <a:defRPr/>
            </a:pPr>
            <a:r>
              <a:rPr lang="en-US" altLang="ko-KR" dirty="0">
                <a:solidFill>
                  <a:schemeClr val="bg1"/>
                </a:solidFill>
                <a:ea typeface="맑은 고딕" pitchFamily="50" charset="-127"/>
              </a:rPr>
              <a:t>2 items found</a:t>
            </a:r>
            <a:endParaRPr lang="ko-KR" altLang="en-US" dirty="0">
              <a:solidFill>
                <a:schemeClr val="bg1"/>
              </a:solidFill>
              <a:ea typeface="맑은 고딕" pitchFamily="50" charset="-127"/>
            </a:endParaRPr>
          </a:p>
        </p:txBody>
      </p:sp>
      <p:sp>
        <p:nvSpPr>
          <p:cNvPr id="28701" name="직사각형 270"/>
          <p:cNvSpPr>
            <a:spLocks noChangeArrowheads="1"/>
          </p:cNvSpPr>
          <p:nvPr/>
        </p:nvSpPr>
        <p:spPr bwMode="auto">
          <a:xfrm>
            <a:off x="1930400" y="2611438"/>
            <a:ext cx="604838"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rPr>
              <a:t>Category</a:t>
            </a:r>
            <a:endParaRPr kumimoji="0" lang="ko-KR" altLang="en-US" sz="800">
              <a:solidFill>
                <a:srgbClr val="FF0000"/>
              </a:solidFill>
              <a:latin typeface="맑은 고딕" pitchFamily="50" charset="-127"/>
            </a:endParaRPr>
          </a:p>
        </p:txBody>
      </p:sp>
      <p:grpSp>
        <p:nvGrpSpPr>
          <p:cNvPr id="28702" name="그룹 300"/>
          <p:cNvGrpSpPr>
            <a:grpSpLocks/>
          </p:cNvGrpSpPr>
          <p:nvPr/>
        </p:nvGrpSpPr>
        <p:grpSpPr bwMode="auto">
          <a:xfrm>
            <a:off x="2671763" y="2600325"/>
            <a:ext cx="2012950" cy="215900"/>
            <a:chOff x="7133019" y="4307555"/>
            <a:chExt cx="2015921" cy="217261"/>
          </a:xfrm>
        </p:grpSpPr>
        <p:sp>
          <p:nvSpPr>
            <p:cNvPr id="28703" name="모서리가 둥근 직사각형 258"/>
            <p:cNvSpPr>
              <a:spLocks noChangeArrowheads="1"/>
            </p:cNvSpPr>
            <p:nvPr/>
          </p:nvSpPr>
          <p:spPr bwMode="auto">
            <a:xfrm>
              <a:off x="7133019" y="4307555"/>
              <a:ext cx="2015921"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28704" name="그룹 104"/>
            <p:cNvGrpSpPr>
              <a:grpSpLocks/>
            </p:cNvGrpSpPr>
            <p:nvPr/>
          </p:nvGrpSpPr>
          <p:grpSpPr bwMode="auto">
            <a:xfrm rot="2487701">
              <a:off x="9006775" y="4365089"/>
              <a:ext cx="98570" cy="105387"/>
              <a:chOff x="5456484" y="417348"/>
              <a:chExt cx="191386" cy="204618"/>
            </a:xfrm>
          </p:grpSpPr>
          <p:sp>
            <p:nvSpPr>
              <p:cNvPr id="49" name="타원 48"/>
              <p:cNvSpPr/>
              <p:nvPr/>
            </p:nvSpPr>
            <p:spPr bwMode="auto">
              <a:xfrm>
                <a:off x="5457456" y="416438"/>
                <a:ext cx="19138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50" name="1/2 액자 49"/>
              <p:cNvSpPr/>
              <p:nvPr/>
            </p:nvSpPr>
            <p:spPr bwMode="auto">
              <a:xfrm rot="11089016">
                <a:off x="5501627" y="473922"/>
                <a:ext cx="77171"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Tree>
    <p:extLst>
      <p:ext uri="{BB962C8B-B14F-4D97-AF65-F5344CB8AC3E}">
        <p14:creationId xmlns="" xmlns:p14="http://schemas.microsoft.com/office/powerpoint/2010/main" val="218266326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ko-KR" sz="1800" smtClean="0"/>
              <a:t>6. Sales Illustration</a:t>
            </a:r>
            <a:endParaRPr lang="en-US" sz="1800" smtClean="0"/>
          </a:p>
        </p:txBody>
      </p:sp>
      <p:sp>
        <p:nvSpPr>
          <p:cNvPr id="29699" name="Content Placeholder 2"/>
          <p:cNvSpPr>
            <a:spLocks noGrp="1"/>
          </p:cNvSpPr>
          <p:nvPr>
            <p:ph idx="5"/>
          </p:nvPr>
        </p:nvSpPr>
        <p:spPr>
          <a:xfrm>
            <a:off x="223838" y="728663"/>
            <a:ext cx="6910387" cy="280987"/>
          </a:xfrm>
          <a:noFill/>
        </p:spPr>
        <p:txBody>
          <a:bodyPr/>
          <a:lstStyle/>
          <a:p>
            <a:pPr marL="0" indent="0">
              <a:buFont typeface="Wingdings" pitchFamily="2" charset="2"/>
              <a:buNone/>
            </a:pPr>
            <a:r>
              <a:rPr lang="en-US" altLang="ko-KR" smtClean="0"/>
              <a:t>6.2 Select Product</a:t>
            </a:r>
          </a:p>
        </p:txBody>
      </p:sp>
      <p:sp>
        <p:nvSpPr>
          <p:cNvPr id="29700"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29701"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29702"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29703" name="그룹 170"/>
          <p:cNvGrpSpPr>
            <a:grpSpLocks/>
          </p:cNvGrpSpPr>
          <p:nvPr/>
        </p:nvGrpSpPr>
        <p:grpSpPr bwMode="auto">
          <a:xfrm rot="-8100000">
            <a:off x="597694" y="1234281"/>
            <a:ext cx="212725" cy="214313"/>
            <a:chOff x="3740150" y="525463"/>
            <a:chExt cx="349250" cy="350837"/>
          </a:xfrm>
        </p:grpSpPr>
        <p:cxnSp>
          <p:nvCxnSpPr>
            <p:cNvPr id="9" name="직선 연결선 8"/>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0" name="직선 연결선 9"/>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29704" name="직사각형 21"/>
          <p:cNvSpPr>
            <a:spLocks noChangeArrowheads="1"/>
          </p:cNvSpPr>
          <p:nvPr/>
        </p:nvSpPr>
        <p:spPr bwMode="auto">
          <a:xfrm>
            <a:off x="844550" y="1216025"/>
            <a:ext cx="1279525"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Sales Illustration</a:t>
            </a:r>
            <a:endParaRPr lang="ko-KR" altLang="en-US" sz="1100">
              <a:latin typeface="Trebuchet MS" pitchFamily="34" charset="0"/>
              <a:ea typeface="맑은 고딕" pitchFamily="50" charset="-127"/>
            </a:endParaRPr>
          </a:p>
        </p:txBody>
      </p:sp>
      <p:pic>
        <p:nvPicPr>
          <p:cNvPr id="29705" name="Picture 28" descr="C:\Users\08539\Downloads\1403786430_45_Menu.png"/>
          <p:cNvPicPr>
            <a:picLocks noChangeAspect="1" noChangeArrowheads="1"/>
          </p:cNvPicPr>
          <p:nvPr/>
        </p:nvPicPr>
        <p:blipFill>
          <a:blip r:embed="rId3" cstate="print"/>
          <a:srcRect/>
          <a:stretch>
            <a:fillRect/>
          </a:stretch>
        </p:blipFill>
        <p:spPr bwMode="auto">
          <a:xfrm>
            <a:off x="393700" y="1227138"/>
            <a:ext cx="234950" cy="234950"/>
          </a:xfrm>
          <a:prstGeom prst="rect">
            <a:avLst/>
          </a:prstGeom>
          <a:noFill/>
          <a:ln w="9525">
            <a:noFill/>
            <a:miter lim="800000"/>
            <a:headEnd/>
            <a:tailEnd/>
          </a:ln>
        </p:spPr>
      </p:pic>
      <p:grpSp>
        <p:nvGrpSpPr>
          <p:cNvPr id="29706" name="그룹 170"/>
          <p:cNvGrpSpPr>
            <a:grpSpLocks/>
          </p:cNvGrpSpPr>
          <p:nvPr/>
        </p:nvGrpSpPr>
        <p:grpSpPr bwMode="auto">
          <a:xfrm rot="-8100000">
            <a:off x="2108200" y="1233488"/>
            <a:ext cx="212725" cy="215900"/>
            <a:chOff x="3740150" y="525463"/>
            <a:chExt cx="349250" cy="350837"/>
          </a:xfrm>
        </p:grpSpPr>
        <p:cxnSp>
          <p:nvCxnSpPr>
            <p:cNvPr id="17" name="직선 연결선 16"/>
            <p:cNvCxnSpPr/>
            <p:nvPr/>
          </p:nvCxnSpPr>
          <p:spPr bwMode="auto">
            <a:xfrm rot="5400000">
              <a:off x="3586759" y="696322"/>
              <a:ext cx="348258"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8" name="직선 연결선 17"/>
            <p:cNvCxnSpPr/>
            <p:nvPr/>
          </p:nvCxnSpPr>
          <p:spPr bwMode="auto">
            <a:xfrm rot="10800000">
              <a:off x="3743836" y="879644"/>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19" name="직사각형 21"/>
          <p:cNvSpPr>
            <a:spLocks noChangeArrowheads="1"/>
          </p:cNvSpPr>
          <p:nvPr/>
        </p:nvSpPr>
        <p:spPr bwMode="auto">
          <a:xfrm>
            <a:off x="2447925" y="1216025"/>
            <a:ext cx="1150938"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kumimoji="0" lang="en-US" altLang="ko-KR" sz="1100" b="1" kern="0" dirty="0">
                <a:solidFill>
                  <a:srgbClr val="FFFFFF"/>
                </a:solidFill>
                <a:latin typeface="Trebuchet MS"/>
                <a:ea typeface="맑은 고딕"/>
              </a:rPr>
              <a:t>Select Product</a:t>
            </a:r>
          </a:p>
        </p:txBody>
      </p:sp>
      <p:sp>
        <p:nvSpPr>
          <p:cNvPr id="20"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29709" name="모서리가 둥근 직사각형 89"/>
          <p:cNvSpPr>
            <a:spLocks noChangeArrowheads="1"/>
          </p:cNvSpPr>
          <p:nvPr/>
        </p:nvSpPr>
        <p:spPr bwMode="auto">
          <a:xfrm>
            <a:off x="393700" y="6078538"/>
            <a:ext cx="5143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graphicFrame>
        <p:nvGraphicFramePr>
          <p:cNvPr id="181" name="Group 369"/>
          <p:cNvGraphicFramePr>
            <a:graphicFrameLocks noGrp="1"/>
          </p:cNvGraphicFramePr>
          <p:nvPr/>
        </p:nvGraphicFramePr>
        <p:xfrm>
          <a:off x="7534275" y="914400"/>
          <a:ext cx="2362200" cy="3586163"/>
        </p:xfrm>
        <a:graphic>
          <a:graphicData uri="http://schemas.openxmlformats.org/drawingml/2006/table">
            <a:tbl>
              <a:tblPr/>
              <a:tblGrid>
                <a:gridCol w="255588"/>
                <a:gridCol w="2106612"/>
              </a:tblGrid>
              <a:tr h="419100">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a:t>
                      </a:r>
                    </a:p>
                  </a:txBody>
                  <a:tcPr marL="0" marR="0" marT="45749" marB="45749"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Products are filtered by age and gender of policy insured.</a:t>
                      </a:r>
                    </a:p>
                  </a:txBody>
                  <a:tcPr marL="36000" marR="36000" marT="36022" marB="36022"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141446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맑은 고딕" pitchFamily="50" charset="-127"/>
                          <a:ea typeface="맑은 고딕" pitchFamily="50" charset="-127"/>
                          <a:sym typeface="Wingdings 2" pitchFamily="18" charset="2"/>
                        </a:rPr>
                        <a:t>*</a:t>
                      </a:r>
                    </a:p>
                  </a:txBody>
                  <a:tcPr marL="0" marR="0" marT="45749" marB="45749"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Product Category &amp; Product:</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pitchFamily="2" charset="2"/>
                        </a:rPr>
                        <a:t>Protection – AmMetLife Protect 99, AmBeautiful, AmMetLife Lifestyle, AmMetLife Link</a:t>
                      </a: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Wealth – AmMetLife Secure Builder, AmMetLife SecureGuard Plus, Am3Gen+ Premum, AmCapital</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Education – AmUni Education</a:t>
                      </a:r>
                    </a:p>
                    <a:p>
                      <a:pPr marL="0" marR="0" lvl="0" indent="0" algn="l" defTabSz="914400"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Health – AmMetLife SecureCare, AmMetLife Medic Flexi</a:t>
                      </a:r>
                      <a:endPar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pitchFamily="2" charset="2"/>
                      </a:endParaRPr>
                    </a:p>
                  </a:txBody>
                  <a:tcPr marL="36000" marR="36000" marT="36022" marB="36022"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51117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맑은 고딕" pitchFamily="50" charset="-127"/>
                          <a:ea typeface="맑은 고딕" pitchFamily="50" charset="-127"/>
                          <a:sym typeface="Wingdings 2" pitchFamily="18" charset="2"/>
                        </a:rPr>
                        <a:t>1</a:t>
                      </a:r>
                    </a:p>
                  </a:txBody>
                  <a:tcPr marL="0" marR="0" marT="45739" marB="45739"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8900" marR="0" lvl="0" indent="-88900" algn="l" defTabSz="941388" rtl="0" eaLnBrk="1" fontAlgn="base" latinLnBrk="0" hangingPunct="1">
                        <a:lnSpc>
                          <a:spcPct val="120000"/>
                        </a:lnSpc>
                        <a:spcBef>
                          <a:spcPct val="0"/>
                        </a:spcBef>
                        <a:spcAft>
                          <a:spcPct val="0"/>
                        </a:spcAft>
                        <a:buClr>
                          <a:srgbClr val="262673"/>
                        </a:buClr>
                        <a:buSzTx/>
                        <a:buFont typeface="Wingdings" pitchFamily="2" charset="2"/>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Product</a:t>
                      </a:r>
                      <a:r>
                        <a:rPr kumimoji="0" lang="ko-KR" altLang="en-US"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 </a:t>
                      </a: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Group select</a:t>
                      </a:r>
                      <a:r>
                        <a:rPr kumimoji="0" lang="ko-KR" altLang="en-US"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 </a:t>
                      </a: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Icon</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Selected product group is marked as a green color</a:t>
                      </a:r>
                    </a:p>
                  </a:txBody>
                  <a:tcPr marL="36000" marR="36000" marT="36015" marB="36015"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맑은 고딕" pitchFamily="50" charset="-127"/>
                          <a:ea typeface="맑은 고딕" pitchFamily="50" charset="-127"/>
                          <a:sym typeface="Wingdings 2" pitchFamily="18" charset="2"/>
                        </a:rPr>
                        <a:t>2</a:t>
                      </a:r>
                    </a:p>
                  </a:txBody>
                  <a:tcPr marL="0" marR="0" marT="45739" marB="45739"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8900" marR="0" lvl="0" indent="-88900" algn="l" defTabSz="941388" rtl="0" eaLnBrk="1" fontAlgn="base" latinLnBrk="0" hangingPunct="1">
                        <a:lnSpc>
                          <a:spcPct val="120000"/>
                        </a:lnSpc>
                        <a:spcBef>
                          <a:spcPct val="0"/>
                        </a:spcBef>
                        <a:spcAft>
                          <a:spcPct val="0"/>
                        </a:spcAft>
                        <a:buClr>
                          <a:srgbClr val="262673"/>
                        </a:buClr>
                        <a:buSzTx/>
                        <a:buFont typeface="Wingdings" pitchFamily="2" charset="2"/>
                        <a:buNone/>
                        <a:tabLst/>
                      </a:pPr>
                      <a:r>
                        <a:rPr kumimoji="0" lang="ko-KR" altLang="en-US"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① </a:t>
                      </a: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Products for selected  product type is displayed</a:t>
                      </a:r>
                    </a:p>
                  </a:txBody>
                  <a:tcPr marL="36000" marR="36000" marT="36015" marB="36015"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51117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맑은 고딕" pitchFamily="50" charset="-127"/>
                          <a:ea typeface="맑은 고딕" pitchFamily="50" charset="-127"/>
                          <a:sym typeface="Wingdings 2" pitchFamily="18" charset="2"/>
                        </a:rPr>
                        <a:t>3</a:t>
                      </a:r>
                    </a:p>
                  </a:txBody>
                  <a:tcPr marL="0" marR="0" marT="45739" marB="45739"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8900" marR="0" lvl="0" indent="-88900" algn="l" defTabSz="941388" rtl="0" eaLnBrk="1" fontAlgn="base" latinLnBrk="0" hangingPunct="1">
                        <a:lnSpc>
                          <a:spcPct val="120000"/>
                        </a:lnSpc>
                        <a:spcBef>
                          <a:spcPct val="0"/>
                        </a:spcBef>
                        <a:spcAft>
                          <a:spcPct val="0"/>
                        </a:spcAft>
                        <a:buClr>
                          <a:srgbClr val="262673"/>
                        </a:buClr>
                        <a:buSzTx/>
                        <a:buFont typeface="Wingdings" pitchFamily="2" charset="2"/>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Product select</a:t>
                      </a:r>
                      <a:r>
                        <a:rPr kumimoji="0" lang="ko-KR" altLang="en-US"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 </a:t>
                      </a: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Icon</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Selected product is marked with a red check sign at the upper right corner</a:t>
                      </a:r>
                    </a:p>
                  </a:txBody>
                  <a:tcPr marL="36000" marR="36000" marT="36015" marB="36015"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맑은 고딕" pitchFamily="50" charset="-127"/>
                          <a:ea typeface="맑은 고딕" pitchFamily="50" charset="-127"/>
                          <a:sym typeface="Wingdings 2" pitchFamily="18" charset="2"/>
                        </a:rPr>
                        <a:t>4</a:t>
                      </a:r>
                    </a:p>
                  </a:txBody>
                  <a:tcPr marL="0" marR="0" marT="45739" marB="45739"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 typeface="Wingdings" pitchFamily="2" charset="2"/>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Group is possible to move by dragging with a finger</a:t>
                      </a:r>
                    </a:p>
                  </a:txBody>
                  <a:tcPr marL="36000" marR="36000" marT="36015" marB="36015"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29732" name="모서리가 둥근 직사각형 89"/>
          <p:cNvSpPr>
            <a:spLocks noChangeArrowheads="1"/>
          </p:cNvSpPr>
          <p:nvPr/>
        </p:nvSpPr>
        <p:spPr bwMode="auto">
          <a:xfrm>
            <a:off x="6696075" y="6078538"/>
            <a:ext cx="5159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Next</a:t>
            </a:r>
            <a:endParaRPr kumimoji="0" lang="ko-KR" altLang="en-US" sz="800" b="1">
              <a:latin typeface="맑은 고딕" pitchFamily="50" charset="-127"/>
              <a:ea typeface="맑은 고딕" pitchFamily="50" charset="-127"/>
            </a:endParaRPr>
          </a:p>
        </p:txBody>
      </p:sp>
      <p:sp>
        <p:nvSpPr>
          <p:cNvPr id="128" name="직사각형 127"/>
          <p:cNvSpPr/>
          <p:nvPr/>
        </p:nvSpPr>
        <p:spPr bwMode="auto">
          <a:xfrm>
            <a:off x="306388" y="1790700"/>
            <a:ext cx="7048500" cy="2124075"/>
          </a:xfrm>
          <a:prstGeom prst="rect">
            <a:avLst/>
          </a:prstGeom>
          <a:solidFill>
            <a:schemeClr val="bg1">
              <a:lumMod val="9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sp>
        <p:nvSpPr>
          <p:cNvPr id="129" name="직사각형 128"/>
          <p:cNvSpPr/>
          <p:nvPr/>
        </p:nvSpPr>
        <p:spPr bwMode="auto">
          <a:xfrm>
            <a:off x="306388" y="3914775"/>
            <a:ext cx="7048500" cy="2124075"/>
          </a:xfrm>
          <a:prstGeom prst="rect">
            <a:avLst/>
          </a:prstGeom>
          <a:solidFill>
            <a:schemeClr val="bg1">
              <a:lumMod val="9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grpSp>
        <p:nvGrpSpPr>
          <p:cNvPr id="29742" name="그룹 130"/>
          <p:cNvGrpSpPr>
            <a:grpSpLocks/>
          </p:cNvGrpSpPr>
          <p:nvPr/>
        </p:nvGrpSpPr>
        <p:grpSpPr bwMode="auto">
          <a:xfrm>
            <a:off x="153988" y="2571750"/>
            <a:ext cx="476250" cy="457200"/>
            <a:chOff x="163830" y="2571749"/>
            <a:chExt cx="476250" cy="457200"/>
          </a:xfrm>
        </p:grpSpPr>
        <p:sp>
          <p:nvSpPr>
            <p:cNvPr id="132" name="현 131"/>
            <p:cNvSpPr/>
            <p:nvPr/>
          </p:nvSpPr>
          <p:spPr bwMode="auto">
            <a:xfrm rot="12177514">
              <a:off x="163830" y="2571749"/>
              <a:ext cx="476250" cy="457200"/>
            </a:xfrm>
            <a:prstGeom prst="chord">
              <a:avLst/>
            </a:prstGeom>
            <a:solidFill>
              <a:schemeClr val="accent5">
                <a:lumMod val="90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sp>
          <p:nvSpPr>
            <p:cNvPr id="133" name="갈매기형 수장 132"/>
            <p:cNvSpPr/>
            <p:nvPr/>
          </p:nvSpPr>
          <p:spPr bwMode="auto">
            <a:xfrm rot="10800000">
              <a:off x="362267" y="2701924"/>
              <a:ext cx="152400" cy="207963"/>
            </a:xfrm>
            <a:prstGeom prst="chevron">
              <a:avLst>
                <a:gd name="adj" fmla="val 69444"/>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grpSp>
      <p:grpSp>
        <p:nvGrpSpPr>
          <p:cNvPr id="29743" name="그룹 133"/>
          <p:cNvGrpSpPr>
            <a:grpSpLocks/>
          </p:cNvGrpSpPr>
          <p:nvPr/>
        </p:nvGrpSpPr>
        <p:grpSpPr bwMode="auto">
          <a:xfrm>
            <a:off x="153988" y="4752975"/>
            <a:ext cx="476250" cy="457200"/>
            <a:chOff x="163830" y="2571749"/>
            <a:chExt cx="476250" cy="457200"/>
          </a:xfrm>
        </p:grpSpPr>
        <p:sp>
          <p:nvSpPr>
            <p:cNvPr id="135" name="현 134"/>
            <p:cNvSpPr/>
            <p:nvPr/>
          </p:nvSpPr>
          <p:spPr bwMode="auto">
            <a:xfrm rot="12177514">
              <a:off x="163830" y="2571749"/>
              <a:ext cx="476250" cy="457200"/>
            </a:xfrm>
            <a:prstGeom prst="chord">
              <a:avLst/>
            </a:prstGeom>
            <a:solidFill>
              <a:schemeClr val="accent5">
                <a:lumMod val="90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sp>
          <p:nvSpPr>
            <p:cNvPr id="136" name="갈매기형 수장 135"/>
            <p:cNvSpPr/>
            <p:nvPr/>
          </p:nvSpPr>
          <p:spPr bwMode="auto">
            <a:xfrm rot="10800000">
              <a:off x="362267" y="2701924"/>
              <a:ext cx="152400" cy="207963"/>
            </a:xfrm>
            <a:prstGeom prst="chevron">
              <a:avLst>
                <a:gd name="adj" fmla="val 69444"/>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grpSp>
      <p:grpSp>
        <p:nvGrpSpPr>
          <p:cNvPr id="29744" name="그룹 136"/>
          <p:cNvGrpSpPr>
            <a:grpSpLocks/>
          </p:cNvGrpSpPr>
          <p:nvPr/>
        </p:nvGrpSpPr>
        <p:grpSpPr bwMode="auto">
          <a:xfrm rot="10800000">
            <a:off x="7021513" y="2571750"/>
            <a:ext cx="476250" cy="457200"/>
            <a:chOff x="163830" y="2571749"/>
            <a:chExt cx="476250" cy="457200"/>
          </a:xfrm>
        </p:grpSpPr>
        <p:sp>
          <p:nvSpPr>
            <p:cNvPr id="138" name="현 137"/>
            <p:cNvSpPr/>
            <p:nvPr/>
          </p:nvSpPr>
          <p:spPr bwMode="auto">
            <a:xfrm rot="12177514">
              <a:off x="163830" y="2571749"/>
              <a:ext cx="476250" cy="457200"/>
            </a:xfrm>
            <a:prstGeom prst="chord">
              <a:avLst/>
            </a:prstGeom>
            <a:solidFill>
              <a:schemeClr val="accent5">
                <a:lumMod val="90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sp>
          <p:nvSpPr>
            <p:cNvPr id="139" name="갈매기형 수장 138"/>
            <p:cNvSpPr/>
            <p:nvPr/>
          </p:nvSpPr>
          <p:spPr bwMode="auto">
            <a:xfrm rot="10800000">
              <a:off x="362268" y="2713036"/>
              <a:ext cx="152400" cy="207963"/>
            </a:xfrm>
            <a:prstGeom prst="chevron">
              <a:avLst>
                <a:gd name="adj" fmla="val 69444"/>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grpSp>
      <p:grpSp>
        <p:nvGrpSpPr>
          <p:cNvPr id="29745" name="그룹 139"/>
          <p:cNvGrpSpPr>
            <a:grpSpLocks/>
          </p:cNvGrpSpPr>
          <p:nvPr/>
        </p:nvGrpSpPr>
        <p:grpSpPr bwMode="auto">
          <a:xfrm rot="10800000">
            <a:off x="7021513" y="4657725"/>
            <a:ext cx="476250" cy="457200"/>
            <a:chOff x="163830" y="2571749"/>
            <a:chExt cx="476250" cy="457200"/>
          </a:xfrm>
        </p:grpSpPr>
        <p:sp>
          <p:nvSpPr>
            <p:cNvPr id="141" name="현 140"/>
            <p:cNvSpPr/>
            <p:nvPr/>
          </p:nvSpPr>
          <p:spPr bwMode="auto">
            <a:xfrm rot="12177514">
              <a:off x="163830" y="2571749"/>
              <a:ext cx="476250" cy="457200"/>
            </a:xfrm>
            <a:prstGeom prst="chord">
              <a:avLst/>
            </a:prstGeom>
            <a:solidFill>
              <a:schemeClr val="accent5">
                <a:lumMod val="90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sp>
          <p:nvSpPr>
            <p:cNvPr id="142" name="갈매기형 수장 141"/>
            <p:cNvSpPr/>
            <p:nvPr/>
          </p:nvSpPr>
          <p:spPr bwMode="auto">
            <a:xfrm rot="10800000">
              <a:off x="362268" y="2713036"/>
              <a:ext cx="152400" cy="207963"/>
            </a:xfrm>
            <a:prstGeom prst="chevron">
              <a:avLst>
                <a:gd name="adj" fmla="val 69444"/>
              </a:avLst>
            </a:prstGeom>
            <a:solidFill>
              <a:schemeClr val="bg1"/>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grpSp>
      <p:sp>
        <p:nvSpPr>
          <p:cNvPr id="143" name="모서리가 둥근 직사각형 142"/>
          <p:cNvSpPr/>
          <p:nvPr/>
        </p:nvSpPr>
        <p:spPr bwMode="auto">
          <a:xfrm>
            <a:off x="2943225" y="2162175"/>
            <a:ext cx="1828800" cy="1285875"/>
          </a:xfrm>
          <a:prstGeom prst="roundRect">
            <a:avLst>
              <a:gd name="adj" fmla="val 6791"/>
            </a:avLst>
          </a:prstGeom>
          <a:gradFill>
            <a:gsLst>
              <a:gs pos="0">
                <a:srgbClr val="03D4A8"/>
              </a:gs>
              <a:gs pos="25000">
                <a:srgbClr val="21D6E0"/>
              </a:gs>
              <a:gs pos="75000">
                <a:srgbClr val="0087E6"/>
              </a:gs>
              <a:gs pos="100000">
                <a:srgbClr val="005CBF"/>
              </a:gs>
            </a:gsLst>
            <a:lin ang="6600000" scaled="0"/>
          </a:gradFill>
          <a:ln w="6350" algn="ctr">
            <a:solidFill>
              <a:schemeClr val="accent6">
                <a:lumMod val="75000"/>
              </a:schemeClr>
            </a:solidFill>
            <a:miter lim="800000"/>
            <a:headEnd/>
            <a:tailEnd/>
          </a:ln>
          <a:effectLst>
            <a:outerShdw blurRad="63500" sx="113000" sy="113000" algn="ctr" rotWithShape="0">
              <a:srgbClr val="00B050">
                <a:alpha val="40000"/>
              </a:srgbClr>
            </a:outerShdw>
          </a:effectLst>
          <a:scene3d>
            <a:camera prst="orthographicFront"/>
            <a:lightRig rig="threePt" dir="t"/>
          </a:scene3d>
          <a:sp3d>
            <a:bevelT/>
          </a:sp3d>
        </p:spPr>
        <p:txBody>
          <a:bodyPr wrap="none" lIns="90000" tIns="46800" rIns="90000" bIns="46800" anchor="ctr"/>
          <a:lstStyle/>
          <a:p>
            <a:pPr marL="92075" indent="-92075" algn="ctr" latinLnBrk="0">
              <a:defRPr/>
            </a:pPr>
            <a:r>
              <a:rPr lang="en-US" altLang="ko-KR" sz="1400" dirty="0">
                <a:solidFill>
                  <a:srgbClr val="FFFFFF"/>
                </a:solidFill>
                <a:latin typeface="Trebuchet MS"/>
                <a:ea typeface="맑은 고딕" pitchFamily="50" charset="-127"/>
              </a:rPr>
              <a:t>Wealth</a:t>
            </a:r>
          </a:p>
        </p:txBody>
      </p:sp>
      <p:sp>
        <p:nvSpPr>
          <p:cNvPr id="144" name="모서리가 둥근 직사각형 143"/>
          <p:cNvSpPr/>
          <p:nvPr/>
        </p:nvSpPr>
        <p:spPr bwMode="auto">
          <a:xfrm>
            <a:off x="838200" y="2162175"/>
            <a:ext cx="1828800" cy="1285875"/>
          </a:xfrm>
          <a:prstGeom prst="roundRect">
            <a:avLst>
              <a:gd name="adj" fmla="val 7284"/>
            </a:avLst>
          </a:prstGeom>
          <a:gradFill>
            <a:gsLst>
              <a:gs pos="0">
                <a:srgbClr val="03D4A8"/>
              </a:gs>
              <a:gs pos="25000">
                <a:srgbClr val="21D6E0"/>
              </a:gs>
              <a:gs pos="75000">
                <a:srgbClr val="0087E6"/>
              </a:gs>
              <a:gs pos="100000">
                <a:srgbClr val="005CBF"/>
              </a:gs>
            </a:gsLst>
            <a:lin ang="6600000" scaled="0"/>
          </a:gradFill>
          <a:ln w="6350" algn="ctr">
            <a:solidFill>
              <a:schemeClr val="bg1">
                <a:lumMod val="50000"/>
              </a:schemeClr>
            </a:solidFill>
            <a:miter lim="800000"/>
            <a:headEnd/>
            <a:tailEnd/>
          </a:ln>
          <a:scene3d>
            <a:camera prst="orthographicFront"/>
            <a:lightRig rig="threePt" dir="t"/>
          </a:scene3d>
          <a:sp3d>
            <a:bevelT/>
          </a:sp3d>
        </p:spPr>
        <p:txBody>
          <a:bodyPr wrap="none" lIns="90000" tIns="46800" rIns="90000" bIns="46800" anchor="ctr"/>
          <a:lstStyle/>
          <a:p>
            <a:pPr marL="92075" indent="-92075" algn="ctr" latinLnBrk="0">
              <a:defRPr/>
            </a:pPr>
            <a:r>
              <a:rPr lang="en-US" altLang="ko-KR" sz="1400" dirty="0">
                <a:solidFill>
                  <a:srgbClr val="FFFFFF"/>
                </a:solidFill>
                <a:latin typeface="Trebuchet MS"/>
                <a:ea typeface="맑은 고딕" pitchFamily="50" charset="-127"/>
              </a:rPr>
              <a:t>Protection</a:t>
            </a:r>
            <a:endParaRPr lang="ko-KR" altLang="en-US" sz="1400" dirty="0">
              <a:solidFill>
                <a:srgbClr val="FFFFFF"/>
              </a:solidFill>
              <a:latin typeface="Trebuchet MS"/>
              <a:ea typeface="맑은 고딕" pitchFamily="50" charset="-127"/>
            </a:endParaRPr>
          </a:p>
        </p:txBody>
      </p:sp>
      <p:sp>
        <p:nvSpPr>
          <p:cNvPr id="145" name="모서리가 둥근 직사각형 144"/>
          <p:cNvSpPr/>
          <p:nvPr/>
        </p:nvSpPr>
        <p:spPr bwMode="auto">
          <a:xfrm>
            <a:off x="5010150" y="2162175"/>
            <a:ext cx="1828800" cy="1285875"/>
          </a:xfrm>
          <a:prstGeom prst="roundRect">
            <a:avLst>
              <a:gd name="adj" fmla="val 6297"/>
            </a:avLst>
          </a:prstGeom>
          <a:gradFill>
            <a:gsLst>
              <a:gs pos="0">
                <a:srgbClr val="03D4A8"/>
              </a:gs>
              <a:gs pos="25000">
                <a:srgbClr val="21D6E0"/>
              </a:gs>
              <a:gs pos="75000">
                <a:srgbClr val="0087E6"/>
              </a:gs>
              <a:gs pos="100000">
                <a:srgbClr val="005CBF"/>
              </a:gs>
            </a:gsLst>
            <a:lin ang="6600000" scaled="0"/>
          </a:gradFill>
          <a:ln w="6350" algn="ctr">
            <a:solidFill>
              <a:schemeClr val="bg1">
                <a:lumMod val="50000"/>
              </a:schemeClr>
            </a:solidFill>
            <a:miter lim="800000"/>
            <a:headEnd/>
            <a:tailEnd/>
          </a:ln>
          <a:scene3d>
            <a:camera prst="orthographicFront"/>
            <a:lightRig rig="threePt" dir="t"/>
          </a:scene3d>
          <a:sp3d>
            <a:bevelT/>
          </a:sp3d>
        </p:spPr>
        <p:txBody>
          <a:bodyPr wrap="none" lIns="90000" tIns="46800" rIns="90000" bIns="46800" anchor="ctr"/>
          <a:lstStyle/>
          <a:p>
            <a:pPr marL="92075" indent="-92075" algn="ctr" latinLnBrk="0">
              <a:defRPr/>
            </a:pPr>
            <a:r>
              <a:rPr lang="en-US" altLang="ko-KR" sz="1400" dirty="0">
                <a:solidFill>
                  <a:srgbClr val="FFFFFF"/>
                </a:solidFill>
                <a:latin typeface="Trebuchet MS"/>
                <a:ea typeface="맑은 고딕" pitchFamily="50" charset="-127"/>
              </a:rPr>
              <a:t>Education</a:t>
            </a:r>
            <a:endParaRPr lang="ko-KR" altLang="en-US" sz="1400" dirty="0">
              <a:solidFill>
                <a:srgbClr val="FFFFFF"/>
              </a:solidFill>
              <a:latin typeface="Trebuchet MS"/>
              <a:ea typeface="맑은 고딕" pitchFamily="50" charset="-127"/>
            </a:endParaRPr>
          </a:p>
        </p:txBody>
      </p:sp>
      <p:sp>
        <p:nvSpPr>
          <p:cNvPr id="146" name="모서리가 둥근 직사각형 145"/>
          <p:cNvSpPr/>
          <p:nvPr/>
        </p:nvSpPr>
        <p:spPr bwMode="auto">
          <a:xfrm>
            <a:off x="838201" y="4323484"/>
            <a:ext cx="1240848" cy="1285875"/>
          </a:xfrm>
          <a:prstGeom prst="roundRect">
            <a:avLst>
              <a:gd name="adj" fmla="val 7284"/>
            </a:avLst>
          </a:prstGeom>
          <a:gradFill>
            <a:gsLst>
              <a:gs pos="0">
                <a:srgbClr val="8488C4"/>
              </a:gs>
              <a:gs pos="53000">
                <a:srgbClr val="D4DEFF"/>
              </a:gs>
              <a:gs pos="83000">
                <a:srgbClr val="D4DEFF"/>
              </a:gs>
              <a:gs pos="100000">
                <a:srgbClr val="96AB94"/>
              </a:gs>
            </a:gsLst>
            <a:lin ang="6600000" scaled="0"/>
          </a:gradFill>
          <a:ln w="6350" algn="ctr">
            <a:solidFill>
              <a:schemeClr val="bg1">
                <a:lumMod val="50000"/>
              </a:schemeClr>
            </a:solidFill>
            <a:miter lim="800000"/>
            <a:headEnd/>
            <a:tailEnd/>
          </a:ln>
          <a:scene3d>
            <a:camera prst="orthographicFront"/>
            <a:lightRig rig="threePt" dir="t"/>
          </a:scene3d>
          <a:sp3d>
            <a:bevelT/>
          </a:sp3d>
        </p:spPr>
        <p:txBody>
          <a:bodyPr wrap="none" lIns="90000" tIns="46800" rIns="90000" bIns="46800" anchor="ctr"/>
          <a:lstStyle/>
          <a:p>
            <a:pPr marL="92075" indent="-92075" algn="ctr" latinLnBrk="0">
              <a:defRPr/>
            </a:pPr>
            <a:r>
              <a:rPr lang="en-US" altLang="ko-KR" sz="1400" dirty="0" err="1">
                <a:solidFill>
                  <a:schemeClr val="tx1"/>
                </a:solidFill>
                <a:latin typeface="Trebuchet MS"/>
                <a:ea typeface="맑은 고딕" pitchFamily="50" charset="-127"/>
              </a:rPr>
              <a:t>AmMetLife</a:t>
            </a:r>
            <a:endParaRPr lang="en-US" altLang="ko-KR" sz="1400" dirty="0">
              <a:solidFill>
                <a:schemeClr val="tx1"/>
              </a:solidFill>
              <a:latin typeface="Trebuchet MS"/>
              <a:ea typeface="맑은 고딕" pitchFamily="50" charset="-127"/>
            </a:endParaRPr>
          </a:p>
          <a:p>
            <a:pPr marL="92075" indent="-92075" algn="ctr" latinLnBrk="0">
              <a:defRPr/>
            </a:pPr>
            <a:r>
              <a:rPr lang="en-US" altLang="ko-KR" sz="1400" dirty="0">
                <a:solidFill>
                  <a:schemeClr val="tx1"/>
                </a:solidFill>
                <a:latin typeface="Trebuchet MS"/>
                <a:ea typeface="맑은 고딕" pitchFamily="50" charset="-127"/>
              </a:rPr>
              <a:t>Secure</a:t>
            </a:r>
          </a:p>
          <a:p>
            <a:pPr marL="92075" indent="-92075" algn="ctr" latinLnBrk="0">
              <a:defRPr/>
            </a:pPr>
            <a:r>
              <a:rPr lang="en-US" altLang="ko-KR" sz="1400" dirty="0">
                <a:solidFill>
                  <a:schemeClr val="tx1"/>
                </a:solidFill>
                <a:latin typeface="Trebuchet MS"/>
                <a:ea typeface="맑은 고딕" pitchFamily="50" charset="-127"/>
              </a:rPr>
              <a:t>Builder</a:t>
            </a:r>
            <a:endParaRPr lang="ko-KR" altLang="en-US" sz="1400" dirty="0">
              <a:solidFill>
                <a:schemeClr val="tx1"/>
              </a:solidFill>
              <a:latin typeface="Trebuchet MS"/>
              <a:ea typeface="맑은 고딕" pitchFamily="50" charset="-127"/>
            </a:endParaRPr>
          </a:p>
        </p:txBody>
      </p:sp>
      <p:sp>
        <p:nvSpPr>
          <p:cNvPr id="147" name="모서리가 둥근 직사각형 146"/>
          <p:cNvSpPr/>
          <p:nvPr/>
        </p:nvSpPr>
        <p:spPr bwMode="auto">
          <a:xfrm>
            <a:off x="5586847" y="4323484"/>
            <a:ext cx="1240848" cy="1285875"/>
          </a:xfrm>
          <a:prstGeom prst="roundRect">
            <a:avLst>
              <a:gd name="adj" fmla="val 7284"/>
            </a:avLst>
          </a:prstGeom>
          <a:gradFill>
            <a:gsLst>
              <a:gs pos="0">
                <a:srgbClr val="8488C4"/>
              </a:gs>
              <a:gs pos="53000">
                <a:srgbClr val="D4DEFF"/>
              </a:gs>
              <a:gs pos="83000">
                <a:srgbClr val="D4DEFF"/>
              </a:gs>
              <a:gs pos="100000">
                <a:srgbClr val="96AB94"/>
              </a:gs>
            </a:gsLst>
            <a:lin ang="6600000" scaled="0"/>
          </a:gradFill>
          <a:ln w="6350" algn="ctr">
            <a:solidFill>
              <a:schemeClr val="bg1">
                <a:lumMod val="50000"/>
              </a:schemeClr>
            </a:solidFill>
            <a:miter lim="800000"/>
            <a:headEnd/>
            <a:tailEnd/>
          </a:ln>
          <a:scene3d>
            <a:camera prst="orthographicFront"/>
            <a:lightRig rig="threePt" dir="t"/>
          </a:scene3d>
          <a:sp3d>
            <a:bevelT/>
          </a:sp3d>
        </p:spPr>
        <p:txBody>
          <a:bodyPr wrap="none" lIns="90000" tIns="46800" rIns="90000" bIns="46800" anchor="ctr"/>
          <a:lstStyle/>
          <a:p>
            <a:pPr marL="92075" indent="-92075" algn="ctr" latinLnBrk="0">
              <a:defRPr/>
            </a:pPr>
            <a:r>
              <a:rPr lang="en-US" altLang="ko-KR" sz="1400" dirty="0" err="1">
                <a:solidFill>
                  <a:schemeClr val="tx1"/>
                </a:solidFill>
                <a:latin typeface="Trebuchet MS"/>
                <a:ea typeface="맑은 고딕" pitchFamily="50" charset="-127"/>
              </a:rPr>
              <a:t>AmCapital</a:t>
            </a:r>
            <a:endParaRPr lang="en-US" altLang="ko-KR" sz="1400" dirty="0">
              <a:solidFill>
                <a:schemeClr val="tx1"/>
              </a:solidFill>
              <a:latin typeface="Trebuchet MS"/>
              <a:ea typeface="맑은 고딕" pitchFamily="50" charset="-127"/>
            </a:endParaRPr>
          </a:p>
        </p:txBody>
      </p:sp>
      <p:sp>
        <p:nvSpPr>
          <p:cNvPr id="148" name="모서리가 둥근 직사각형 147"/>
          <p:cNvSpPr/>
          <p:nvPr/>
        </p:nvSpPr>
        <p:spPr bwMode="auto">
          <a:xfrm>
            <a:off x="4028210" y="4323484"/>
            <a:ext cx="1240848" cy="1285875"/>
          </a:xfrm>
          <a:prstGeom prst="roundRect">
            <a:avLst>
              <a:gd name="adj" fmla="val 7284"/>
            </a:avLst>
          </a:prstGeom>
          <a:gradFill>
            <a:gsLst>
              <a:gs pos="0">
                <a:srgbClr val="8488C4"/>
              </a:gs>
              <a:gs pos="53000">
                <a:srgbClr val="D4DEFF"/>
              </a:gs>
              <a:gs pos="83000">
                <a:srgbClr val="D4DEFF"/>
              </a:gs>
              <a:gs pos="100000">
                <a:srgbClr val="96AB94"/>
              </a:gs>
            </a:gsLst>
            <a:lin ang="6600000" scaled="0"/>
          </a:gradFill>
          <a:ln w="6350" algn="ctr">
            <a:solidFill>
              <a:schemeClr val="bg1">
                <a:lumMod val="50000"/>
              </a:schemeClr>
            </a:solidFill>
            <a:miter lim="800000"/>
            <a:headEnd/>
            <a:tailEnd/>
          </a:ln>
          <a:scene3d>
            <a:camera prst="orthographicFront"/>
            <a:lightRig rig="threePt" dir="t"/>
          </a:scene3d>
          <a:sp3d>
            <a:bevelT/>
          </a:sp3d>
        </p:spPr>
        <p:txBody>
          <a:bodyPr wrap="none" lIns="90000" tIns="46800" rIns="90000" bIns="46800" anchor="ctr"/>
          <a:lstStyle/>
          <a:p>
            <a:pPr marL="92075" indent="-92075" algn="ctr" latinLnBrk="0">
              <a:defRPr/>
            </a:pPr>
            <a:r>
              <a:rPr lang="en-US" altLang="ko-KR" sz="1400" dirty="0">
                <a:solidFill>
                  <a:schemeClr val="tx1"/>
                </a:solidFill>
                <a:latin typeface="Trebuchet MS"/>
                <a:ea typeface="맑은 고딕" pitchFamily="50" charset="-127"/>
              </a:rPr>
              <a:t>AmGen3+</a:t>
            </a:r>
          </a:p>
          <a:p>
            <a:pPr marL="92075" indent="-92075" algn="ctr" latinLnBrk="0">
              <a:defRPr/>
            </a:pPr>
            <a:r>
              <a:rPr lang="en-US" altLang="ko-KR" sz="1400" dirty="0">
                <a:solidFill>
                  <a:schemeClr val="tx1"/>
                </a:solidFill>
                <a:latin typeface="Trebuchet MS"/>
                <a:ea typeface="맑은 고딕" pitchFamily="50" charset="-127"/>
              </a:rPr>
              <a:t>Premium</a:t>
            </a:r>
            <a:endParaRPr lang="ko-KR" altLang="en-US" sz="1400" dirty="0">
              <a:solidFill>
                <a:schemeClr val="tx1"/>
              </a:solidFill>
              <a:latin typeface="Trebuchet MS"/>
              <a:ea typeface="맑은 고딕" pitchFamily="50" charset="-127"/>
            </a:endParaRPr>
          </a:p>
        </p:txBody>
      </p:sp>
      <p:sp>
        <p:nvSpPr>
          <p:cNvPr id="149" name="모서리가 둥근 직사각형 148"/>
          <p:cNvSpPr/>
          <p:nvPr/>
        </p:nvSpPr>
        <p:spPr bwMode="auto">
          <a:xfrm>
            <a:off x="2428011" y="4323484"/>
            <a:ext cx="1240848" cy="1285875"/>
          </a:xfrm>
          <a:prstGeom prst="roundRect">
            <a:avLst>
              <a:gd name="adj" fmla="val 7284"/>
            </a:avLst>
          </a:prstGeom>
          <a:gradFill>
            <a:gsLst>
              <a:gs pos="0">
                <a:srgbClr val="8488C4"/>
              </a:gs>
              <a:gs pos="53000">
                <a:srgbClr val="D4DEFF"/>
              </a:gs>
              <a:gs pos="83000">
                <a:srgbClr val="D4DEFF"/>
              </a:gs>
              <a:gs pos="100000">
                <a:srgbClr val="96AB94"/>
              </a:gs>
            </a:gsLst>
            <a:lin ang="6600000" scaled="0"/>
          </a:gradFill>
          <a:ln w="6350" algn="ctr">
            <a:solidFill>
              <a:schemeClr val="bg1">
                <a:lumMod val="50000"/>
              </a:schemeClr>
            </a:solidFill>
            <a:miter lim="800000"/>
            <a:headEnd/>
            <a:tailEnd/>
          </a:ln>
          <a:scene3d>
            <a:camera prst="orthographicFront"/>
            <a:lightRig rig="threePt" dir="t"/>
          </a:scene3d>
          <a:sp3d>
            <a:bevelT/>
          </a:sp3d>
        </p:spPr>
        <p:txBody>
          <a:bodyPr wrap="none" lIns="90000" tIns="46800" rIns="90000" bIns="46800" anchor="ctr"/>
          <a:lstStyle/>
          <a:p>
            <a:pPr marL="92075" indent="-92075" algn="ctr" latinLnBrk="0">
              <a:defRPr/>
            </a:pPr>
            <a:r>
              <a:rPr lang="en-US" altLang="ko-KR" sz="1400" dirty="0" err="1">
                <a:solidFill>
                  <a:schemeClr val="tx1"/>
                </a:solidFill>
                <a:latin typeface="Trebuchet MS"/>
                <a:ea typeface="맑은 고딕" pitchFamily="50" charset="-127"/>
              </a:rPr>
              <a:t>AmMetLife</a:t>
            </a:r>
            <a:endParaRPr lang="en-US" altLang="ko-KR" sz="1400" dirty="0">
              <a:solidFill>
                <a:schemeClr val="tx1"/>
              </a:solidFill>
              <a:latin typeface="Trebuchet MS"/>
              <a:ea typeface="맑은 고딕" pitchFamily="50" charset="-127"/>
            </a:endParaRPr>
          </a:p>
          <a:p>
            <a:pPr marL="92075" indent="-92075" algn="ctr" latinLnBrk="0">
              <a:defRPr/>
            </a:pPr>
            <a:r>
              <a:rPr lang="en-US" altLang="ko-KR" sz="1400" dirty="0" err="1">
                <a:solidFill>
                  <a:schemeClr val="tx1"/>
                </a:solidFill>
                <a:latin typeface="Trebuchet MS"/>
                <a:ea typeface="맑은 고딕" pitchFamily="50" charset="-127"/>
              </a:rPr>
              <a:t>SecureGuard</a:t>
            </a:r>
            <a:endParaRPr lang="en-US" altLang="ko-KR" sz="1400" dirty="0">
              <a:solidFill>
                <a:schemeClr val="tx1"/>
              </a:solidFill>
              <a:latin typeface="Trebuchet MS"/>
              <a:ea typeface="맑은 고딕" pitchFamily="50" charset="-127"/>
            </a:endParaRPr>
          </a:p>
          <a:p>
            <a:pPr marL="92075" indent="-92075" algn="ctr" latinLnBrk="0">
              <a:defRPr/>
            </a:pPr>
            <a:r>
              <a:rPr lang="en-US" altLang="ko-KR" sz="1400" dirty="0">
                <a:solidFill>
                  <a:schemeClr val="tx1"/>
                </a:solidFill>
                <a:latin typeface="Trebuchet MS"/>
                <a:ea typeface="맑은 고딕" pitchFamily="50" charset="-127"/>
              </a:rPr>
              <a:t>Plus</a:t>
            </a:r>
            <a:endParaRPr lang="ko-KR" altLang="en-US" sz="1400" dirty="0">
              <a:solidFill>
                <a:schemeClr val="tx1"/>
              </a:solidFill>
              <a:latin typeface="Trebuchet MS"/>
              <a:ea typeface="맑은 고딕" pitchFamily="50" charset="-127"/>
            </a:endParaRPr>
          </a:p>
        </p:txBody>
      </p:sp>
      <p:pic>
        <p:nvPicPr>
          <p:cNvPr id="29767" name="그림 149" descr="ico_photoCheck.png"/>
          <p:cNvPicPr>
            <a:picLocks noChangeAspect="1"/>
          </p:cNvPicPr>
          <p:nvPr/>
        </p:nvPicPr>
        <p:blipFill>
          <a:blip r:embed="rId4" cstate="print"/>
          <a:srcRect/>
          <a:stretch>
            <a:fillRect/>
          </a:stretch>
        </p:blipFill>
        <p:spPr bwMode="auto">
          <a:xfrm>
            <a:off x="1839913" y="4197350"/>
            <a:ext cx="287337" cy="282575"/>
          </a:xfrm>
          <a:prstGeom prst="rect">
            <a:avLst/>
          </a:prstGeom>
          <a:noFill/>
          <a:ln w="9525">
            <a:noFill/>
            <a:miter lim="800000"/>
            <a:headEnd/>
            <a:tailEnd/>
          </a:ln>
        </p:spPr>
      </p:pic>
      <p:sp>
        <p:nvSpPr>
          <p:cNvPr id="29768" name="타원 726"/>
          <p:cNvSpPr>
            <a:spLocks noChangeArrowheads="1"/>
          </p:cNvSpPr>
          <p:nvPr/>
        </p:nvSpPr>
        <p:spPr bwMode="auto">
          <a:xfrm>
            <a:off x="2865438" y="2095500"/>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1</a:t>
            </a:r>
          </a:p>
        </p:txBody>
      </p:sp>
      <p:sp>
        <p:nvSpPr>
          <p:cNvPr id="29769" name="직사각형 151"/>
          <p:cNvSpPr>
            <a:spLocks noChangeArrowheads="1"/>
          </p:cNvSpPr>
          <p:nvPr/>
        </p:nvSpPr>
        <p:spPr bwMode="auto">
          <a:xfrm>
            <a:off x="696913" y="4125913"/>
            <a:ext cx="6286500" cy="1651000"/>
          </a:xfrm>
          <a:prstGeom prst="rect">
            <a:avLst/>
          </a:prstGeom>
          <a:noFill/>
          <a:ln w="6350" algn="ctr">
            <a:solidFill>
              <a:srgbClr val="FF0000"/>
            </a:solidFill>
            <a:miter lim="800000"/>
            <a:headEnd/>
            <a:tailEnd/>
          </a:ln>
        </p:spPr>
        <p:txBody>
          <a:bodyPr wrap="none" lIns="90000" tIns="46800" rIns="90000" bIns="46800" anchor="ctr"/>
          <a:lstStyle/>
          <a:p>
            <a:pPr marL="92075" indent="-92075" algn="ctr" latinLnBrk="0"/>
            <a:endParaRPr lang="ko-KR" altLang="en-US" sz="800">
              <a:solidFill>
                <a:srgbClr val="FFFFFF"/>
              </a:solidFill>
              <a:latin typeface="Trebuchet MS" pitchFamily="34" charset="0"/>
              <a:ea typeface="맑은 고딕" pitchFamily="50" charset="-127"/>
            </a:endParaRPr>
          </a:p>
        </p:txBody>
      </p:sp>
      <p:sp>
        <p:nvSpPr>
          <p:cNvPr id="29770" name="타원 726"/>
          <p:cNvSpPr>
            <a:spLocks noChangeArrowheads="1"/>
          </p:cNvSpPr>
          <p:nvPr/>
        </p:nvSpPr>
        <p:spPr bwMode="auto">
          <a:xfrm>
            <a:off x="579438" y="4102100"/>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2</a:t>
            </a:r>
          </a:p>
        </p:txBody>
      </p:sp>
      <p:sp>
        <p:nvSpPr>
          <p:cNvPr id="29771" name="타원 726"/>
          <p:cNvSpPr>
            <a:spLocks noChangeArrowheads="1"/>
          </p:cNvSpPr>
          <p:nvPr/>
        </p:nvSpPr>
        <p:spPr bwMode="auto">
          <a:xfrm>
            <a:off x="1681163" y="427831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3</a:t>
            </a:r>
          </a:p>
        </p:txBody>
      </p:sp>
      <p:grpSp>
        <p:nvGrpSpPr>
          <p:cNvPr id="155" name="그룹 154"/>
          <p:cNvGrpSpPr/>
          <p:nvPr/>
        </p:nvGrpSpPr>
        <p:grpSpPr>
          <a:xfrm>
            <a:off x="4338723" y="2655456"/>
            <a:ext cx="1200150" cy="614507"/>
            <a:chOff x="4343400" y="2697596"/>
            <a:chExt cx="1200150" cy="614507"/>
          </a:xfrm>
          <a:solidFill>
            <a:srgbClr val="FF0000">
              <a:alpha val="23000"/>
            </a:srgbClr>
          </a:solidFill>
        </p:grpSpPr>
        <p:sp>
          <p:nvSpPr>
            <p:cNvPr id="156" name="갈매기형 수장 155"/>
            <p:cNvSpPr/>
            <p:nvPr/>
          </p:nvSpPr>
          <p:spPr bwMode="auto">
            <a:xfrm>
              <a:off x="4838700" y="2697596"/>
              <a:ext cx="704850" cy="614507"/>
            </a:xfrm>
            <a:prstGeom prst="chevron">
              <a:avLst/>
            </a:prstGeom>
            <a:grpFill/>
            <a:ln w="12700" cap="flat" cmpd="sng" algn="ctr">
              <a:solidFill>
                <a:srgbClr val="808080">
                  <a:lumMod val="75000"/>
                  <a:alpha val="22000"/>
                </a:srgbClr>
              </a:solidFill>
              <a:prstDash val="solid"/>
              <a:round/>
              <a:headEnd type="none" w="med" len="med"/>
              <a:tailEnd type="none" w="med" len="med"/>
            </a:ln>
            <a:effectLst>
              <a:outerShdw dist="38100" dir="2700000" algn="ctr" rotWithShape="0">
                <a:srgbClr val="FFFFFF">
                  <a:lumMod val="75000"/>
                </a:srgbClr>
              </a:outerShdw>
            </a:effectLst>
          </p:spPr>
          <p:txBody>
            <a:bodyPr anchor="ctr"/>
            <a:lstStyle/>
            <a:p>
              <a:pPr algn="ctr" fontAlgn="auto" latinLnBrk="0">
                <a:spcBef>
                  <a:spcPts val="0"/>
                </a:spcBef>
                <a:spcAft>
                  <a:spcPts val="0"/>
                </a:spcAft>
                <a:defRPr/>
              </a:pPr>
              <a:endParaRPr kumimoji="0" lang="ko-KR" altLang="en-US" sz="1050" kern="0" dirty="0">
                <a:solidFill>
                  <a:sysClr val="windowText" lastClr="000000"/>
                </a:solidFill>
                <a:latin typeface="Trebuchet MS"/>
                <a:ea typeface="맑은 고딕"/>
              </a:endParaRPr>
            </a:p>
          </p:txBody>
        </p:sp>
        <p:sp>
          <p:nvSpPr>
            <p:cNvPr id="157" name="갈매기형 수장 156"/>
            <p:cNvSpPr/>
            <p:nvPr/>
          </p:nvSpPr>
          <p:spPr bwMode="auto">
            <a:xfrm>
              <a:off x="4343400" y="2697596"/>
              <a:ext cx="704850" cy="614507"/>
            </a:xfrm>
            <a:prstGeom prst="chevron">
              <a:avLst/>
            </a:prstGeom>
            <a:grpFill/>
            <a:ln w="12700" cap="flat" cmpd="sng" algn="ctr">
              <a:solidFill>
                <a:srgbClr val="808080">
                  <a:lumMod val="75000"/>
                  <a:alpha val="22000"/>
                </a:srgbClr>
              </a:solidFill>
              <a:prstDash val="solid"/>
              <a:round/>
              <a:headEnd type="none" w="med" len="med"/>
              <a:tailEnd type="none" w="med" len="med"/>
            </a:ln>
            <a:effectLst>
              <a:outerShdw dist="38100" dir="2700000" algn="ctr" rotWithShape="0">
                <a:srgbClr val="FFFFFF">
                  <a:lumMod val="75000"/>
                </a:srgbClr>
              </a:outerShdw>
            </a:effectLst>
          </p:spPr>
          <p:txBody>
            <a:bodyPr anchor="ctr"/>
            <a:lstStyle/>
            <a:p>
              <a:pPr algn="ctr" fontAlgn="auto" latinLnBrk="0">
                <a:spcBef>
                  <a:spcPts val="0"/>
                </a:spcBef>
                <a:spcAft>
                  <a:spcPts val="0"/>
                </a:spcAft>
                <a:defRPr/>
              </a:pPr>
              <a:endParaRPr kumimoji="0" lang="ko-KR" altLang="en-US" sz="1050" kern="0" dirty="0">
                <a:solidFill>
                  <a:sysClr val="windowText" lastClr="000000"/>
                </a:solidFill>
                <a:latin typeface="Trebuchet MS"/>
                <a:ea typeface="맑은 고딕"/>
              </a:endParaRPr>
            </a:p>
          </p:txBody>
        </p:sp>
      </p:grpSp>
      <p:grpSp>
        <p:nvGrpSpPr>
          <p:cNvPr id="158" name="그룹 157"/>
          <p:cNvGrpSpPr/>
          <p:nvPr/>
        </p:nvGrpSpPr>
        <p:grpSpPr>
          <a:xfrm rot="10800000">
            <a:off x="2205123" y="2655455"/>
            <a:ext cx="1200150" cy="614507"/>
            <a:chOff x="4343400" y="2697596"/>
            <a:chExt cx="1200150" cy="614507"/>
          </a:xfrm>
          <a:solidFill>
            <a:srgbClr val="FF0000">
              <a:alpha val="23000"/>
            </a:srgbClr>
          </a:solidFill>
        </p:grpSpPr>
        <p:sp>
          <p:nvSpPr>
            <p:cNvPr id="159" name="갈매기형 수장 158"/>
            <p:cNvSpPr/>
            <p:nvPr/>
          </p:nvSpPr>
          <p:spPr bwMode="auto">
            <a:xfrm>
              <a:off x="4838700" y="2697596"/>
              <a:ext cx="704850" cy="614507"/>
            </a:xfrm>
            <a:prstGeom prst="chevron">
              <a:avLst/>
            </a:prstGeom>
            <a:grpFill/>
            <a:ln w="12700" cap="flat" cmpd="sng" algn="ctr">
              <a:solidFill>
                <a:srgbClr val="808080">
                  <a:lumMod val="75000"/>
                  <a:alpha val="22000"/>
                </a:srgbClr>
              </a:solidFill>
              <a:prstDash val="solid"/>
              <a:round/>
              <a:headEnd type="none" w="med" len="med"/>
              <a:tailEnd type="none" w="med" len="med"/>
            </a:ln>
            <a:effectLst>
              <a:outerShdw dist="38100" dir="2700000" algn="ctr" rotWithShape="0">
                <a:srgbClr val="FFFFFF">
                  <a:lumMod val="75000"/>
                </a:srgbClr>
              </a:outerShdw>
            </a:effectLst>
          </p:spPr>
          <p:txBody>
            <a:bodyPr anchor="ctr"/>
            <a:lstStyle/>
            <a:p>
              <a:pPr algn="ctr" fontAlgn="auto" latinLnBrk="0">
                <a:spcBef>
                  <a:spcPts val="0"/>
                </a:spcBef>
                <a:spcAft>
                  <a:spcPts val="0"/>
                </a:spcAft>
                <a:defRPr/>
              </a:pPr>
              <a:endParaRPr kumimoji="0" lang="ko-KR" altLang="en-US" sz="1050" kern="0" dirty="0">
                <a:solidFill>
                  <a:sysClr val="windowText" lastClr="000000"/>
                </a:solidFill>
                <a:latin typeface="Trebuchet MS"/>
                <a:ea typeface="맑은 고딕"/>
              </a:endParaRPr>
            </a:p>
          </p:txBody>
        </p:sp>
        <p:sp>
          <p:nvSpPr>
            <p:cNvPr id="160" name="갈매기형 수장 159"/>
            <p:cNvSpPr/>
            <p:nvPr/>
          </p:nvSpPr>
          <p:spPr bwMode="auto">
            <a:xfrm>
              <a:off x="4343400" y="2697596"/>
              <a:ext cx="704850" cy="614507"/>
            </a:xfrm>
            <a:prstGeom prst="chevron">
              <a:avLst/>
            </a:prstGeom>
            <a:grpFill/>
            <a:ln w="12700" cap="flat" cmpd="sng" algn="ctr">
              <a:solidFill>
                <a:srgbClr val="808080">
                  <a:lumMod val="75000"/>
                  <a:alpha val="22000"/>
                </a:srgbClr>
              </a:solidFill>
              <a:prstDash val="solid"/>
              <a:round/>
              <a:headEnd type="none" w="med" len="med"/>
              <a:tailEnd type="none" w="med" len="med"/>
            </a:ln>
            <a:effectLst>
              <a:outerShdw dist="38100" dir="2700000" algn="ctr" rotWithShape="0">
                <a:srgbClr val="FFFFFF">
                  <a:lumMod val="75000"/>
                </a:srgbClr>
              </a:outerShdw>
            </a:effectLst>
          </p:spPr>
          <p:txBody>
            <a:bodyPr anchor="ctr"/>
            <a:lstStyle/>
            <a:p>
              <a:pPr algn="ctr" fontAlgn="auto" latinLnBrk="0">
                <a:spcBef>
                  <a:spcPts val="0"/>
                </a:spcBef>
                <a:spcAft>
                  <a:spcPts val="0"/>
                </a:spcAft>
                <a:defRPr/>
              </a:pPr>
              <a:endParaRPr kumimoji="0" lang="ko-KR" altLang="en-US" sz="1050" kern="0" dirty="0">
                <a:solidFill>
                  <a:sysClr val="windowText" lastClr="000000"/>
                </a:solidFill>
                <a:latin typeface="Trebuchet MS"/>
                <a:ea typeface="맑은 고딕"/>
              </a:endParaRPr>
            </a:p>
          </p:txBody>
        </p:sp>
      </p:grpSp>
      <p:grpSp>
        <p:nvGrpSpPr>
          <p:cNvPr id="161" name="그룹 160"/>
          <p:cNvGrpSpPr/>
          <p:nvPr/>
        </p:nvGrpSpPr>
        <p:grpSpPr>
          <a:xfrm>
            <a:off x="4338723" y="4733638"/>
            <a:ext cx="1200150" cy="614507"/>
            <a:chOff x="4343400" y="2697596"/>
            <a:chExt cx="1200150" cy="614507"/>
          </a:xfrm>
          <a:solidFill>
            <a:srgbClr val="FF0000">
              <a:alpha val="23000"/>
            </a:srgbClr>
          </a:solidFill>
        </p:grpSpPr>
        <p:sp>
          <p:nvSpPr>
            <p:cNvPr id="162" name="갈매기형 수장 161"/>
            <p:cNvSpPr/>
            <p:nvPr/>
          </p:nvSpPr>
          <p:spPr bwMode="auto">
            <a:xfrm>
              <a:off x="4838700" y="2697596"/>
              <a:ext cx="704850" cy="614507"/>
            </a:xfrm>
            <a:prstGeom prst="chevron">
              <a:avLst/>
            </a:prstGeom>
            <a:grpFill/>
            <a:ln w="12700" cap="flat" cmpd="sng" algn="ctr">
              <a:solidFill>
                <a:srgbClr val="808080">
                  <a:lumMod val="75000"/>
                  <a:alpha val="22000"/>
                </a:srgbClr>
              </a:solidFill>
              <a:prstDash val="solid"/>
              <a:round/>
              <a:headEnd type="none" w="med" len="med"/>
              <a:tailEnd type="none" w="med" len="med"/>
            </a:ln>
            <a:effectLst>
              <a:outerShdw dist="38100" dir="2700000" algn="ctr" rotWithShape="0">
                <a:srgbClr val="FFFFFF">
                  <a:lumMod val="75000"/>
                </a:srgbClr>
              </a:outerShdw>
            </a:effectLst>
          </p:spPr>
          <p:txBody>
            <a:bodyPr anchor="ctr"/>
            <a:lstStyle/>
            <a:p>
              <a:pPr algn="ctr" fontAlgn="auto" latinLnBrk="0">
                <a:spcBef>
                  <a:spcPts val="0"/>
                </a:spcBef>
                <a:spcAft>
                  <a:spcPts val="0"/>
                </a:spcAft>
                <a:defRPr/>
              </a:pPr>
              <a:endParaRPr kumimoji="0" lang="ko-KR" altLang="en-US" sz="1050" kern="0" dirty="0">
                <a:solidFill>
                  <a:sysClr val="windowText" lastClr="000000"/>
                </a:solidFill>
                <a:latin typeface="Trebuchet MS"/>
                <a:ea typeface="맑은 고딕"/>
              </a:endParaRPr>
            </a:p>
          </p:txBody>
        </p:sp>
        <p:sp>
          <p:nvSpPr>
            <p:cNvPr id="163" name="갈매기형 수장 162"/>
            <p:cNvSpPr/>
            <p:nvPr/>
          </p:nvSpPr>
          <p:spPr bwMode="auto">
            <a:xfrm>
              <a:off x="4343400" y="2697596"/>
              <a:ext cx="704850" cy="614507"/>
            </a:xfrm>
            <a:prstGeom prst="chevron">
              <a:avLst/>
            </a:prstGeom>
            <a:grpFill/>
            <a:ln w="12700" cap="flat" cmpd="sng" algn="ctr">
              <a:solidFill>
                <a:srgbClr val="808080">
                  <a:lumMod val="75000"/>
                  <a:alpha val="22000"/>
                </a:srgbClr>
              </a:solidFill>
              <a:prstDash val="solid"/>
              <a:round/>
              <a:headEnd type="none" w="med" len="med"/>
              <a:tailEnd type="none" w="med" len="med"/>
            </a:ln>
            <a:effectLst>
              <a:outerShdw dist="38100" dir="2700000" algn="ctr" rotWithShape="0">
                <a:srgbClr val="FFFFFF">
                  <a:lumMod val="75000"/>
                </a:srgbClr>
              </a:outerShdw>
            </a:effectLst>
          </p:spPr>
          <p:txBody>
            <a:bodyPr anchor="ctr"/>
            <a:lstStyle/>
            <a:p>
              <a:pPr algn="ctr" fontAlgn="auto" latinLnBrk="0">
                <a:spcBef>
                  <a:spcPts val="0"/>
                </a:spcBef>
                <a:spcAft>
                  <a:spcPts val="0"/>
                </a:spcAft>
                <a:defRPr/>
              </a:pPr>
              <a:endParaRPr kumimoji="0" lang="ko-KR" altLang="en-US" sz="1050" kern="0" dirty="0">
                <a:solidFill>
                  <a:sysClr val="windowText" lastClr="000000"/>
                </a:solidFill>
                <a:latin typeface="Trebuchet MS"/>
                <a:ea typeface="맑은 고딕"/>
              </a:endParaRPr>
            </a:p>
          </p:txBody>
        </p:sp>
      </p:grpSp>
      <p:grpSp>
        <p:nvGrpSpPr>
          <p:cNvPr id="164" name="그룹 163"/>
          <p:cNvGrpSpPr/>
          <p:nvPr/>
        </p:nvGrpSpPr>
        <p:grpSpPr>
          <a:xfrm rot="10800000">
            <a:off x="2205123" y="4733637"/>
            <a:ext cx="1200150" cy="614507"/>
            <a:chOff x="4343400" y="2697596"/>
            <a:chExt cx="1200150" cy="614507"/>
          </a:xfrm>
          <a:solidFill>
            <a:srgbClr val="FF0000">
              <a:alpha val="23000"/>
            </a:srgbClr>
          </a:solidFill>
        </p:grpSpPr>
        <p:sp>
          <p:nvSpPr>
            <p:cNvPr id="165" name="갈매기형 수장 164"/>
            <p:cNvSpPr/>
            <p:nvPr/>
          </p:nvSpPr>
          <p:spPr bwMode="auto">
            <a:xfrm>
              <a:off x="4838700" y="2697596"/>
              <a:ext cx="704850" cy="614507"/>
            </a:xfrm>
            <a:prstGeom prst="chevron">
              <a:avLst/>
            </a:prstGeom>
            <a:grpFill/>
            <a:ln w="12700" cap="flat" cmpd="sng" algn="ctr">
              <a:solidFill>
                <a:srgbClr val="808080">
                  <a:lumMod val="75000"/>
                  <a:alpha val="22000"/>
                </a:srgbClr>
              </a:solidFill>
              <a:prstDash val="solid"/>
              <a:round/>
              <a:headEnd type="none" w="med" len="med"/>
              <a:tailEnd type="none" w="med" len="med"/>
            </a:ln>
            <a:effectLst>
              <a:outerShdw dist="38100" dir="2700000" algn="ctr" rotWithShape="0">
                <a:srgbClr val="FFFFFF">
                  <a:lumMod val="75000"/>
                </a:srgbClr>
              </a:outerShdw>
            </a:effectLst>
          </p:spPr>
          <p:txBody>
            <a:bodyPr anchor="ctr"/>
            <a:lstStyle/>
            <a:p>
              <a:pPr algn="ctr" fontAlgn="auto" latinLnBrk="0">
                <a:spcBef>
                  <a:spcPts val="0"/>
                </a:spcBef>
                <a:spcAft>
                  <a:spcPts val="0"/>
                </a:spcAft>
                <a:defRPr/>
              </a:pPr>
              <a:endParaRPr kumimoji="0" lang="ko-KR" altLang="en-US" sz="1050" kern="0" dirty="0">
                <a:solidFill>
                  <a:sysClr val="windowText" lastClr="000000"/>
                </a:solidFill>
                <a:latin typeface="Trebuchet MS"/>
                <a:ea typeface="맑은 고딕"/>
              </a:endParaRPr>
            </a:p>
          </p:txBody>
        </p:sp>
        <p:sp>
          <p:nvSpPr>
            <p:cNvPr id="166" name="갈매기형 수장 165"/>
            <p:cNvSpPr/>
            <p:nvPr/>
          </p:nvSpPr>
          <p:spPr bwMode="auto">
            <a:xfrm>
              <a:off x="4343400" y="2697596"/>
              <a:ext cx="704850" cy="614507"/>
            </a:xfrm>
            <a:prstGeom prst="chevron">
              <a:avLst/>
            </a:prstGeom>
            <a:grpFill/>
            <a:ln w="12700" cap="flat" cmpd="sng" algn="ctr">
              <a:solidFill>
                <a:srgbClr val="808080">
                  <a:lumMod val="75000"/>
                  <a:alpha val="22000"/>
                </a:srgbClr>
              </a:solidFill>
              <a:prstDash val="solid"/>
              <a:round/>
              <a:headEnd type="none" w="med" len="med"/>
              <a:tailEnd type="none" w="med" len="med"/>
            </a:ln>
            <a:effectLst>
              <a:outerShdw dist="38100" dir="2700000" algn="ctr" rotWithShape="0">
                <a:srgbClr val="FFFFFF">
                  <a:lumMod val="75000"/>
                </a:srgbClr>
              </a:outerShdw>
            </a:effectLst>
          </p:spPr>
          <p:txBody>
            <a:bodyPr anchor="ctr"/>
            <a:lstStyle/>
            <a:p>
              <a:pPr algn="ctr" fontAlgn="auto" latinLnBrk="0">
                <a:spcBef>
                  <a:spcPts val="0"/>
                </a:spcBef>
                <a:spcAft>
                  <a:spcPts val="0"/>
                </a:spcAft>
                <a:defRPr/>
              </a:pPr>
              <a:endParaRPr kumimoji="0" lang="ko-KR" altLang="en-US" sz="1050" kern="0" dirty="0">
                <a:solidFill>
                  <a:sysClr val="windowText" lastClr="000000"/>
                </a:solidFill>
                <a:latin typeface="Trebuchet MS"/>
                <a:ea typeface="맑은 고딕"/>
              </a:endParaRPr>
            </a:p>
          </p:txBody>
        </p:sp>
      </p:grpSp>
      <p:sp>
        <p:nvSpPr>
          <p:cNvPr id="29776" name="타원 726"/>
          <p:cNvSpPr>
            <a:spLocks noChangeArrowheads="1"/>
          </p:cNvSpPr>
          <p:nvPr/>
        </p:nvSpPr>
        <p:spPr bwMode="auto">
          <a:xfrm>
            <a:off x="2636838" y="3208338"/>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4</a:t>
            </a:r>
          </a:p>
        </p:txBody>
      </p:sp>
      <p:sp>
        <p:nvSpPr>
          <p:cNvPr id="29777" name="타원 726"/>
          <p:cNvSpPr>
            <a:spLocks noChangeArrowheads="1"/>
          </p:cNvSpPr>
          <p:nvPr/>
        </p:nvSpPr>
        <p:spPr bwMode="auto">
          <a:xfrm>
            <a:off x="2195513" y="490696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4</a:t>
            </a:r>
          </a:p>
        </p:txBody>
      </p:sp>
      <p:sp>
        <p:nvSpPr>
          <p:cNvPr id="76"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sp>
        <p:nvSpPr>
          <p:cNvPr id="77" name="직사각형 2"/>
          <p:cNvSpPr>
            <a:spLocks noChangeArrowheads="1"/>
          </p:cNvSpPr>
          <p:nvPr/>
        </p:nvSpPr>
        <p:spPr bwMode="auto">
          <a:xfrm>
            <a:off x="568325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78" name="순서도: 병합 77"/>
          <p:cNvSpPr/>
          <p:nvPr/>
        </p:nvSpPr>
        <p:spPr bwMode="auto">
          <a:xfrm>
            <a:off x="6451600" y="1298575"/>
            <a:ext cx="122238"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pic>
        <p:nvPicPr>
          <p:cNvPr id="29781" name="그림 105"/>
          <p:cNvPicPr>
            <a:picLocks noChangeAspect="1"/>
          </p:cNvPicPr>
          <p:nvPr/>
        </p:nvPicPr>
        <p:blipFill>
          <a:blip r:embed="rId5" cstate="print"/>
          <a:srcRect/>
          <a:stretch>
            <a:fillRect/>
          </a:stretch>
        </p:blipFill>
        <p:spPr bwMode="auto">
          <a:xfrm>
            <a:off x="6751638" y="1216025"/>
            <a:ext cx="250825" cy="250825"/>
          </a:xfrm>
          <a:prstGeom prst="rect">
            <a:avLst/>
          </a:prstGeom>
          <a:noFill/>
          <a:ln w="9525">
            <a:noFill/>
            <a:miter lim="800000"/>
            <a:headEnd/>
            <a:tailEnd/>
          </a:ln>
        </p:spPr>
      </p:pic>
      <p:sp>
        <p:nvSpPr>
          <p:cNvPr id="29782" name="타원 79"/>
          <p:cNvSpPr>
            <a:spLocks noChangeArrowheads="1"/>
          </p:cNvSpPr>
          <p:nvPr/>
        </p:nvSpPr>
        <p:spPr bwMode="auto">
          <a:xfrm>
            <a:off x="6743700" y="5989638"/>
            <a:ext cx="430213" cy="430212"/>
          </a:xfrm>
          <a:prstGeom prst="ellipse">
            <a:avLst/>
          </a:prstGeom>
          <a:noFill/>
          <a:ln w="19050" algn="ctr">
            <a:solidFill>
              <a:srgbClr val="00B0F0"/>
            </a:solidFill>
            <a:miter lim="800000"/>
            <a:headEnd/>
            <a:tailEnd/>
          </a:ln>
        </p:spPr>
        <p:txBody>
          <a:bodyPr wrap="none" lIns="90000" tIns="46800" rIns="90000" bIns="46800" anchor="ctr"/>
          <a:lstStyle/>
          <a:p>
            <a:pPr marL="92075" indent="-92075" algn="ctr"/>
            <a:endParaRPr lang="ko-KR" altLang="en-US" sz="800">
              <a:solidFill>
                <a:srgbClr val="FFFFFF"/>
              </a:solidFill>
              <a:latin typeface="Trebuchet MS" pitchFamily="34" charset="0"/>
            </a:endParaRPr>
          </a:p>
        </p:txBody>
      </p:sp>
      <p:sp>
        <p:nvSpPr>
          <p:cNvPr id="29783" name="설명선 2 80"/>
          <p:cNvSpPr>
            <a:spLocks/>
          </p:cNvSpPr>
          <p:nvPr/>
        </p:nvSpPr>
        <p:spPr bwMode="auto">
          <a:xfrm>
            <a:off x="8178346" y="5866606"/>
            <a:ext cx="1182688" cy="700088"/>
          </a:xfrm>
          <a:prstGeom prst="borderCallout2">
            <a:avLst>
              <a:gd name="adj1" fmla="val 18750"/>
              <a:gd name="adj2" fmla="val -8333"/>
              <a:gd name="adj3" fmla="val 18750"/>
              <a:gd name="adj4" fmla="val -16667"/>
              <a:gd name="adj5" fmla="val 45681"/>
              <a:gd name="adj6" fmla="val -81860"/>
            </a:avLst>
          </a:prstGeom>
          <a:noFill/>
          <a:ln w="19050" algn="ctr">
            <a:solidFill>
              <a:srgbClr val="00B0F0"/>
            </a:solidFill>
            <a:miter lim="800000"/>
            <a:headEnd/>
            <a:tailEnd/>
          </a:ln>
        </p:spPr>
        <p:txBody>
          <a:bodyPr wrap="none" lIns="90000" tIns="46800" rIns="90000" bIns="46800" anchor="ctr"/>
          <a:lstStyle/>
          <a:p>
            <a:pPr marL="92075" indent="-92075" algn="ctr"/>
            <a:r>
              <a:rPr lang="en-US" altLang="ko-KR" sz="800" b="1" u="sng" dirty="0">
                <a:solidFill>
                  <a:schemeClr val="tx1"/>
                </a:solidFill>
                <a:latin typeface="Trebuchet MS" pitchFamily="34" charset="0"/>
              </a:rPr>
              <a:t>I/F</a:t>
            </a:r>
          </a:p>
          <a:p>
            <a:pPr marL="92075" indent="-92075" algn="ctr"/>
            <a:r>
              <a:rPr lang="en-US" altLang="ko-KR" sz="800" b="1" dirty="0">
                <a:solidFill>
                  <a:schemeClr val="tx1"/>
                </a:solidFill>
                <a:latin typeface="Trebuchet MS" pitchFamily="34" charset="0"/>
              </a:rPr>
              <a:t>Get selected product </a:t>
            </a:r>
          </a:p>
          <a:p>
            <a:pPr marL="92075" indent="-92075" algn="ctr"/>
            <a:r>
              <a:rPr lang="en-US" altLang="ko-KR" sz="800" b="1" dirty="0">
                <a:solidFill>
                  <a:schemeClr val="tx1"/>
                </a:solidFill>
                <a:latin typeface="Trebuchet MS" pitchFamily="34" charset="0"/>
              </a:rPr>
              <a:t>rules from PX</a:t>
            </a:r>
            <a:endParaRPr lang="ko-KR" altLang="en-US" sz="800" b="1" dirty="0">
              <a:solidFill>
                <a:schemeClr val="tx1"/>
              </a:solidFill>
              <a:latin typeface="Trebuchet MS" pitchFamily="34" charset="0"/>
            </a:endParaRPr>
          </a:p>
        </p:txBody>
      </p:sp>
      <p:sp>
        <p:nvSpPr>
          <p:cNvPr id="74" name="직사각형 73"/>
          <p:cNvSpPr/>
          <p:nvPr/>
        </p:nvSpPr>
        <p:spPr bwMode="auto">
          <a:xfrm>
            <a:off x="373063" y="1546225"/>
            <a:ext cx="1491584"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Basic Information</a:t>
            </a:r>
            <a:endParaRPr lang="ko-KR" altLang="en-US" sz="800" dirty="0">
              <a:ea typeface="맑은 고딕" pitchFamily="50" charset="-127"/>
            </a:endParaRPr>
          </a:p>
        </p:txBody>
      </p:sp>
      <p:sp>
        <p:nvSpPr>
          <p:cNvPr id="75" name="직사각형 74"/>
          <p:cNvSpPr/>
          <p:nvPr/>
        </p:nvSpPr>
        <p:spPr bwMode="auto">
          <a:xfrm>
            <a:off x="1903412" y="1546225"/>
            <a:ext cx="1306513" cy="252413"/>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a:ea typeface="맑은 고딕" pitchFamily="50" charset="-127"/>
              </a:rPr>
              <a:t>Select Product</a:t>
            </a:r>
            <a:endParaRPr lang="ko-KR" altLang="en-US" sz="800">
              <a:ea typeface="맑은 고딕" pitchFamily="50" charset="-127"/>
            </a:endParaRPr>
          </a:p>
        </p:txBody>
      </p:sp>
      <p:sp>
        <p:nvSpPr>
          <p:cNvPr id="79" name="직사각형 78"/>
          <p:cNvSpPr/>
          <p:nvPr/>
        </p:nvSpPr>
        <p:spPr bwMode="auto">
          <a:xfrm>
            <a:off x="3258343" y="1546225"/>
            <a:ext cx="1306514"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Plan</a:t>
            </a:r>
            <a:endParaRPr lang="ko-KR" altLang="en-US" sz="800" dirty="0">
              <a:ea typeface="맑은 고딕" pitchFamily="50" charset="-127"/>
            </a:endParaRPr>
          </a:p>
        </p:txBody>
      </p:sp>
      <p:sp>
        <p:nvSpPr>
          <p:cNvPr id="80" name="직사각형 79"/>
          <p:cNvSpPr/>
          <p:nvPr/>
        </p:nvSpPr>
        <p:spPr bwMode="auto">
          <a:xfrm>
            <a:off x="4617243" y="1546225"/>
            <a:ext cx="1306514"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Illustration</a:t>
            </a:r>
            <a:endParaRPr lang="ko-KR" altLang="en-US" sz="800" dirty="0">
              <a:ea typeface="맑은 고딕" pitchFamily="50" charset="-127"/>
            </a:endParaRPr>
          </a:p>
        </p:txBody>
      </p:sp>
      <p:pic>
        <p:nvPicPr>
          <p:cNvPr id="81" name="그림 5"/>
          <p:cNvPicPr>
            <a:picLocks noChangeAspect="1"/>
          </p:cNvPicPr>
          <p:nvPr/>
        </p:nvPicPr>
        <p:blipFill>
          <a:blip r:embed="rId6" cstate="print"/>
          <a:srcRect/>
          <a:stretch>
            <a:fillRect/>
          </a:stretch>
        </p:blipFill>
        <p:spPr bwMode="auto">
          <a:xfrm>
            <a:off x="2987146" y="1575593"/>
            <a:ext cx="193675" cy="193675"/>
          </a:xfrm>
          <a:prstGeom prst="rect">
            <a:avLst/>
          </a:prstGeom>
          <a:noFill/>
          <a:ln w="9525">
            <a:noFill/>
            <a:miter lim="800000"/>
            <a:headEnd/>
            <a:tailEnd/>
          </a:ln>
        </p:spPr>
      </p:pic>
      <p:pic>
        <p:nvPicPr>
          <p:cNvPr id="82" name="그림 6"/>
          <p:cNvPicPr>
            <a:picLocks noChangeAspect="1"/>
          </p:cNvPicPr>
          <p:nvPr/>
        </p:nvPicPr>
        <p:blipFill>
          <a:blip r:embed="rId7" cstate="print"/>
          <a:srcRect/>
          <a:stretch>
            <a:fillRect/>
          </a:stretch>
        </p:blipFill>
        <p:spPr bwMode="auto">
          <a:xfrm>
            <a:off x="4309534" y="1575593"/>
            <a:ext cx="215900" cy="215900"/>
          </a:xfrm>
          <a:prstGeom prst="rect">
            <a:avLst/>
          </a:prstGeom>
          <a:noFill/>
          <a:ln w="9525">
            <a:noFill/>
            <a:miter lim="800000"/>
            <a:headEnd/>
            <a:tailEnd/>
          </a:ln>
        </p:spPr>
      </p:pic>
      <p:pic>
        <p:nvPicPr>
          <p:cNvPr id="83" name="그림 89"/>
          <p:cNvPicPr>
            <a:picLocks noChangeAspect="1"/>
          </p:cNvPicPr>
          <p:nvPr/>
        </p:nvPicPr>
        <p:blipFill>
          <a:blip r:embed="rId7" cstate="print"/>
          <a:srcRect/>
          <a:stretch>
            <a:fillRect/>
          </a:stretch>
        </p:blipFill>
        <p:spPr bwMode="auto">
          <a:xfrm>
            <a:off x="5674783" y="1564480"/>
            <a:ext cx="215900" cy="215900"/>
          </a:xfrm>
          <a:prstGeom prst="rect">
            <a:avLst/>
          </a:prstGeom>
          <a:noFill/>
          <a:ln w="9525">
            <a:noFill/>
            <a:miter lim="800000"/>
            <a:headEnd/>
            <a:tailEnd/>
          </a:ln>
        </p:spPr>
      </p:pic>
      <p:pic>
        <p:nvPicPr>
          <p:cNvPr id="85" name="그림 8"/>
          <p:cNvPicPr>
            <a:picLocks noChangeAspect="1"/>
          </p:cNvPicPr>
          <p:nvPr/>
        </p:nvPicPr>
        <p:blipFill>
          <a:blip r:embed="rId8" cstate="print"/>
          <a:srcRect/>
          <a:stretch>
            <a:fillRect/>
          </a:stretch>
        </p:blipFill>
        <p:spPr bwMode="auto">
          <a:xfrm>
            <a:off x="1637771" y="1573742"/>
            <a:ext cx="193675" cy="193675"/>
          </a:xfrm>
          <a:prstGeom prst="rect">
            <a:avLst/>
          </a:prstGeom>
          <a:noFill/>
          <a:ln w="9525">
            <a:noFill/>
            <a:miter lim="800000"/>
            <a:headEnd/>
            <a:tailEnd/>
          </a:ln>
        </p:spPr>
      </p:pic>
    </p:spTree>
    <p:extLst>
      <p:ext uri="{BB962C8B-B14F-4D97-AF65-F5344CB8AC3E}">
        <p14:creationId xmlns="" xmlns:p14="http://schemas.microsoft.com/office/powerpoint/2010/main" val="360094274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제목 5"/>
          <p:cNvSpPr txBox="1">
            <a:spLocks/>
          </p:cNvSpPr>
          <p:nvPr/>
        </p:nvSpPr>
        <p:spPr bwMode="auto">
          <a:xfrm>
            <a:off x="630237" y="2795588"/>
            <a:ext cx="9068933" cy="820737"/>
          </a:xfrm>
          <a:prstGeom prst="rect">
            <a:avLst/>
          </a:prstGeom>
          <a:noFill/>
          <a:ln w="9525">
            <a:noFill/>
            <a:miter lim="800000"/>
            <a:headEnd/>
            <a:tailEnd/>
          </a:ln>
        </p:spPr>
        <p:txBody>
          <a:bodyPr/>
          <a:lstStyle/>
          <a:p>
            <a:pPr eaLnBrk="0" hangingPunct="0"/>
            <a:r>
              <a:rPr kumimoji="0" lang="en-US" altLang="ko-KR" sz="4400" dirty="0">
                <a:solidFill>
                  <a:schemeClr val="bg1"/>
                </a:solidFill>
                <a:latin typeface="Trebuchet MS" pitchFamily="34" charset="0"/>
                <a:ea typeface="맑은 고딕" pitchFamily="50" charset="-127"/>
              </a:rPr>
              <a:t>Plan </a:t>
            </a:r>
            <a:r>
              <a:rPr kumimoji="0" lang="en-US" altLang="ko-KR" sz="4400" dirty="0" smtClean="0">
                <a:solidFill>
                  <a:schemeClr val="bg1"/>
                </a:solidFill>
                <a:latin typeface="Trebuchet MS" pitchFamily="34" charset="0"/>
                <a:ea typeface="맑은 고딕" pitchFamily="50" charset="-127"/>
              </a:rPr>
              <a:t>– </a:t>
            </a:r>
            <a:r>
              <a:rPr kumimoji="0" lang="en-US" altLang="ko-KR" sz="3600" dirty="0" err="1">
                <a:solidFill>
                  <a:schemeClr val="bg1"/>
                </a:solidFill>
                <a:latin typeface="Trebuchet MS" pitchFamily="34" charset="0"/>
                <a:ea typeface="맑은 고딕" pitchFamily="50" charset="-127"/>
              </a:rPr>
              <a:t>AmMetLife</a:t>
            </a:r>
            <a:r>
              <a:rPr kumimoji="0" lang="en-US" altLang="ko-KR" sz="3600" dirty="0">
                <a:solidFill>
                  <a:schemeClr val="bg1"/>
                </a:solidFill>
                <a:latin typeface="Trebuchet MS" pitchFamily="34" charset="0"/>
                <a:ea typeface="맑은 고딕" pitchFamily="50" charset="-127"/>
              </a:rPr>
              <a:t> </a:t>
            </a:r>
            <a:r>
              <a:rPr kumimoji="0" lang="en-US" altLang="ko-KR" sz="3600" dirty="0" smtClean="0">
                <a:solidFill>
                  <a:schemeClr val="bg1"/>
                </a:solidFill>
                <a:latin typeface="Trebuchet MS" pitchFamily="34" charset="0"/>
                <a:ea typeface="맑은 고딕" pitchFamily="50" charset="-127"/>
              </a:rPr>
              <a:t>Lifestyle , </a:t>
            </a:r>
          </a:p>
          <a:p>
            <a:pPr eaLnBrk="0" hangingPunct="0"/>
            <a:r>
              <a:rPr kumimoji="0" lang="en-US" altLang="ko-KR" sz="3600" dirty="0">
                <a:solidFill>
                  <a:schemeClr val="bg1"/>
                </a:solidFill>
                <a:latin typeface="Trebuchet MS" pitchFamily="34" charset="0"/>
                <a:ea typeface="맑은 고딕" pitchFamily="50" charset="-127"/>
              </a:rPr>
              <a:t>	</a:t>
            </a:r>
            <a:r>
              <a:rPr kumimoji="0" lang="en-US" altLang="ko-KR" sz="3600" dirty="0" smtClean="0">
                <a:solidFill>
                  <a:schemeClr val="bg1"/>
                </a:solidFill>
                <a:latin typeface="Trebuchet MS" pitchFamily="34" charset="0"/>
                <a:ea typeface="맑은 고딕" pitchFamily="50" charset="-127"/>
              </a:rPr>
              <a:t>     </a:t>
            </a:r>
            <a:r>
              <a:rPr kumimoji="0" lang="en-US" altLang="ko-KR" sz="3600" dirty="0" err="1" smtClean="0">
                <a:solidFill>
                  <a:schemeClr val="bg1"/>
                </a:solidFill>
                <a:latin typeface="Trebuchet MS" pitchFamily="34" charset="0"/>
                <a:ea typeface="맑은 고딕" pitchFamily="50" charset="-127"/>
              </a:rPr>
              <a:t>AmMetLife</a:t>
            </a:r>
            <a:r>
              <a:rPr kumimoji="0" lang="en-US" altLang="ko-KR" sz="3600" dirty="0" smtClean="0">
                <a:solidFill>
                  <a:schemeClr val="bg1"/>
                </a:solidFill>
                <a:latin typeface="Trebuchet MS" pitchFamily="34" charset="0"/>
                <a:ea typeface="맑은 고딕" pitchFamily="50" charset="-127"/>
              </a:rPr>
              <a:t> Link,  </a:t>
            </a:r>
          </a:p>
          <a:p>
            <a:pPr eaLnBrk="0" hangingPunct="0"/>
            <a:r>
              <a:rPr kumimoji="0" lang="en-US" altLang="ko-KR" sz="3600" dirty="0">
                <a:solidFill>
                  <a:schemeClr val="bg1"/>
                </a:solidFill>
                <a:latin typeface="Trebuchet MS" pitchFamily="34" charset="0"/>
                <a:ea typeface="맑은 고딕" pitchFamily="50" charset="-127"/>
              </a:rPr>
              <a:t>	 </a:t>
            </a:r>
            <a:r>
              <a:rPr kumimoji="0" lang="en-US" altLang="ko-KR" sz="3600" dirty="0" smtClean="0">
                <a:solidFill>
                  <a:schemeClr val="bg1"/>
                </a:solidFill>
                <a:latin typeface="Trebuchet MS" pitchFamily="34" charset="0"/>
                <a:ea typeface="맑은 고딕" pitchFamily="50" charset="-127"/>
              </a:rPr>
              <a:t>    </a:t>
            </a:r>
            <a:r>
              <a:rPr kumimoji="0" lang="en-US" altLang="ko-KR" sz="3600" dirty="0" err="1" smtClean="0">
                <a:solidFill>
                  <a:schemeClr val="bg1"/>
                </a:solidFill>
                <a:latin typeface="Trebuchet MS" pitchFamily="34" charset="0"/>
                <a:ea typeface="맑은 고딕" pitchFamily="50" charset="-127"/>
              </a:rPr>
              <a:t>AmUni</a:t>
            </a:r>
            <a:r>
              <a:rPr kumimoji="0" lang="en-US" altLang="ko-KR" sz="3600" dirty="0" smtClean="0">
                <a:solidFill>
                  <a:schemeClr val="bg1"/>
                </a:solidFill>
                <a:latin typeface="Trebuchet MS" pitchFamily="34" charset="0"/>
                <a:ea typeface="맑은 고딕" pitchFamily="50" charset="-127"/>
              </a:rPr>
              <a:t> Education</a:t>
            </a:r>
            <a:endParaRPr kumimoji="0" lang="en-US" altLang="ko-KR" sz="3600" dirty="0">
              <a:solidFill>
                <a:schemeClr val="bg1"/>
              </a:solidFill>
              <a:latin typeface="Trebuchet MS" pitchFamily="34" charset="0"/>
              <a:ea typeface="맑은 고딕" pitchFamily="50" charset="-127"/>
            </a:endParaRPr>
          </a:p>
        </p:txBody>
      </p:sp>
    </p:spTree>
    <p:extLst>
      <p:ext uri="{BB962C8B-B14F-4D97-AF65-F5344CB8AC3E}">
        <p14:creationId xmlns="" xmlns:p14="http://schemas.microsoft.com/office/powerpoint/2010/main" val="407650822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ko-KR" sz="1800" smtClean="0"/>
              <a:t>6. Sales Illustration</a:t>
            </a:r>
            <a:endParaRPr lang="en-US" sz="1800" smtClean="0"/>
          </a:p>
        </p:txBody>
      </p:sp>
      <p:sp>
        <p:nvSpPr>
          <p:cNvPr id="31747" name="Content Placeholder 2"/>
          <p:cNvSpPr>
            <a:spLocks noGrp="1"/>
          </p:cNvSpPr>
          <p:nvPr>
            <p:ph idx="5"/>
          </p:nvPr>
        </p:nvSpPr>
        <p:spPr>
          <a:xfrm>
            <a:off x="223838" y="728663"/>
            <a:ext cx="6910387" cy="280987"/>
          </a:xfrm>
          <a:noFill/>
        </p:spPr>
        <p:txBody>
          <a:bodyPr/>
          <a:lstStyle/>
          <a:p>
            <a:pPr marL="0" indent="0">
              <a:buFont typeface="Wingdings" pitchFamily="2" charset="2"/>
              <a:buNone/>
            </a:pPr>
            <a:r>
              <a:rPr lang="en-US" altLang="ko-KR" smtClean="0"/>
              <a:t>6.3 Plan (1/2)</a:t>
            </a:r>
          </a:p>
        </p:txBody>
      </p:sp>
      <p:sp>
        <p:nvSpPr>
          <p:cNvPr id="31748"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31749"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31750"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31751" name="그룹 170"/>
          <p:cNvGrpSpPr>
            <a:grpSpLocks/>
          </p:cNvGrpSpPr>
          <p:nvPr/>
        </p:nvGrpSpPr>
        <p:grpSpPr bwMode="auto">
          <a:xfrm rot="-8100000">
            <a:off x="597694" y="1234281"/>
            <a:ext cx="212725" cy="214313"/>
            <a:chOff x="3740150" y="525463"/>
            <a:chExt cx="349250" cy="350837"/>
          </a:xfrm>
        </p:grpSpPr>
        <p:cxnSp>
          <p:nvCxnSpPr>
            <p:cNvPr id="9" name="직선 연결선 8"/>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0" name="직선 연결선 9"/>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31752" name="직사각형 21"/>
          <p:cNvSpPr>
            <a:spLocks noChangeArrowheads="1"/>
          </p:cNvSpPr>
          <p:nvPr/>
        </p:nvSpPr>
        <p:spPr bwMode="auto">
          <a:xfrm>
            <a:off x="844550" y="1216025"/>
            <a:ext cx="1279525"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Sales Illustration</a:t>
            </a:r>
            <a:endParaRPr lang="ko-KR" altLang="en-US" sz="1100">
              <a:latin typeface="Trebuchet MS" pitchFamily="34" charset="0"/>
              <a:ea typeface="맑은 고딕" pitchFamily="50" charset="-127"/>
            </a:endParaRPr>
          </a:p>
        </p:txBody>
      </p:sp>
      <p:pic>
        <p:nvPicPr>
          <p:cNvPr id="31753" name="Picture 28" descr="C:\Users\08539\Downloads\1403786430_45_Menu.png"/>
          <p:cNvPicPr>
            <a:picLocks noChangeAspect="1" noChangeArrowheads="1"/>
          </p:cNvPicPr>
          <p:nvPr/>
        </p:nvPicPr>
        <p:blipFill>
          <a:blip r:embed="rId3" cstate="print"/>
          <a:srcRect/>
          <a:stretch>
            <a:fillRect/>
          </a:stretch>
        </p:blipFill>
        <p:spPr bwMode="auto">
          <a:xfrm>
            <a:off x="393700" y="1227138"/>
            <a:ext cx="234950" cy="234950"/>
          </a:xfrm>
          <a:prstGeom prst="rect">
            <a:avLst/>
          </a:prstGeom>
          <a:noFill/>
          <a:ln w="9525">
            <a:noFill/>
            <a:miter lim="800000"/>
            <a:headEnd/>
            <a:tailEnd/>
          </a:ln>
        </p:spPr>
      </p:pic>
      <p:grpSp>
        <p:nvGrpSpPr>
          <p:cNvPr id="31754" name="그룹 170"/>
          <p:cNvGrpSpPr>
            <a:grpSpLocks/>
          </p:cNvGrpSpPr>
          <p:nvPr/>
        </p:nvGrpSpPr>
        <p:grpSpPr bwMode="auto">
          <a:xfrm rot="-8100000">
            <a:off x="2108200" y="1233488"/>
            <a:ext cx="212725" cy="215900"/>
            <a:chOff x="3740150" y="525463"/>
            <a:chExt cx="349250" cy="350837"/>
          </a:xfrm>
        </p:grpSpPr>
        <p:cxnSp>
          <p:nvCxnSpPr>
            <p:cNvPr id="17" name="직선 연결선 16"/>
            <p:cNvCxnSpPr/>
            <p:nvPr/>
          </p:nvCxnSpPr>
          <p:spPr bwMode="auto">
            <a:xfrm rot="5400000">
              <a:off x="3586759" y="696322"/>
              <a:ext cx="348258"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8" name="직선 연결선 17"/>
            <p:cNvCxnSpPr/>
            <p:nvPr/>
          </p:nvCxnSpPr>
          <p:spPr bwMode="auto">
            <a:xfrm rot="10800000">
              <a:off x="3743836" y="879644"/>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19" name="직사각형 21"/>
          <p:cNvSpPr>
            <a:spLocks noChangeArrowheads="1"/>
          </p:cNvSpPr>
          <p:nvPr/>
        </p:nvSpPr>
        <p:spPr bwMode="auto">
          <a:xfrm>
            <a:off x="2447925" y="1216025"/>
            <a:ext cx="468313"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kumimoji="0" lang="en-US" altLang="ko-KR" sz="1100" b="1" kern="0" dirty="0">
                <a:solidFill>
                  <a:srgbClr val="FFFFFF"/>
                </a:solidFill>
                <a:latin typeface="Trebuchet MS"/>
                <a:ea typeface="맑은 고딕"/>
              </a:rPr>
              <a:t>Plan</a:t>
            </a:r>
          </a:p>
        </p:txBody>
      </p:sp>
      <p:sp>
        <p:nvSpPr>
          <p:cNvPr id="20"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31757" name="모서리가 둥근 직사각형 89"/>
          <p:cNvSpPr>
            <a:spLocks noChangeArrowheads="1"/>
          </p:cNvSpPr>
          <p:nvPr/>
        </p:nvSpPr>
        <p:spPr bwMode="auto">
          <a:xfrm>
            <a:off x="393700" y="6078538"/>
            <a:ext cx="5143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graphicFrame>
        <p:nvGraphicFramePr>
          <p:cNvPr id="181" name="Group 369"/>
          <p:cNvGraphicFramePr>
            <a:graphicFrameLocks noGrp="1"/>
          </p:cNvGraphicFramePr>
          <p:nvPr>
            <p:extLst>
              <p:ext uri="{D42A27DB-BD31-4B8C-83A1-F6EECF244321}">
                <p14:modId xmlns="" xmlns:p14="http://schemas.microsoft.com/office/powerpoint/2010/main" val="118124508"/>
              </p:ext>
            </p:extLst>
          </p:nvPr>
        </p:nvGraphicFramePr>
        <p:xfrm>
          <a:off x="7534275" y="917575"/>
          <a:ext cx="2371725" cy="4384455"/>
        </p:xfrm>
        <a:graphic>
          <a:graphicData uri="http://schemas.openxmlformats.org/drawingml/2006/table">
            <a:tbl>
              <a:tblPr/>
              <a:tblGrid>
                <a:gridCol w="255588"/>
                <a:gridCol w="2116137"/>
              </a:tblGrid>
              <a:tr h="51117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p>
                  </a:txBody>
                  <a:tcPr marL="0" marR="0" marT="45691" marB="4569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8900" marR="0" lvl="0" indent="-88900" algn="l" defTabSz="941388" rtl="0" eaLnBrk="1" fontAlgn="base" latinLnBrk="0" hangingPunct="1">
                        <a:lnSpc>
                          <a:spcPct val="120000"/>
                        </a:lnSpc>
                        <a:spcBef>
                          <a:spcPct val="0"/>
                        </a:spcBef>
                        <a:spcAft>
                          <a:spcPct val="0"/>
                        </a:spcAft>
                        <a:buClr>
                          <a:srgbClr val="262673"/>
                        </a:buClr>
                        <a:buSzTx/>
                        <a:buFont typeface="Wingdings" pitchFamily="2" charset="2"/>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[Fund Type] Button:</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Show Fund Type Popup</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Only ILP product, show this button</a:t>
                      </a:r>
                    </a:p>
                  </a:txBody>
                  <a:tcPr marL="36000" marR="36000" marT="35977" marB="35977"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맑은 고딕" pitchFamily="50" charset="-127"/>
                          <a:ea typeface="맑은 고딕" pitchFamily="50" charset="-127"/>
                          <a:sym typeface="Wingdings 2" pitchFamily="18" charset="2"/>
                        </a:rPr>
                        <a:t>2</a:t>
                      </a:r>
                    </a:p>
                  </a:txBody>
                  <a:tcPr marL="0" marR="0" marT="45691" marB="4569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[Top Up] Button:</a:t>
                      </a:r>
                    </a:p>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Show Top Up Popup</a:t>
                      </a:r>
                    </a:p>
                  </a:txBody>
                  <a:tcPr marL="36000" marR="36000" marT="35977" marB="35977"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56658">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맑은 고딕" pitchFamily="50" charset="-127"/>
                          <a:ea typeface="맑은 고딕" pitchFamily="50" charset="-127"/>
                          <a:sym typeface="Wingdings 2" pitchFamily="18" charset="2"/>
                        </a:rPr>
                        <a:t>3</a:t>
                      </a:r>
                    </a:p>
                  </a:txBody>
                  <a:tcPr marL="0" marR="0" marT="45691" marB="4569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[Preference] Button:</a:t>
                      </a:r>
                    </a:p>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Show Calculate Option Popup</a:t>
                      </a:r>
                    </a:p>
                  </a:txBody>
                  <a:tcPr marL="36000" marR="36000" marT="35977" marB="35977"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맑은 고딕" pitchFamily="50" charset="-127"/>
                          <a:ea typeface="맑은 고딕" pitchFamily="50" charset="-127"/>
                          <a:sym typeface="Wingdings 2" pitchFamily="18" charset="2"/>
                        </a:rPr>
                        <a:t>4</a:t>
                      </a:r>
                    </a:p>
                  </a:txBody>
                  <a:tcPr marL="0" marR="0" marT="45691" marB="4569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[Calculate] Button:</a:t>
                      </a:r>
                    </a:p>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After calculate premium, results are bind to bottom fields.</a:t>
                      </a:r>
                    </a:p>
                  </a:txBody>
                  <a:tcPr marL="36000" marR="36000" marT="35977" marB="35977"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87350">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맑은 고딕" pitchFamily="50" charset="-127"/>
                          <a:ea typeface="맑은 고딕" pitchFamily="50" charset="-127"/>
                          <a:sym typeface="Wingdings 2" pitchFamily="18" charset="2"/>
                        </a:rPr>
                        <a:t>5</a:t>
                      </a:r>
                    </a:p>
                  </a:txBody>
                  <a:tcPr marL="0" marR="0" marT="45691" marB="4569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[Frequency Payment] Dropdown:</a:t>
                      </a:r>
                    </a:p>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Annually, Half Yearly, Quarterly, Monthly, Monthly(Biro </a:t>
                      </a: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Angkasa</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Monthly(Worksite </a:t>
                      </a: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Mktg</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Salary Deduction), Monthly(Salary Deduction), EPP</a:t>
                      </a:r>
                    </a:p>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1" i="0" u="none" strike="noStrike" cap="none" normalizeH="0" baseline="0" dirty="0" smtClean="0">
                          <a:ln>
                            <a:noFill/>
                          </a:ln>
                          <a:solidFill>
                            <a:srgbClr val="FF0000"/>
                          </a:solidFill>
                          <a:effectLst/>
                          <a:latin typeface="Trebuchet MS" pitchFamily="34" charset="0"/>
                          <a:ea typeface="맑은 고딕" pitchFamily="50" charset="-127"/>
                          <a:sym typeface="Wingdings 2" pitchFamily="18" charset="2"/>
                        </a:rPr>
                        <a:t> This option is same for all products</a:t>
                      </a:r>
                    </a:p>
                  </a:txBody>
                  <a:tcPr marL="36000" marR="36000" marT="35977" marB="35977"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51117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맑은 고딕" pitchFamily="50" charset="-127"/>
                          <a:ea typeface="맑은 고딕" pitchFamily="50" charset="-127"/>
                          <a:sym typeface="Wingdings 2" pitchFamily="18" charset="2"/>
                        </a:rPr>
                        <a:t>6</a:t>
                      </a:r>
                    </a:p>
                  </a:txBody>
                  <a:tcPr marL="0" marR="0" marT="45691" marB="4569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[Reference] Button:</a:t>
                      </a:r>
                    </a:p>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Go to reference of Home page in order to show ILF information PDF</a:t>
                      </a:r>
                    </a:p>
                  </a:txBody>
                  <a:tcPr marL="36000" marR="36000" marT="35977" marB="35977"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68300">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7</a:t>
                      </a:r>
                    </a:p>
                  </a:txBody>
                  <a:tcPr marL="0" marR="0" marT="45691" marB="4569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[Brochure] Button:</a:t>
                      </a:r>
                    </a:p>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Go to brochure of Home page</a:t>
                      </a:r>
                    </a:p>
                  </a:txBody>
                  <a:tcPr marL="36000" marR="36000" marT="35977" marB="35977"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68300">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8</a:t>
                      </a:r>
                    </a:p>
                  </a:txBody>
                  <a:tcPr marL="0" marR="0" marT="45691" marB="4569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1" i="0" u="none" strike="noStrike" cap="none" normalizeH="0" baseline="0" dirty="0" smtClean="0">
                          <a:ln>
                            <a:noFill/>
                          </a:ln>
                          <a:solidFill>
                            <a:srgbClr val="FF0000"/>
                          </a:solidFill>
                          <a:effectLst/>
                          <a:latin typeface="Trebuchet MS" pitchFamily="34" charset="0"/>
                          <a:ea typeface="맑은 고딕" pitchFamily="50" charset="-127"/>
                          <a:sym typeface="Wingdings 2" pitchFamily="18" charset="2"/>
                        </a:rPr>
                        <a:t> Rider tooltip:</a:t>
                      </a:r>
                    </a:p>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None/>
                        <a:tabLst/>
                      </a:pPr>
                      <a:r>
                        <a:rPr kumimoji="0" lang="en-US" altLang="ko-KR" sz="800" b="1" i="0" u="none" strike="noStrike" cap="none" normalizeH="0" baseline="0" dirty="0" smtClean="0">
                          <a:ln>
                            <a:noFill/>
                          </a:ln>
                          <a:solidFill>
                            <a:srgbClr val="FF0000"/>
                          </a:solidFill>
                          <a:effectLst/>
                          <a:latin typeface="Trebuchet MS" pitchFamily="34" charset="0"/>
                          <a:ea typeface="맑은 고딕" pitchFamily="50" charset="-127"/>
                          <a:sym typeface="Wingdings 2" pitchFamily="18" charset="2"/>
                        </a:rPr>
                        <a:t>In case field input is required, tooltip for data entry will be shown in tooltip box.</a:t>
                      </a:r>
                    </a:p>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None/>
                        <a:tabLst/>
                      </a:pPr>
                      <a:r>
                        <a:rPr kumimoji="0" lang="en-US" altLang="ko-KR" sz="800" b="1" i="0" u="none" strike="noStrike" cap="none" normalizeH="0" baseline="0" dirty="0" smtClean="0">
                          <a:ln>
                            <a:noFill/>
                          </a:ln>
                          <a:solidFill>
                            <a:srgbClr val="FF0000"/>
                          </a:solidFill>
                          <a:effectLst/>
                          <a:latin typeface="Trebuchet MS" pitchFamily="34" charset="0"/>
                          <a:ea typeface="맑은 고딕" pitchFamily="50" charset="-127"/>
                          <a:sym typeface="Wingdings 2" pitchFamily="18" charset="2"/>
                        </a:rPr>
                        <a:t>Rider with tooltip is indicated with underline.</a:t>
                      </a:r>
                    </a:p>
                  </a:txBody>
                  <a:tcPr marL="36000" marR="36000" marT="35977" marB="35977"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246" name="직사각형 245"/>
          <p:cNvSpPr/>
          <p:nvPr/>
        </p:nvSpPr>
        <p:spPr bwMode="auto">
          <a:xfrm>
            <a:off x="293688" y="3515096"/>
            <a:ext cx="7045325" cy="276225"/>
          </a:xfrm>
          <a:prstGeom prst="rect">
            <a:avLst/>
          </a:prstGeom>
          <a:solidFill>
            <a:srgbClr val="7A93BC"/>
          </a:solidFill>
          <a:ln w="6350" algn="ctr">
            <a:solidFill>
              <a:schemeClr val="bg1">
                <a:lumMod val="50000"/>
              </a:schemeClr>
            </a:solidFill>
            <a:miter lim="800000"/>
            <a:headEnd/>
            <a:tailEnd/>
          </a:ln>
        </p:spPr>
        <p:txBody>
          <a:bodyPr wrap="none" lIns="90000" tIns="46800" rIns="90000" bIns="46800" anchor="ctr"/>
          <a:lstStyle/>
          <a:p>
            <a:pPr marL="92075" indent="-92075">
              <a:defRPr/>
            </a:pPr>
            <a:r>
              <a:rPr lang="en-US" altLang="ko-KR" sz="800" dirty="0">
                <a:solidFill>
                  <a:srgbClr val="FFFFFF"/>
                </a:solidFill>
                <a:latin typeface="Trebuchet MS" pitchFamily="34" charset="0"/>
                <a:ea typeface="맑은 고딕" pitchFamily="50" charset="-127"/>
              </a:rPr>
              <a:t>Riders</a:t>
            </a:r>
            <a:endParaRPr lang="ko-KR" altLang="en-US" sz="800" dirty="0">
              <a:solidFill>
                <a:srgbClr val="FFFFFF"/>
              </a:solidFill>
              <a:latin typeface="Trebuchet MS" pitchFamily="34" charset="0"/>
              <a:ea typeface="맑은 고딕" pitchFamily="50" charset="-127"/>
            </a:endParaRPr>
          </a:p>
        </p:txBody>
      </p:sp>
      <p:graphicFrame>
        <p:nvGraphicFramePr>
          <p:cNvPr id="254" name="Group 381"/>
          <p:cNvGraphicFramePr>
            <a:graphicFrameLocks noGrp="1"/>
          </p:cNvGraphicFramePr>
          <p:nvPr>
            <p:extLst>
              <p:ext uri="{D42A27DB-BD31-4B8C-83A1-F6EECF244321}">
                <p14:modId xmlns="" xmlns:p14="http://schemas.microsoft.com/office/powerpoint/2010/main" val="4279211270"/>
              </p:ext>
            </p:extLst>
          </p:nvPr>
        </p:nvGraphicFramePr>
        <p:xfrm>
          <a:off x="307975" y="3791321"/>
          <a:ext cx="7035800" cy="2056077"/>
        </p:xfrm>
        <a:graphic>
          <a:graphicData uri="http://schemas.openxmlformats.org/drawingml/2006/table">
            <a:tbl>
              <a:tblPr/>
              <a:tblGrid>
                <a:gridCol w="347043"/>
                <a:gridCol w="821410"/>
                <a:gridCol w="3674593"/>
                <a:gridCol w="579146"/>
                <a:gridCol w="1613608"/>
              </a:tblGrid>
              <a:tr h="286005">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36002" marR="36002" marT="45679" marB="45679"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Code</a:t>
                      </a:r>
                    </a:p>
                  </a:txBody>
                  <a:tcPr marL="36002" marR="36002" marT="45679" marB="45679"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Rider Name</a:t>
                      </a:r>
                    </a:p>
                  </a:txBody>
                  <a:tcPr marL="36002" marR="36002" marT="45679" marB="45679"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Term</a:t>
                      </a:r>
                    </a:p>
                  </a:txBody>
                  <a:tcPr marL="36002" marR="36002" marT="45679" marB="45679"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Sum Assured</a:t>
                      </a:r>
                    </a:p>
                  </a:txBody>
                  <a:tcPr marL="36002" marR="36002" marT="45679" marB="45679" anchor="ctr" horzOverflow="overflow">
                    <a:lnL w="3175" cap="flat" cmpd="sng" algn="ctr">
                      <a:solidFill>
                        <a:srgbClr val="7F7F7F"/>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r>
              <a:tr h="295012">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ABB+</a:t>
                      </a: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lang="en-US" altLang="ko-KR" sz="800" u="none" dirty="0" smtClean="0">
                          <a:effectLst/>
                        </a:rPr>
                        <a:t>Accident Benefits Rider</a:t>
                      </a: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90004"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95012">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CAIB+</a:t>
                      </a: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lang="en-US" altLang="ko-KR" sz="800" dirty="0" smtClean="0">
                          <a:effectLst/>
                        </a:rPr>
                        <a:t>Comprehensive Accident Indemnity Benefit</a:t>
                      </a: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90004"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95012">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DDIB+</a:t>
                      </a: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lang="en-US" altLang="ko-KR" sz="800" dirty="0" smtClean="0">
                          <a:effectLst/>
                        </a:rPr>
                        <a:t>Deferred Disability Income Rider</a:t>
                      </a: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90004"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95012">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DWPW+</a:t>
                      </a: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lang="en-US" altLang="ko-KR" sz="800" dirty="0" smtClean="0">
                          <a:effectLst/>
                        </a:rPr>
                        <a:t>Dread Disease Waiver of Premium Rider</a:t>
                      </a: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90004"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95012">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HBR+</a:t>
                      </a: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lang="en-US" altLang="ko-KR" sz="800" u="sng" dirty="0" smtClean="0">
                          <a:effectLst/>
                        </a:rPr>
                        <a:t>Hospitalization Benefit Rider</a:t>
                      </a:r>
                      <a:endParaRPr kumimoji="0" lang="ko-KR" altLang="en-US" sz="800" b="0" i="0" u="sng"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90004"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95012">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LTR+</a:t>
                      </a: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lang="en-US" altLang="ko-KR" sz="800" dirty="0" smtClean="0">
                          <a:effectLst/>
                        </a:rPr>
                        <a:t>Level Term Rider</a:t>
                      </a: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90004"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31845" name="직사각형 270"/>
          <p:cNvSpPr>
            <a:spLocks noChangeArrowheads="1"/>
          </p:cNvSpPr>
          <p:nvPr/>
        </p:nvSpPr>
        <p:spPr bwMode="auto">
          <a:xfrm>
            <a:off x="398463" y="2546350"/>
            <a:ext cx="728084"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Policy Term</a:t>
            </a:r>
            <a:endParaRPr kumimoji="0" lang="ko-KR" altLang="en-US" sz="800" dirty="0">
              <a:latin typeface="맑은 고딕" pitchFamily="50" charset="-127"/>
              <a:ea typeface="맑은 고딕" pitchFamily="50" charset="-127"/>
            </a:endParaRPr>
          </a:p>
        </p:txBody>
      </p:sp>
      <p:sp>
        <p:nvSpPr>
          <p:cNvPr id="31846" name="직사각형 270"/>
          <p:cNvSpPr>
            <a:spLocks noChangeArrowheads="1"/>
          </p:cNvSpPr>
          <p:nvPr/>
        </p:nvSpPr>
        <p:spPr bwMode="auto">
          <a:xfrm>
            <a:off x="389996" y="2895600"/>
            <a:ext cx="1055687"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Sum Assured (RM)</a:t>
            </a:r>
            <a:endParaRPr kumimoji="0" lang="ko-KR" altLang="en-US" sz="800" dirty="0">
              <a:latin typeface="맑은 고딕" pitchFamily="50" charset="-127"/>
              <a:ea typeface="맑은 고딕" pitchFamily="50" charset="-127"/>
            </a:endParaRPr>
          </a:p>
        </p:txBody>
      </p:sp>
      <p:sp>
        <p:nvSpPr>
          <p:cNvPr id="31847" name="직사각형 270"/>
          <p:cNvSpPr>
            <a:spLocks noChangeArrowheads="1"/>
          </p:cNvSpPr>
          <p:nvPr/>
        </p:nvSpPr>
        <p:spPr bwMode="auto">
          <a:xfrm>
            <a:off x="3911600" y="2895600"/>
            <a:ext cx="1123950"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u="sng">
                <a:latin typeface="맑은 고딕" pitchFamily="50" charset="-127"/>
                <a:ea typeface="맑은 고딕" pitchFamily="50" charset="-127"/>
              </a:rPr>
              <a:t>Total Premium (RM)</a:t>
            </a:r>
            <a:endParaRPr kumimoji="0" lang="ko-KR" altLang="en-US" sz="800" u="sng">
              <a:latin typeface="맑은 고딕" pitchFamily="50" charset="-127"/>
              <a:ea typeface="맑은 고딕" pitchFamily="50" charset="-127"/>
            </a:endParaRPr>
          </a:p>
        </p:txBody>
      </p:sp>
      <p:sp>
        <p:nvSpPr>
          <p:cNvPr id="277" name="AutoShape 318"/>
          <p:cNvSpPr>
            <a:spLocks noChangeArrowheads="1"/>
          </p:cNvSpPr>
          <p:nvPr/>
        </p:nvSpPr>
        <p:spPr bwMode="auto">
          <a:xfrm>
            <a:off x="5157788" y="2876550"/>
            <a:ext cx="2014537"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smtClean="0">
                <a:solidFill>
                  <a:schemeClr val="bg1">
                    <a:lumMod val="50000"/>
                  </a:schemeClr>
                </a:solidFill>
                <a:latin typeface="Trebuchet MS"/>
                <a:ea typeface="맑은 고딕" pitchFamily="50" charset="-127"/>
              </a:rPr>
              <a:t>5,000</a:t>
            </a:r>
            <a:endParaRPr kumimoji="0" lang="en-US" altLang="ko-KR" sz="700" dirty="0">
              <a:solidFill>
                <a:schemeClr val="bg1">
                  <a:lumMod val="50000"/>
                </a:schemeClr>
              </a:solidFill>
              <a:latin typeface="Trebuchet MS"/>
              <a:ea typeface="맑은 고딕" pitchFamily="50" charset="-127"/>
            </a:endParaRPr>
          </a:p>
        </p:txBody>
      </p:sp>
      <p:sp>
        <p:nvSpPr>
          <p:cNvPr id="278" name="AutoShape 318"/>
          <p:cNvSpPr>
            <a:spLocks noChangeArrowheads="1"/>
          </p:cNvSpPr>
          <p:nvPr/>
        </p:nvSpPr>
        <p:spPr bwMode="auto">
          <a:xfrm>
            <a:off x="1648883" y="2874963"/>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smtClean="0">
                <a:solidFill>
                  <a:schemeClr val="bg1">
                    <a:lumMod val="50000"/>
                  </a:schemeClr>
                </a:solidFill>
                <a:latin typeface="Trebuchet MS"/>
                <a:ea typeface="맑은 고딕" pitchFamily="50" charset="-127"/>
              </a:rPr>
              <a:t>300,000</a:t>
            </a:r>
            <a:endParaRPr kumimoji="0" lang="en-US" altLang="ko-KR" sz="700" dirty="0">
              <a:solidFill>
                <a:schemeClr val="bg1">
                  <a:lumMod val="50000"/>
                </a:schemeClr>
              </a:solidFill>
              <a:latin typeface="Trebuchet MS"/>
              <a:ea typeface="맑은 고딕" pitchFamily="50" charset="-127"/>
            </a:endParaRPr>
          </a:p>
        </p:txBody>
      </p:sp>
      <p:sp>
        <p:nvSpPr>
          <p:cNvPr id="31850" name="직사각형 270"/>
          <p:cNvSpPr>
            <a:spLocks noChangeArrowheads="1"/>
          </p:cNvSpPr>
          <p:nvPr/>
        </p:nvSpPr>
        <p:spPr bwMode="auto">
          <a:xfrm>
            <a:off x="397934" y="3236595"/>
            <a:ext cx="1260475"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u="sng">
                <a:latin typeface="맑은 고딕" pitchFamily="50" charset="-127"/>
                <a:ea typeface="맑은 고딕" pitchFamily="50" charset="-127"/>
              </a:rPr>
              <a:t>Insurance Portion (RM)</a:t>
            </a:r>
            <a:endParaRPr kumimoji="0" lang="ko-KR" altLang="en-US" sz="800" u="sng">
              <a:latin typeface="맑은 고딕" pitchFamily="50" charset="-127"/>
              <a:ea typeface="맑은 고딕" pitchFamily="50" charset="-127"/>
            </a:endParaRPr>
          </a:p>
        </p:txBody>
      </p:sp>
      <p:sp>
        <p:nvSpPr>
          <p:cNvPr id="292" name="AutoShape 318"/>
          <p:cNvSpPr>
            <a:spLocks noChangeArrowheads="1"/>
          </p:cNvSpPr>
          <p:nvPr/>
        </p:nvSpPr>
        <p:spPr bwMode="auto">
          <a:xfrm>
            <a:off x="1648883" y="3208020"/>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smtClean="0">
                <a:solidFill>
                  <a:schemeClr val="bg1">
                    <a:lumMod val="50000"/>
                  </a:schemeClr>
                </a:solidFill>
                <a:latin typeface="Trebuchet MS"/>
                <a:ea typeface="맑은 고딕" pitchFamily="50" charset="-127"/>
              </a:rPr>
              <a:t>5,000</a:t>
            </a:r>
            <a:endParaRPr kumimoji="0" lang="en-US" altLang="ko-KR" sz="700" dirty="0">
              <a:solidFill>
                <a:schemeClr val="bg1">
                  <a:lumMod val="50000"/>
                </a:schemeClr>
              </a:solidFill>
              <a:latin typeface="Trebuchet MS"/>
              <a:ea typeface="맑은 고딕" pitchFamily="50" charset="-127"/>
            </a:endParaRPr>
          </a:p>
        </p:txBody>
      </p:sp>
      <p:sp>
        <p:nvSpPr>
          <p:cNvPr id="293" name="AutoShape 318"/>
          <p:cNvSpPr>
            <a:spLocks noChangeArrowheads="1"/>
          </p:cNvSpPr>
          <p:nvPr/>
        </p:nvSpPr>
        <p:spPr bwMode="auto">
          <a:xfrm>
            <a:off x="1649413" y="2525713"/>
            <a:ext cx="2014537" cy="238125"/>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smtClean="0">
                <a:solidFill>
                  <a:schemeClr val="bg1">
                    <a:lumMod val="50000"/>
                  </a:schemeClr>
                </a:solidFill>
                <a:latin typeface="Trebuchet MS"/>
                <a:ea typeface="맑은 고딕" pitchFamily="50" charset="-127"/>
              </a:rPr>
              <a:t>75</a:t>
            </a:r>
            <a:endParaRPr kumimoji="0" lang="en-US" altLang="ko-KR" sz="700" dirty="0">
              <a:solidFill>
                <a:schemeClr val="bg1">
                  <a:lumMod val="50000"/>
                </a:schemeClr>
              </a:solidFill>
              <a:latin typeface="Trebuchet MS"/>
              <a:ea typeface="맑은 고딕" pitchFamily="50" charset="-127"/>
            </a:endParaRPr>
          </a:p>
        </p:txBody>
      </p:sp>
      <p:sp>
        <p:nvSpPr>
          <p:cNvPr id="31854" name="직사각형 270"/>
          <p:cNvSpPr>
            <a:spLocks noChangeArrowheads="1"/>
          </p:cNvSpPr>
          <p:nvPr/>
        </p:nvSpPr>
        <p:spPr bwMode="auto">
          <a:xfrm>
            <a:off x="403225" y="2209800"/>
            <a:ext cx="661988"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Plan Code</a:t>
            </a:r>
            <a:endParaRPr kumimoji="0" lang="ko-KR" altLang="en-US" sz="800">
              <a:latin typeface="맑은 고딕" pitchFamily="50" charset="-127"/>
              <a:ea typeface="맑은 고딕" pitchFamily="50" charset="-127"/>
            </a:endParaRPr>
          </a:p>
        </p:txBody>
      </p:sp>
      <p:sp>
        <p:nvSpPr>
          <p:cNvPr id="296" name="AutoShape 318"/>
          <p:cNvSpPr>
            <a:spLocks noChangeArrowheads="1"/>
          </p:cNvSpPr>
          <p:nvPr/>
        </p:nvSpPr>
        <p:spPr bwMode="auto">
          <a:xfrm>
            <a:off x="1649413" y="2190750"/>
            <a:ext cx="2014537"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ULLA5</a:t>
            </a:r>
          </a:p>
        </p:txBody>
      </p:sp>
      <p:sp>
        <p:nvSpPr>
          <p:cNvPr id="31856" name="직사각형 270"/>
          <p:cNvSpPr>
            <a:spLocks noChangeArrowheads="1"/>
          </p:cNvSpPr>
          <p:nvPr/>
        </p:nvSpPr>
        <p:spPr bwMode="auto">
          <a:xfrm>
            <a:off x="3919538" y="2208213"/>
            <a:ext cx="693737"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Plan Name</a:t>
            </a:r>
            <a:endParaRPr kumimoji="0" lang="ko-KR" altLang="en-US" sz="800">
              <a:latin typeface="맑은 고딕" pitchFamily="50" charset="-127"/>
              <a:ea typeface="맑은 고딕" pitchFamily="50" charset="-127"/>
            </a:endParaRPr>
          </a:p>
        </p:txBody>
      </p:sp>
      <p:sp>
        <p:nvSpPr>
          <p:cNvPr id="298" name="AutoShape 318"/>
          <p:cNvSpPr>
            <a:spLocks noChangeArrowheads="1"/>
          </p:cNvSpPr>
          <p:nvPr/>
        </p:nvSpPr>
        <p:spPr bwMode="auto">
          <a:xfrm>
            <a:off x="5159375" y="2179638"/>
            <a:ext cx="2012950"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err="1">
                <a:solidFill>
                  <a:schemeClr val="bg1">
                    <a:lumMod val="50000"/>
                  </a:schemeClr>
                </a:solidFill>
                <a:latin typeface="Trebuchet MS"/>
                <a:ea typeface="맑은 고딕" pitchFamily="50" charset="-127"/>
              </a:rPr>
              <a:t>AmLifestyle</a:t>
            </a:r>
            <a:endParaRPr kumimoji="0" lang="en-US" altLang="ko-KR" sz="700" dirty="0">
              <a:solidFill>
                <a:schemeClr val="bg1">
                  <a:lumMod val="50000"/>
                </a:schemeClr>
              </a:solidFill>
              <a:latin typeface="Trebuchet MS"/>
              <a:ea typeface="맑은 고딕" pitchFamily="50" charset="-127"/>
            </a:endParaRPr>
          </a:p>
        </p:txBody>
      </p:sp>
      <p:pic>
        <p:nvPicPr>
          <p:cNvPr id="31860" name="그림 80" descr="ico_radioOff.png"/>
          <p:cNvPicPr>
            <a:picLocks noChangeAspect="1"/>
          </p:cNvPicPr>
          <p:nvPr/>
        </p:nvPicPr>
        <p:blipFill>
          <a:blip r:embed="rId4" cstate="print"/>
          <a:srcRect/>
          <a:stretch>
            <a:fillRect/>
          </a:stretch>
        </p:blipFill>
        <p:spPr bwMode="auto">
          <a:xfrm>
            <a:off x="379413" y="4156075"/>
            <a:ext cx="190500" cy="190500"/>
          </a:xfrm>
          <a:prstGeom prst="rect">
            <a:avLst/>
          </a:prstGeom>
          <a:noFill/>
          <a:ln w="9525">
            <a:noFill/>
            <a:miter lim="800000"/>
            <a:headEnd/>
            <a:tailEnd/>
          </a:ln>
        </p:spPr>
      </p:pic>
      <p:pic>
        <p:nvPicPr>
          <p:cNvPr id="31861" name="그림 81" descr="ico_radioOff.png"/>
          <p:cNvPicPr>
            <a:picLocks noChangeAspect="1"/>
          </p:cNvPicPr>
          <p:nvPr/>
        </p:nvPicPr>
        <p:blipFill>
          <a:blip r:embed="rId4" cstate="print"/>
          <a:srcRect/>
          <a:stretch>
            <a:fillRect/>
          </a:stretch>
        </p:blipFill>
        <p:spPr bwMode="auto">
          <a:xfrm>
            <a:off x="379413" y="4452938"/>
            <a:ext cx="190500" cy="190500"/>
          </a:xfrm>
          <a:prstGeom prst="rect">
            <a:avLst/>
          </a:prstGeom>
          <a:noFill/>
          <a:ln w="9525">
            <a:noFill/>
            <a:miter lim="800000"/>
            <a:headEnd/>
            <a:tailEnd/>
          </a:ln>
        </p:spPr>
      </p:pic>
      <p:pic>
        <p:nvPicPr>
          <p:cNvPr id="31862" name="그림 82" descr="ico_radioOff.png"/>
          <p:cNvPicPr>
            <a:picLocks noChangeAspect="1"/>
          </p:cNvPicPr>
          <p:nvPr/>
        </p:nvPicPr>
        <p:blipFill>
          <a:blip r:embed="rId4" cstate="print"/>
          <a:srcRect/>
          <a:stretch>
            <a:fillRect/>
          </a:stretch>
        </p:blipFill>
        <p:spPr bwMode="auto">
          <a:xfrm>
            <a:off x="379413" y="4749800"/>
            <a:ext cx="190500" cy="190500"/>
          </a:xfrm>
          <a:prstGeom prst="rect">
            <a:avLst/>
          </a:prstGeom>
          <a:noFill/>
          <a:ln w="9525">
            <a:noFill/>
            <a:miter lim="800000"/>
            <a:headEnd/>
            <a:tailEnd/>
          </a:ln>
        </p:spPr>
      </p:pic>
      <p:pic>
        <p:nvPicPr>
          <p:cNvPr id="31863" name="그림 83" descr="ico_radioOff.png"/>
          <p:cNvPicPr>
            <a:picLocks noChangeAspect="1"/>
          </p:cNvPicPr>
          <p:nvPr/>
        </p:nvPicPr>
        <p:blipFill>
          <a:blip r:embed="rId4" cstate="print"/>
          <a:srcRect/>
          <a:stretch>
            <a:fillRect/>
          </a:stretch>
        </p:blipFill>
        <p:spPr bwMode="auto">
          <a:xfrm>
            <a:off x="379413" y="5033963"/>
            <a:ext cx="190500" cy="190500"/>
          </a:xfrm>
          <a:prstGeom prst="rect">
            <a:avLst/>
          </a:prstGeom>
          <a:noFill/>
          <a:ln w="9525">
            <a:noFill/>
            <a:miter lim="800000"/>
            <a:headEnd/>
            <a:tailEnd/>
          </a:ln>
        </p:spPr>
      </p:pic>
      <p:pic>
        <p:nvPicPr>
          <p:cNvPr id="31864" name="그림 84" descr="ico_radioOff.png"/>
          <p:cNvPicPr>
            <a:picLocks noChangeAspect="1"/>
          </p:cNvPicPr>
          <p:nvPr/>
        </p:nvPicPr>
        <p:blipFill>
          <a:blip r:embed="rId4" cstate="print"/>
          <a:srcRect/>
          <a:stretch>
            <a:fillRect/>
          </a:stretch>
        </p:blipFill>
        <p:spPr bwMode="auto">
          <a:xfrm>
            <a:off x="379413" y="5330825"/>
            <a:ext cx="190500" cy="190500"/>
          </a:xfrm>
          <a:prstGeom prst="rect">
            <a:avLst/>
          </a:prstGeom>
          <a:noFill/>
          <a:ln w="9525">
            <a:noFill/>
            <a:miter lim="800000"/>
            <a:headEnd/>
            <a:tailEnd/>
          </a:ln>
        </p:spPr>
      </p:pic>
      <p:grpSp>
        <p:nvGrpSpPr>
          <p:cNvPr id="31866" name="그룹 276"/>
          <p:cNvGrpSpPr>
            <a:grpSpLocks/>
          </p:cNvGrpSpPr>
          <p:nvPr/>
        </p:nvGrpSpPr>
        <p:grpSpPr bwMode="auto">
          <a:xfrm>
            <a:off x="0" y="4077653"/>
            <a:ext cx="271463" cy="1658937"/>
            <a:chOff x="9008" y="2570276"/>
            <a:chExt cx="271972" cy="3439998"/>
          </a:xfrm>
        </p:grpSpPr>
        <p:grpSp>
          <p:nvGrpSpPr>
            <p:cNvPr id="31912" name="그룹 77"/>
            <p:cNvGrpSpPr>
              <a:grpSpLocks/>
            </p:cNvGrpSpPr>
            <p:nvPr/>
          </p:nvGrpSpPr>
          <p:grpSpPr bwMode="auto">
            <a:xfrm>
              <a:off x="28093" y="2570276"/>
              <a:ext cx="252887" cy="3439998"/>
              <a:chOff x="7326140" y="2570276"/>
              <a:chExt cx="252887" cy="3439998"/>
            </a:xfrm>
          </p:grpSpPr>
          <p:sp>
            <p:nvSpPr>
              <p:cNvPr id="90" name="Line 12"/>
              <p:cNvSpPr>
                <a:spLocks noChangeShapeType="1"/>
              </p:cNvSpPr>
              <p:nvPr/>
            </p:nvSpPr>
            <p:spPr bwMode="auto">
              <a:xfrm>
                <a:off x="7448608" y="2584539"/>
                <a:ext cx="0" cy="3397211"/>
              </a:xfrm>
              <a:prstGeom prst="line">
                <a:avLst/>
              </a:prstGeom>
              <a:noFill/>
              <a:ln w="9525">
                <a:solidFill>
                  <a:srgbClr val="FFFFFF">
                    <a:lumMod val="50000"/>
                  </a:srgbClr>
                </a:solidFill>
                <a:round/>
                <a:headEnd type="triangle" w="sm" len="sm"/>
                <a:tailEnd type="triangle" w="sm" len="sm"/>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sp>
            <p:nvSpPr>
              <p:cNvPr id="91" name="Line 9"/>
              <p:cNvSpPr>
                <a:spLocks noChangeShapeType="1"/>
              </p:cNvSpPr>
              <p:nvPr/>
            </p:nvSpPr>
            <p:spPr bwMode="auto">
              <a:xfrm>
                <a:off x="7326141" y="6010274"/>
                <a:ext cx="252886" cy="0"/>
              </a:xfrm>
              <a:prstGeom prst="line">
                <a:avLst/>
              </a:prstGeom>
              <a:noFill/>
              <a:ln w="9525">
                <a:solidFill>
                  <a:schemeClr val="bg1">
                    <a:lumMod val="75000"/>
                  </a:schemeClr>
                </a:solidFill>
                <a:round/>
                <a:headEnd/>
                <a:tailEnd/>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sp>
            <p:nvSpPr>
              <p:cNvPr id="92" name="Line 9"/>
              <p:cNvSpPr>
                <a:spLocks noChangeShapeType="1"/>
              </p:cNvSpPr>
              <p:nvPr/>
            </p:nvSpPr>
            <p:spPr bwMode="auto">
              <a:xfrm>
                <a:off x="7326141" y="2570276"/>
                <a:ext cx="252886" cy="0"/>
              </a:xfrm>
              <a:prstGeom prst="line">
                <a:avLst/>
              </a:prstGeom>
              <a:noFill/>
              <a:ln w="9525">
                <a:solidFill>
                  <a:schemeClr val="bg1">
                    <a:lumMod val="75000"/>
                  </a:schemeClr>
                </a:solidFill>
                <a:round/>
                <a:headEnd/>
                <a:tailEnd/>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grpSp>
        <p:sp>
          <p:nvSpPr>
            <p:cNvPr id="31913" name="Text Box 14"/>
            <p:cNvSpPr txBox="1">
              <a:spLocks noChangeArrowheads="1"/>
            </p:cNvSpPr>
            <p:nvPr/>
          </p:nvSpPr>
          <p:spPr bwMode="auto">
            <a:xfrm>
              <a:off x="9008" y="4190242"/>
              <a:ext cx="271972" cy="419123"/>
            </a:xfrm>
            <a:prstGeom prst="rect">
              <a:avLst/>
            </a:prstGeom>
            <a:solidFill>
              <a:schemeClr val="bg1"/>
            </a:solidFill>
            <a:ln w="9525" algn="ctr">
              <a:noFill/>
              <a:miter lim="800000"/>
              <a:headEnd/>
              <a:tailEnd/>
            </a:ln>
          </p:spPr>
          <p:txBody>
            <a:bodyPr lIns="0" tIns="0" rIns="0" bIns="0">
              <a:spAutoFit/>
            </a:bodyPr>
            <a:lstStyle/>
            <a:p>
              <a:r>
                <a:rPr kumimoji="0" lang="en-US" altLang="ko-KR" sz="800">
                  <a:latin typeface="Trebuchet MS" pitchFamily="34" charset="0"/>
                  <a:ea typeface="맑은 고딕" pitchFamily="50" charset="-127"/>
                </a:rPr>
                <a:t>Scroll</a:t>
              </a:r>
            </a:p>
            <a:p>
              <a:r>
                <a:rPr kumimoji="0" lang="en-US" altLang="ko-KR" sz="800">
                  <a:latin typeface="Trebuchet MS" pitchFamily="34" charset="0"/>
                  <a:ea typeface="맑은 고딕" pitchFamily="50" charset="-127"/>
                </a:rPr>
                <a:t>able</a:t>
              </a:r>
              <a:endParaRPr kumimoji="0" lang="en-US" altLang="ko-KR" sz="800">
                <a:latin typeface="맑은 고딕" pitchFamily="50" charset="-127"/>
                <a:ea typeface="맑은 고딕" pitchFamily="50" charset="-127"/>
              </a:endParaRPr>
            </a:p>
          </p:txBody>
        </p:sp>
      </p:grpSp>
      <p:sp>
        <p:nvSpPr>
          <p:cNvPr id="100" name="AutoShape 318"/>
          <p:cNvSpPr>
            <a:spLocks noChangeArrowheads="1"/>
          </p:cNvSpPr>
          <p:nvPr/>
        </p:nvSpPr>
        <p:spPr bwMode="auto">
          <a:xfrm>
            <a:off x="6122988" y="4130675"/>
            <a:ext cx="1087437"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31869" name="직사각형 270"/>
          <p:cNvSpPr>
            <a:spLocks noChangeArrowheads="1"/>
          </p:cNvSpPr>
          <p:nvPr/>
        </p:nvSpPr>
        <p:spPr bwMode="auto">
          <a:xfrm>
            <a:off x="5775325" y="4130675"/>
            <a:ext cx="347663" cy="215900"/>
          </a:xfrm>
          <a:prstGeom prst="rect">
            <a:avLst/>
          </a:prstGeom>
          <a:noFill/>
          <a:ln w="9525">
            <a:noFill/>
            <a:miter lim="800000"/>
            <a:headEnd/>
            <a:tailEnd/>
          </a:ln>
        </p:spPr>
        <p:txBody>
          <a:bodyPr>
            <a:spAutoFit/>
          </a:bodyPr>
          <a:lstStyle/>
          <a:p>
            <a:pPr marL="92075" indent="-92075" algn="ctr"/>
            <a:r>
              <a:rPr lang="en-US" altLang="ko-KR" sz="800">
                <a:latin typeface="맑은 고딕" pitchFamily="50" charset="-127"/>
                <a:ea typeface="맑은 고딕" pitchFamily="50" charset="-127"/>
              </a:rPr>
              <a:t>RM</a:t>
            </a:r>
            <a:endParaRPr lang="ko-KR" altLang="en-US" sz="800">
              <a:latin typeface="맑은 고딕" pitchFamily="50" charset="-127"/>
              <a:ea typeface="맑은 고딕" pitchFamily="50" charset="-127"/>
            </a:endParaRPr>
          </a:p>
        </p:txBody>
      </p:sp>
      <p:sp>
        <p:nvSpPr>
          <p:cNvPr id="102" name="AutoShape 318"/>
          <p:cNvSpPr>
            <a:spLocks noChangeArrowheads="1"/>
          </p:cNvSpPr>
          <p:nvPr/>
        </p:nvSpPr>
        <p:spPr bwMode="auto">
          <a:xfrm>
            <a:off x="6122988" y="5314950"/>
            <a:ext cx="1087437"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31871" name="직사각형 270"/>
          <p:cNvSpPr>
            <a:spLocks noChangeArrowheads="1"/>
          </p:cNvSpPr>
          <p:nvPr/>
        </p:nvSpPr>
        <p:spPr bwMode="auto">
          <a:xfrm>
            <a:off x="5775325" y="5322888"/>
            <a:ext cx="347663" cy="215900"/>
          </a:xfrm>
          <a:prstGeom prst="rect">
            <a:avLst/>
          </a:prstGeom>
          <a:noFill/>
          <a:ln w="9525">
            <a:noFill/>
            <a:miter lim="800000"/>
            <a:headEnd/>
            <a:tailEnd/>
          </a:ln>
        </p:spPr>
        <p:txBody>
          <a:bodyPr>
            <a:spAutoFit/>
          </a:bodyPr>
          <a:lstStyle/>
          <a:p>
            <a:pPr marL="92075" indent="-92075" algn="ctr"/>
            <a:r>
              <a:rPr lang="en-US" altLang="ko-KR" sz="800">
                <a:latin typeface="맑은 고딕" pitchFamily="50" charset="-127"/>
                <a:ea typeface="맑은 고딕" pitchFamily="50" charset="-127"/>
              </a:rPr>
              <a:t>RM</a:t>
            </a:r>
            <a:endParaRPr lang="ko-KR" altLang="en-US" sz="800">
              <a:latin typeface="맑은 고딕" pitchFamily="50" charset="-127"/>
              <a:ea typeface="맑은 고딕" pitchFamily="50" charset="-127"/>
            </a:endParaRPr>
          </a:p>
        </p:txBody>
      </p:sp>
      <p:sp>
        <p:nvSpPr>
          <p:cNvPr id="104" name="AutoShape 318"/>
          <p:cNvSpPr>
            <a:spLocks noChangeArrowheads="1"/>
          </p:cNvSpPr>
          <p:nvPr/>
        </p:nvSpPr>
        <p:spPr bwMode="auto">
          <a:xfrm>
            <a:off x="6122988" y="5021263"/>
            <a:ext cx="1087437"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31873" name="직사각형 270"/>
          <p:cNvSpPr>
            <a:spLocks noChangeArrowheads="1"/>
          </p:cNvSpPr>
          <p:nvPr/>
        </p:nvSpPr>
        <p:spPr bwMode="auto">
          <a:xfrm>
            <a:off x="5775325" y="5021263"/>
            <a:ext cx="347663" cy="215900"/>
          </a:xfrm>
          <a:prstGeom prst="rect">
            <a:avLst/>
          </a:prstGeom>
          <a:noFill/>
          <a:ln w="9525">
            <a:noFill/>
            <a:miter lim="800000"/>
            <a:headEnd/>
            <a:tailEnd/>
          </a:ln>
        </p:spPr>
        <p:txBody>
          <a:bodyPr>
            <a:spAutoFit/>
          </a:bodyPr>
          <a:lstStyle/>
          <a:p>
            <a:pPr marL="92075" indent="-92075" algn="ctr"/>
            <a:r>
              <a:rPr lang="en-US" altLang="ko-KR" sz="800">
                <a:latin typeface="맑은 고딕" pitchFamily="50" charset="-127"/>
                <a:ea typeface="맑은 고딕" pitchFamily="50" charset="-127"/>
              </a:rPr>
              <a:t>RM</a:t>
            </a:r>
            <a:endParaRPr lang="ko-KR" altLang="en-US" sz="800">
              <a:latin typeface="맑은 고딕" pitchFamily="50" charset="-127"/>
              <a:ea typeface="맑은 고딕" pitchFamily="50" charset="-127"/>
            </a:endParaRPr>
          </a:p>
        </p:txBody>
      </p:sp>
      <p:sp>
        <p:nvSpPr>
          <p:cNvPr id="107" name="AutoShape 318"/>
          <p:cNvSpPr>
            <a:spLocks noChangeArrowheads="1"/>
          </p:cNvSpPr>
          <p:nvPr/>
        </p:nvSpPr>
        <p:spPr bwMode="auto">
          <a:xfrm>
            <a:off x="5260975" y="5313363"/>
            <a:ext cx="3429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pic>
        <p:nvPicPr>
          <p:cNvPr id="31876" name="Picture 3" descr="C:\업무\UI icons\Back iCon\1403880526_circle_info_more-information_detail.png"/>
          <p:cNvPicPr>
            <a:picLocks noChangeAspect="1" noChangeArrowheads="1"/>
          </p:cNvPicPr>
          <p:nvPr/>
        </p:nvPicPr>
        <p:blipFill>
          <a:blip r:embed="rId5" cstate="print"/>
          <a:srcRect/>
          <a:stretch>
            <a:fillRect/>
          </a:stretch>
        </p:blipFill>
        <p:spPr bwMode="auto">
          <a:xfrm>
            <a:off x="4865688" y="4141788"/>
            <a:ext cx="217487" cy="219075"/>
          </a:xfrm>
          <a:prstGeom prst="rect">
            <a:avLst/>
          </a:prstGeom>
          <a:noFill/>
          <a:ln w="9525">
            <a:noFill/>
            <a:miter lim="800000"/>
            <a:headEnd/>
            <a:tailEnd/>
          </a:ln>
        </p:spPr>
      </p:pic>
      <p:pic>
        <p:nvPicPr>
          <p:cNvPr id="31877" name="Picture 3" descr="C:\업무\UI icons\Back iCon\1403880526_circle_info_more-information_detail.png"/>
          <p:cNvPicPr>
            <a:picLocks noChangeAspect="1" noChangeArrowheads="1"/>
          </p:cNvPicPr>
          <p:nvPr/>
        </p:nvPicPr>
        <p:blipFill>
          <a:blip r:embed="rId5" cstate="print"/>
          <a:srcRect/>
          <a:stretch>
            <a:fillRect/>
          </a:stretch>
        </p:blipFill>
        <p:spPr bwMode="auto">
          <a:xfrm>
            <a:off x="4865688" y="4714875"/>
            <a:ext cx="217487" cy="219075"/>
          </a:xfrm>
          <a:prstGeom prst="rect">
            <a:avLst/>
          </a:prstGeom>
          <a:noFill/>
          <a:ln w="9525">
            <a:noFill/>
            <a:miter lim="800000"/>
            <a:headEnd/>
            <a:tailEnd/>
          </a:ln>
        </p:spPr>
      </p:pic>
      <p:pic>
        <p:nvPicPr>
          <p:cNvPr id="31878" name="Picture 3" descr="C:\업무\UI icons\Back iCon\1403880526_circle_info_more-information_detail.png"/>
          <p:cNvPicPr>
            <a:picLocks noChangeAspect="1" noChangeArrowheads="1"/>
          </p:cNvPicPr>
          <p:nvPr/>
        </p:nvPicPr>
        <p:blipFill>
          <a:blip r:embed="rId5" cstate="print"/>
          <a:srcRect/>
          <a:stretch>
            <a:fillRect/>
          </a:stretch>
        </p:blipFill>
        <p:spPr bwMode="auto">
          <a:xfrm>
            <a:off x="4865688" y="5019675"/>
            <a:ext cx="217487" cy="219075"/>
          </a:xfrm>
          <a:prstGeom prst="rect">
            <a:avLst/>
          </a:prstGeom>
          <a:noFill/>
          <a:ln w="9525">
            <a:noFill/>
            <a:miter lim="800000"/>
            <a:headEnd/>
            <a:tailEnd/>
          </a:ln>
        </p:spPr>
      </p:pic>
      <p:pic>
        <p:nvPicPr>
          <p:cNvPr id="31879" name="Picture 3" descr="C:\업무\UI icons\Back iCon\1403880526_circle_info_more-information_detail.png"/>
          <p:cNvPicPr>
            <a:picLocks noChangeAspect="1" noChangeArrowheads="1"/>
          </p:cNvPicPr>
          <p:nvPr/>
        </p:nvPicPr>
        <p:blipFill>
          <a:blip r:embed="rId5" cstate="print"/>
          <a:srcRect/>
          <a:stretch>
            <a:fillRect/>
          </a:stretch>
        </p:blipFill>
        <p:spPr bwMode="auto">
          <a:xfrm>
            <a:off x="4865688" y="4438650"/>
            <a:ext cx="217487" cy="219075"/>
          </a:xfrm>
          <a:prstGeom prst="rect">
            <a:avLst/>
          </a:prstGeom>
          <a:noFill/>
          <a:ln w="9525">
            <a:noFill/>
            <a:miter lim="800000"/>
            <a:headEnd/>
            <a:tailEnd/>
          </a:ln>
        </p:spPr>
      </p:pic>
      <p:pic>
        <p:nvPicPr>
          <p:cNvPr id="31880" name="Picture 3" descr="C:\업무\UI icons\Back iCon\1403880526_circle_info_more-information_detail.png"/>
          <p:cNvPicPr>
            <a:picLocks noChangeAspect="1" noChangeArrowheads="1"/>
          </p:cNvPicPr>
          <p:nvPr/>
        </p:nvPicPr>
        <p:blipFill>
          <a:blip r:embed="rId5" cstate="print"/>
          <a:srcRect/>
          <a:stretch>
            <a:fillRect/>
          </a:stretch>
        </p:blipFill>
        <p:spPr bwMode="auto">
          <a:xfrm>
            <a:off x="4865688" y="5314950"/>
            <a:ext cx="217487" cy="219075"/>
          </a:xfrm>
          <a:prstGeom prst="rect">
            <a:avLst/>
          </a:prstGeom>
          <a:noFill/>
          <a:ln w="9525">
            <a:noFill/>
            <a:miter lim="800000"/>
            <a:headEnd/>
            <a:tailEnd/>
          </a:ln>
        </p:spPr>
      </p:pic>
      <p:sp>
        <p:nvSpPr>
          <p:cNvPr id="94"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sp>
        <p:nvSpPr>
          <p:cNvPr id="95" name="직사각형 2"/>
          <p:cNvSpPr>
            <a:spLocks noChangeArrowheads="1"/>
          </p:cNvSpPr>
          <p:nvPr/>
        </p:nvSpPr>
        <p:spPr bwMode="auto">
          <a:xfrm>
            <a:off x="568325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98" name="순서도: 병합 97"/>
          <p:cNvSpPr/>
          <p:nvPr/>
        </p:nvSpPr>
        <p:spPr bwMode="auto">
          <a:xfrm>
            <a:off x="6451600" y="1298575"/>
            <a:ext cx="122238"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pic>
        <p:nvPicPr>
          <p:cNvPr id="31886" name="그림 105"/>
          <p:cNvPicPr>
            <a:picLocks noChangeAspect="1"/>
          </p:cNvPicPr>
          <p:nvPr/>
        </p:nvPicPr>
        <p:blipFill>
          <a:blip r:embed="rId6" cstate="print"/>
          <a:srcRect/>
          <a:stretch>
            <a:fillRect/>
          </a:stretch>
        </p:blipFill>
        <p:spPr bwMode="auto">
          <a:xfrm>
            <a:off x="6751638" y="1216025"/>
            <a:ext cx="250825" cy="250825"/>
          </a:xfrm>
          <a:prstGeom prst="rect">
            <a:avLst/>
          </a:prstGeom>
          <a:noFill/>
          <a:ln w="9525">
            <a:noFill/>
            <a:miter lim="800000"/>
            <a:headEnd/>
            <a:tailEnd/>
          </a:ln>
        </p:spPr>
      </p:pic>
      <p:sp>
        <p:nvSpPr>
          <p:cNvPr id="31887" name="모서리가 둥근 직사각형 89"/>
          <p:cNvSpPr>
            <a:spLocks noChangeArrowheads="1"/>
          </p:cNvSpPr>
          <p:nvPr/>
        </p:nvSpPr>
        <p:spPr bwMode="auto">
          <a:xfrm>
            <a:off x="5175250" y="6078538"/>
            <a:ext cx="601663"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Reference</a:t>
            </a:r>
            <a:endParaRPr kumimoji="0" lang="ko-KR" altLang="en-US" sz="800" b="1">
              <a:latin typeface="맑은 고딕" pitchFamily="50" charset="-127"/>
              <a:ea typeface="맑은 고딕" pitchFamily="50" charset="-127"/>
            </a:endParaRPr>
          </a:p>
        </p:txBody>
      </p:sp>
      <p:sp>
        <p:nvSpPr>
          <p:cNvPr id="31888" name="모서리가 둥근 직사각형 89"/>
          <p:cNvSpPr>
            <a:spLocks noChangeArrowheads="1"/>
          </p:cNvSpPr>
          <p:nvPr/>
        </p:nvSpPr>
        <p:spPr bwMode="auto">
          <a:xfrm>
            <a:off x="5822950" y="6078538"/>
            <a:ext cx="600075"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Brochure</a:t>
            </a:r>
            <a:endParaRPr kumimoji="0" lang="ko-KR" altLang="en-US" sz="800" b="1">
              <a:latin typeface="맑은 고딕" pitchFamily="50" charset="-127"/>
              <a:ea typeface="맑은 고딕" pitchFamily="50" charset="-127"/>
            </a:endParaRPr>
          </a:p>
        </p:txBody>
      </p:sp>
      <p:sp>
        <p:nvSpPr>
          <p:cNvPr id="101" name="직사각형 270"/>
          <p:cNvSpPr>
            <a:spLocks noChangeArrowheads="1"/>
          </p:cNvSpPr>
          <p:nvPr/>
        </p:nvSpPr>
        <p:spPr bwMode="auto">
          <a:xfrm>
            <a:off x="3919538" y="3208020"/>
            <a:ext cx="1101584"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Frequency Payment</a:t>
            </a:r>
            <a:endParaRPr kumimoji="0" lang="ko-KR" altLang="en-US" sz="800" dirty="0">
              <a:latin typeface="맑은 고딕" pitchFamily="50" charset="-127"/>
              <a:ea typeface="맑은 고딕" pitchFamily="50" charset="-127"/>
            </a:endParaRPr>
          </a:p>
        </p:txBody>
      </p:sp>
      <p:grpSp>
        <p:nvGrpSpPr>
          <p:cNvPr id="105" name="그룹 300"/>
          <p:cNvGrpSpPr>
            <a:grpSpLocks/>
          </p:cNvGrpSpPr>
          <p:nvPr/>
        </p:nvGrpSpPr>
        <p:grpSpPr bwMode="auto">
          <a:xfrm>
            <a:off x="5165726" y="3208020"/>
            <a:ext cx="2012950" cy="215900"/>
            <a:chOff x="7133019" y="4307555"/>
            <a:chExt cx="2015921" cy="217261"/>
          </a:xfrm>
        </p:grpSpPr>
        <p:sp>
          <p:nvSpPr>
            <p:cNvPr id="106" name="모서리가 둥근 직사각형 258"/>
            <p:cNvSpPr>
              <a:spLocks noChangeArrowheads="1"/>
            </p:cNvSpPr>
            <p:nvPr/>
          </p:nvSpPr>
          <p:spPr bwMode="auto">
            <a:xfrm>
              <a:off x="7133019" y="4307555"/>
              <a:ext cx="2015921"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108" name="그룹 104"/>
            <p:cNvGrpSpPr>
              <a:grpSpLocks/>
            </p:cNvGrpSpPr>
            <p:nvPr/>
          </p:nvGrpSpPr>
          <p:grpSpPr bwMode="auto">
            <a:xfrm rot="2487701">
              <a:off x="9006775" y="4365089"/>
              <a:ext cx="98570" cy="105387"/>
              <a:chOff x="5456484" y="417348"/>
              <a:chExt cx="191386" cy="204618"/>
            </a:xfrm>
          </p:grpSpPr>
          <p:sp>
            <p:nvSpPr>
              <p:cNvPr id="109" name="타원 108"/>
              <p:cNvSpPr/>
              <p:nvPr/>
            </p:nvSpPr>
            <p:spPr bwMode="auto">
              <a:xfrm>
                <a:off x="5457456" y="416438"/>
                <a:ext cx="19138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110" name="1/2 액자 109"/>
              <p:cNvSpPr/>
              <p:nvPr/>
            </p:nvSpPr>
            <p:spPr bwMode="auto">
              <a:xfrm rot="11089016">
                <a:off x="5501627" y="473922"/>
                <a:ext cx="77171"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112" name="직사각형 111"/>
          <p:cNvSpPr/>
          <p:nvPr/>
        </p:nvSpPr>
        <p:spPr bwMode="auto">
          <a:xfrm>
            <a:off x="373063" y="1537758"/>
            <a:ext cx="1491584"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Basic Information</a:t>
            </a:r>
            <a:endParaRPr lang="ko-KR" altLang="en-US" sz="800" dirty="0">
              <a:ea typeface="맑은 고딕" pitchFamily="50" charset="-127"/>
            </a:endParaRPr>
          </a:p>
        </p:txBody>
      </p:sp>
      <p:sp>
        <p:nvSpPr>
          <p:cNvPr id="113" name="직사각형 112"/>
          <p:cNvSpPr/>
          <p:nvPr/>
        </p:nvSpPr>
        <p:spPr bwMode="auto">
          <a:xfrm>
            <a:off x="1903412" y="1537758"/>
            <a:ext cx="1306513"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Select Product</a:t>
            </a:r>
            <a:endParaRPr lang="ko-KR" altLang="en-US" sz="800" dirty="0">
              <a:ea typeface="맑은 고딕" pitchFamily="50" charset="-127"/>
            </a:endParaRPr>
          </a:p>
        </p:txBody>
      </p:sp>
      <p:sp>
        <p:nvSpPr>
          <p:cNvPr id="114" name="직사각형 113"/>
          <p:cNvSpPr/>
          <p:nvPr/>
        </p:nvSpPr>
        <p:spPr bwMode="auto">
          <a:xfrm>
            <a:off x="3258343" y="1537758"/>
            <a:ext cx="1306514" cy="252413"/>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Plan</a:t>
            </a:r>
            <a:endParaRPr lang="ko-KR" altLang="en-US" sz="800" dirty="0">
              <a:ea typeface="맑은 고딕" pitchFamily="50" charset="-127"/>
            </a:endParaRPr>
          </a:p>
        </p:txBody>
      </p:sp>
      <p:sp>
        <p:nvSpPr>
          <p:cNvPr id="115" name="직사각형 114"/>
          <p:cNvSpPr/>
          <p:nvPr/>
        </p:nvSpPr>
        <p:spPr bwMode="auto">
          <a:xfrm>
            <a:off x="4617243" y="1537758"/>
            <a:ext cx="1306514"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Illustration</a:t>
            </a:r>
            <a:endParaRPr lang="ko-KR" altLang="en-US" sz="800" dirty="0">
              <a:ea typeface="맑은 고딕" pitchFamily="50" charset="-127"/>
            </a:endParaRPr>
          </a:p>
        </p:txBody>
      </p:sp>
      <p:pic>
        <p:nvPicPr>
          <p:cNvPr id="116" name="그림 5"/>
          <p:cNvPicPr>
            <a:picLocks noChangeAspect="1"/>
          </p:cNvPicPr>
          <p:nvPr/>
        </p:nvPicPr>
        <p:blipFill>
          <a:blip r:embed="rId7" cstate="print"/>
          <a:srcRect/>
          <a:stretch>
            <a:fillRect/>
          </a:stretch>
        </p:blipFill>
        <p:spPr bwMode="auto">
          <a:xfrm>
            <a:off x="4333875" y="1567126"/>
            <a:ext cx="193675" cy="193675"/>
          </a:xfrm>
          <a:prstGeom prst="rect">
            <a:avLst/>
          </a:prstGeom>
          <a:noFill/>
          <a:ln w="9525">
            <a:noFill/>
            <a:miter lim="800000"/>
            <a:headEnd/>
            <a:tailEnd/>
          </a:ln>
        </p:spPr>
      </p:pic>
      <p:pic>
        <p:nvPicPr>
          <p:cNvPr id="122" name="그림 89"/>
          <p:cNvPicPr>
            <a:picLocks noChangeAspect="1"/>
          </p:cNvPicPr>
          <p:nvPr/>
        </p:nvPicPr>
        <p:blipFill>
          <a:blip r:embed="rId8" cstate="print"/>
          <a:srcRect/>
          <a:stretch>
            <a:fillRect/>
          </a:stretch>
        </p:blipFill>
        <p:spPr bwMode="auto">
          <a:xfrm>
            <a:off x="5674783" y="1556013"/>
            <a:ext cx="215900" cy="215900"/>
          </a:xfrm>
          <a:prstGeom prst="rect">
            <a:avLst/>
          </a:prstGeom>
          <a:noFill/>
          <a:ln w="9525">
            <a:noFill/>
            <a:miter lim="800000"/>
            <a:headEnd/>
            <a:tailEnd/>
          </a:ln>
        </p:spPr>
      </p:pic>
      <p:pic>
        <p:nvPicPr>
          <p:cNvPr id="123" name="그림 8"/>
          <p:cNvPicPr>
            <a:picLocks noChangeAspect="1"/>
          </p:cNvPicPr>
          <p:nvPr/>
        </p:nvPicPr>
        <p:blipFill>
          <a:blip r:embed="rId9" cstate="print"/>
          <a:srcRect/>
          <a:stretch>
            <a:fillRect/>
          </a:stretch>
        </p:blipFill>
        <p:spPr bwMode="auto">
          <a:xfrm>
            <a:off x="1637771" y="1565275"/>
            <a:ext cx="193675" cy="193675"/>
          </a:xfrm>
          <a:prstGeom prst="rect">
            <a:avLst/>
          </a:prstGeom>
          <a:noFill/>
          <a:ln w="9525">
            <a:noFill/>
            <a:miter lim="800000"/>
            <a:headEnd/>
            <a:tailEnd/>
          </a:ln>
        </p:spPr>
      </p:pic>
      <p:cxnSp>
        <p:nvCxnSpPr>
          <p:cNvPr id="76" name="직선 연결선 75"/>
          <p:cNvCxnSpPr/>
          <p:nvPr/>
        </p:nvCxnSpPr>
        <p:spPr bwMode="auto">
          <a:xfrm>
            <a:off x="298450" y="1792288"/>
            <a:ext cx="7038975" cy="0"/>
          </a:xfrm>
          <a:prstGeom prst="line">
            <a:avLst/>
          </a:prstGeom>
          <a:noFill/>
          <a:ln w="12700" cap="flat" cmpd="sng" algn="ctr">
            <a:solidFill>
              <a:schemeClr val="bg1">
                <a:lumMod val="50000"/>
              </a:schemeClr>
            </a:solidFill>
            <a:prstDash val="solid"/>
            <a:round/>
            <a:headEnd type="none" w="med" len="med"/>
            <a:tailEnd type="none"/>
          </a:ln>
          <a:effectLst/>
        </p:spPr>
      </p:cxnSp>
      <p:sp>
        <p:nvSpPr>
          <p:cNvPr id="238" name="직사각형 237"/>
          <p:cNvSpPr/>
          <p:nvPr/>
        </p:nvSpPr>
        <p:spPr bwMode="auto">
          <a:xfrm>
            <a:off x="293688" y="1792288"/>
            <a:ext cx="7045325" cy="276225"/>
          </a:xfrm>
          <a:prstGeom prst="rect">
            <a:avLst/>
          </a:prstGeom>
          <a:solidFill>
            <a:srgbClr val="7A93BC"/>
          </a:solidFill>
          <a:ln w="6350" algn="ctr">
            <a:solidFill>
              <a:schemeClr val="bg1">
                <a:lumMod val="50000"/>
              </a:schemeClr>
            </a:solidFill>
            <a:miter lim="800000"/>
            <a:headEnd/>
            <a:tailEnd/>
          </a:ln>
        </p:spPr>
        <p:txBody>
          <a:bodyPr wrap="none" lIns="90000" tIns="46800" rIns="90000" bIns="46800" anchor="ctr"/>
          <a:lstStyle/>
          <a:p>
            <a:pPr marL="92075" indent="-92075">
              <a:defRPr/>
            </a:pPr>
            <a:r>
              <a:rPr lang="en-US" altLang="ko-KR" sz="800">
                <a:solidFill>
                  <a:srgbClr val="FFFFFF"/>
                </a:solidFill>
                <a:latin typeface="Trebuchet MS" pitchFamily="34" charset="0"/>
                <a:ea typeface="맑은 고딕" pitchFamily="50" charset="-127"/>
              </a:rPr>
              <a:t>Basic</a:t>
            </a:r>
            <a:endParaRPr lang="ko-KR" altLang="en-US" sz="800">
              <a:solidFill>
                <a:srgbClr val="FFFFFF"/>
              </a:solidFill>
              <a:latin typeface="Trebuchet MS" pitchFamily="34" charset="0"/>
              <a:ea typeface="맑은 고딕" pitchFamily="50" charset="-127"/>
            </a:endParaRPr>
          </a:p>
        </p:txBody>
      </p:sp>
      <p:sp>
        <p:nvSpPr>
          <p:cNvPr id="31790" name="모서리가 둥근 직사각형 50"/>
          <p:cNvSpPr>
            <a:spLocks noChangeArrowheads="1"/>
          </p:cNvSpPr>
          <p:nvPr/>
        </p:nvSpPr>
        <p:spPr bwMode="auto">
          <a:xfrm>
            <a:off x="6472238" y="1808163"/>
            <a:ext cx="739775" cy="24447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Calculate</a:t>
            </a:r>
            <a:endParaRPr kumimoji="0" lang="ko-KR" altLang="en-US" sz="800" b="1">
              <a:latin typeface="맑은 고딕" pitchFamily="50" charset="-127"/>
              <a:ea typeface="맑은 고딕" pitchFamily="50" charset="-127"/>
            </a:endParaRPr>
          </a:p>
        </p:txBody>
      </p:sp>
      <p:sp>
        <p:nvSpPr>
          <p:cNvPr id="31891" name="타원 726"/>
          <p:cNvSpPr>
            <a:spLocks noChangeArrowheads="1"/>
          </p:cNvSpPr>
          <p:nvPr/>
        </p:nvSpPr>
        <p:spPr bwMode="auto">
          <a:xfrm>
            <a:off x="7099300" y="171926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4</a:t>
            </a:r>
            <a:endParaRPr kumimoji="0" lang="en-US" altLang="ko-KR" sz="800" b="1" dirty="0">
              <a:solidFill>
                <a:srgbClr val="FFFFFF"/>
              </a:solidFill>
              <a:latin typeface="Calibri" pitchFamily="34" charset="0"/>
              <a:ea typeface="맑은 고딕" pitchFamily="50" charset="-127"/>
            </a:endParaRPr>
          </a:p>
        </p:txBody>
      </p:sp>
      <p:sp>
        <p:nvSpPr>
          <p:cNvPr id="31894" name="모서리가 둥근 직사각형 50"/>
          <p:cNvSpPr>
            <a:spLocks noChangeArrowheads="1"/>
          </p:cNvSpPr>
          <p:nvPr/>
        </p:nvSpPr>
        <p:spPr bwMode="auto">
          <a:xfrm>
            <a:off x="4430713" y="1808163"/>
            <a:ext cx="739775" cy="24447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Top Up</a:t>
            </a:r>
            <a:endParaRPr kumimoji="0" lang="ko-KR" altLang="en-US" sz="800" b="1">
              <a:latin typeface="맑은 고딕" pitchFamily="50" charset="-127"/>
              <a:ea typeface="맑은 고딕" pitchFamily="50" charset="-127"/>
            </a:endParaRPr>
          </a:p>
        </p:txBody>
      </p:sp>
      <p:sp>
        <p:nvSpPr>
          <p:cNvPr id="31895" name="모서리가 둥근 직사각형 50"/>
          <p:cNvSpPr>
            <a:spLocks noChangeArrowheads="1"/>
          </p:cNvSpPr>
          <p:nvPr/>
        </p:nvSpPr>
        <p:spPr bwMode="auto">
          <a:xfrm>
            <a:off x="3643313" y="1808163"/>
            <a:ext cx="739775" cy="24447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Fund Type</a:t>
            </a:r>
            <a:endParaRPr kumimoji="0" lang="ko-KR" altLang="en-US" sz="800" b="1">
              <a:latin typeface="맑은 고딕" pitchFamily="50" charset="-127"/>
              <a:ea typeface="맑은 고딕" pitchFamily="50" charset="-127"/>
            </a:endParaRPr>
          </a:p>
        </p:txBody>
      </p:sp>
      <p:sp>
        <p:nvSpPr>
          <p:cNvPr id="31896" name="모서리가 둥근 직사각형 50"/>
          <p:cNvSpPr>
            <a:spLocks noChangeArrowheads="1"/>
          </p:cNvSpPr>
          <p:nvPr/>
        </p:nvSpPr>
        <p:spPr bwMode="auto">
          <a:xfrm>
            <a:off x="5240338" y="1808163"/>
            <a:ext cx="955675" cy="24447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Preference</a:t>
            </a:r>
            <a:endParaRPr kumimoji="0" lang="ko-KR" altLang="en-US" sz="800" b="1">
              <a:latin typeface="맑은 고딕" pitchFamily="50" charset="-127"/>
              <a:ea typeface="맑은 고딕" pitchFamily="50" charset="-127"/>
            </a:endParaRPr>
          </a:p>
        </p:txBody>
      </p:sp>
      <p:sp>
        <p:nvSpPr>
          <p:cNvPr id="31897" name="타원 726"/>
          <p:cNvSpPr>
            <a:spLocks noChangeArrowheads="1"/>
          </p:cNvSpPr>
          <p:nvPr/>
        </p:nvSpPr>
        <p:spPr bwMode="auto">
          <a:xfrm>
            <a:off x="3578225" y="1703388"/>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1</a:t>
            </a:r>
          </a:p>
        </p:txBody>
      </p:sp>
      <p:sp>
        <p:nvSpPr>
          <p:cNvPr id="31898" name="타원 726"/>
          <p:cNvSpPr>
            <a:spLocks noChangeArrowheads="1"/>
          </p:cNvSpPr>
          <p:nvPr/>
        </p:nvSpPr>
        <p:spPr bwMode="auto">
          <a:xfrm>
            <a:off x="4422775" y="1703388"/>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2</a:t>
            </a:r>
          </a:p>
        </p:txBody>
      </p:sp>
      <p:sp>
        <p:nvSpPr>
          <p:cNvPr id="31899" name="타원 726"/>
          <p:cNvSpPr>
            <a:spLocks noChangeArrowheads="1"/>
          </p:cNvSpPr>
          <p:nvPr/>
        </p:nvSpPr>
        <p:spPr bwMode="auto">
          <a:xfrm>
            <a:off x="5200650" y="171926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3</a:t>
            </a:r>
            <a:endParaRPr kumimoji="0" lang="en-US" altLang="ko-KR" sz="800" b="1" dirty="0">
              <a:solidFill>
                <a:srgbClr val="FFFFFF"/>
              </a:solidFill>
              <a:latin typeface="Calibri" pitchFamily="34" charset="0"/>
              <a:ea typeface="맑은 고딕" pitchFamily="50" charset="-127"/>
            </a:endParaRPr>
          </a:p>
        </p:txBody>
      </p:sp>
      <p:pic>
        <p:nvPicPr>
          <p:cNvPr id="124" name="그림 8"/>
          <p:cNvPicPr>
            <a:picLocks noChangeAspect="1"/>
          </p:cNvPicPr>
          <p:nvPr/>
        </p:nvPicPr>
        <p:blipFill>
          <a:blip r:embed="rId9" cstate="print"/>
          <a:srcRect/>
          <a:stretch>
            <a:fillRect/>
          </a:stretch>
        </p:blipFill>
        <p:spPr bwMode="auto">
          <a:xfrm>
            <a:off x="2952751" y="1565275"/>
            <a:ext cx="193675" cy="193675"/>
          </a:xfrm>
          <a:prstGeom prst="rect">
            <a:avLst/>
          </a:prstGeom>
          <a:noFill/>
          <a:ln w="9525">
            <a:noFill/>
            <a:miter lim="800000"/>
            <a:headEnd/>
            <a:tailEnd/>
          </a:ln>
        </p:spPr>
      </p:pic>
      <p:pic>
        <p:nvPicPr>
          <p:cNvPr id="125" name="그림 84" descr="ico_radioOff.png"/>
          <p:cNvPicPr>
            <a:picLocks noChangeAspect="1"/>
          </p:cNvPicPr>
          <p:nvPr/>
        </p:nvPicPr>
        <p:blipFill>
          <a:blip r:embed="rId4" cstate="print"/>
          <a:srcRect/>
          <a:stretch>
            <a:fillRect/>
          </a:stretch>
        </p:blipFill>
        <p:spPr bwMode="auto">
          <a:xfrm>
            <a:off x="379413" y="5611284"/>
            <a:ext cx="190500" cy="190500"/>
          </a:xfrm>
          <a:prstGeom prst="rect">
            <a:avLst/>
          </a:prstGeom>
          <a:noFill/>
          <a:ln w="9525">
            <a:noFill/>
            <a:miter lim="800000"/>
            <a:headEnd/>
            <a:tailEnd/>
          </a:ln>
        </p:spPr>
      </p:pic>
      <p:pic>
        <p:nvPicPr>
          <p:cNvPr id="126" name="Picture 3" descr="C:\업무\UI icons\Back iCon\1403880526_circle_info_more-information_detail.png"/>
          <p:cNvPicPr>
            <a:picLocks noChangeAspect="1" noChangeArrowheads="1"/>
          </p:cNvPicPr>
          <p:nvPr/>
        </p:nvPicPr>
        <p:blipFill>
          <a:blip r:embed="rId5" cstate="print"/>
          <a:srcRect/>
          <a:stretch>
            <a:fillRect/>
          </a:stretch>
        </p:blipFill>
        <p:spPr bwMode="auto">
          <a:xfrm>
            <a:off x="4865688" y="5596891"/>
            <a:ext cx="217487" cy="219075"/>
          </a:xfrm>
          <a:prstGeom prst="rect">
            <a:avLst/>
          </a:prstGeom>
          <a:noFill/>
          <a:ln w="9525">
            <a:noFill/>
            <a:miter lim="800000"/>
            <a:headEnd/>
            <a:tailEnd/>
          </a:ln>
        </p:spPr>
      </p:pic>
      <p:sp>
        <p:nvSpPr>
          <p:cNvPr id="255" name="직사각형 125"/>
          <p:cNvSpPr>
            <a:spLocks noChangeArrowheads="1"/>
          </p:cNvSpPr>
          <p:nvPr/>
        </p:nvSpPr>
        <p:spPr bwMode="auto">
          <a:xfrm>
            <a:off x="292100" y="5743575"/>
            <a:ext cx="7056438" cy="303213"/>
          </a:xfrm>
          <a:prstGeom prst="rect">
            <a:avLst/>
          </a:prstGeom>
          <a:solidFill>
            <a:schemeClr val="accent1">
              <a:lumMod val="90000"/>
            </a:schemeClr>
          </a:solidFill>
          <a:ln w="6350" algn="ctr">
            <a:solidFill>
              <a:schemeClr val="tx1">
                <a:lumMod val="65000"/>
                <a:lumOff val="35000"/>
              </a:schemeClr>
            </a:solidFill>
            <a:miter lim="800000"/>
            <a:headEnd/>
            <a:tailEnd/>
          </a:ln>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31900" name="직사각형 270"/>
          <p:cNvSpPr>
            <a:spLocks noChangeArrowheads="1"/>
          </p:cNvSpPr>
          <p:nvPr/>
        </p:nvSpPr>
        <p:spPr bwMode="auto">
          <a:xfrm>
            <a:off x="2228850" y="5799138"/>
            <a:ext cx="1047750"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Half Year Payment</a:t>
            </a:r>
            <a:endParaRPr kumimoji="0" lang="ko-KR" altLang="en-US" sz="800">
              <a:latin typeface="맑은 고딕" pitchFamily="50" charset="-127"/>
              <a:ea typeface="맑은 고딕" pitchFamily="50" charset="-127"/>
            </a:endParaRPr>
          </a:p>
        </p:txBody>
      </p:sp>
      <p:sp>
        <p:nvSpPr>
          <p:cNvPr id="136" name="AutoShape 318"/>
          <p:cNvSpPr>
            <a:spLocks noChangeArrowheads="1"/>
          </p:cNvSpPr>
          <p:nvPr/>
        </p:nvSpPr>
        <p:spPr bwMode="auto">
          <a:xfrm>
            <a:off x="3200400" y="5792788"/>
            <a:ext cx="709613" cy="203200"/>
          </a:xfrm>
          <a:prstGeom prst="flowChartAlternateProcess">
            <a:avLst/>
          </a:prstGeom>
          <a:solidFill>
            <a:schemeClr val="bg1">
              <a:lumMod val="85000"/>
            </a:schemeClr>
          </a:solidFill>
          <a:ln w="9525" algn="ctr">
            <a:solidFill>
              <a:schemeClr val="bg1">
                <a:lumMod val="50000"/>
              </a:schemeClr>
            </a:solidFill>
            <a:miter lim="800000"/>
            <a:headEnd/>
            <a:tailEnd/>
          </a:ln>
        </p:spPr>
        <p:txBody>
          <a:bodyPr wrap="none" anchor="ctr"/>
          <a:lstStyle/>
          <a:p>
            <a:pPr algn="r">
              <a:defRPr/>
            </a:pPr>
            <a:r>
              <a:rPr kumimoji="0" lang="en-US" altLang="ko-KR" sz="700" dirty="0" smtClean="0">
                <a:solidFill>
                  <a:schemeClr val="tx1"/>
                </a:solidFill>
                <a:latin typeface="Trebuchet MS"/>
                <a:ea typeface="맑은 고딕" pitchFamily="50" charset="-127"/>
              </a:rPr>
              <a:t>2,500.00</a:t>
            </a:r>
            <a:endParaRPr kumimoji="0" lang="en-US" altLang="ko-KR" sz="700" dirty="0">
              <a:solidFill>
                <a:schemeClr val="tx1"/>
              </a:solidFill>
              <a:latin typeface="Trebuchet MS"/>
              <a:ea typeface="맑은 고딕" pitchFamily="50" charset="-127"/>
            </a:endParaRPr>
          </a:p>
        </p:txBody>
      </p:sp>
      <p:sp>
        <p:nvSpPr>
          <p:cNvPr id="31902" name="직사각형 270"/>
          <p:cNvSpPr>
            <a:spLocks noChangeArrowheads="1"/>
          </p:cNvSpPr>
          <p:nvPr/>
        </p:nvSpPr>
        <p:spPr bwMode="auto">
          <a:xfrm>
            <a:off x="3935413" y="5802313"/>
            <a:ext cx="1057275"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Quarterly Payment</a:t>
            </a:r>
            <a:endParaRPr kumimoji="0" lang="ko-KR" altLang="en-US" sz="800">
              <a:latin typeface="맑은 고딕" pitchFamily="50" charset="-127"/>
              <a:ea typeface="맑은 고딕" pitchFamily="50" charset="-127"/>
            </a:endParaRPr>
          </a:p>
        </p:txBody>
      </p:sp>
      <p:sp>
        <p:nvSpPr>
          <p:cNvPr id="138" name="AutoShape 318"/>
          <p:cNvSpPr>
            <a:spLocks noChangeArrowheads="1"/>
          </p:cNvSpPr>
          <p:nvPr/>
        </p:nvSpPr>
        <p:spPr bwMode="auto">
          <a:xfrm>
            <a:off x="4919663" y="5799138"/>
            <a:ext cx="709612" cy="203200"/>
          </a:xfrm>
          <a:prstGeom prst="flowChartAlternateProcess">
            <a:avLst/>
          </a:prstGeom>
          <a:solidFill>
            <a:schemeClr val="bg1">
              <a:lumMod val="85000"/>
            </a:schemeClr>
          </a:solidFill>
          <a:ln w="9525" algn="ctr">
            <a:solidFill>
              <a:schemeClr val="bg1">
                <a:lumMod val="50000"/>
              </a:schemeClr>
            </a:solidFill>
            <a:miter lim="800000"/>
            <a:headEnd/>
            <a:tailEnd/>
          </a:ln>
        </p:spPr>
        <p:txBody>
          <a:bodyPr wrap="none" anchor="ctr"/>
          <a:lstStyle/>
          <a:p>
            <a:pPr algn="r">
              <a:defRPr/>
            </a:pPr>
            <a:r>
              <a:rPr kumimoji="0" lang="en-US" altLang="ko-KR" sz="700" dirty="0" smtClean="0">
                <a:solidFill>
                  <a:schemeClr val="tx1"/>
                </a:solidFill>
                <a:latin typeface="Trebuchet MS"/>
                <a:ea typeface="맑은 고딕" pitchFamily="50" charset="-127"/>
              </a:rPr>
              <a:t>1,250.00</a:t>
            </a:r>
            <a:endParaRPr kumimoji="0" lang="en-US" altLang="ko-KR" sz="700" dirty="0">
              <a:solidFill>
                <a:schemeClr val="tx1"/>
              </a:solidFill>
              <a:latin typeface="Trebuchet MS"/>
              <a:ea typeface="맑은 고딕" pitchFamily="50" charset="-127"/>
            </a:endParaRPr>
          </a:p>
        </p:txBody>
      </p:sp>
      <p:sp>
        <p:nvSpPr>
          <p:cNvPr id="31904" name="직사각형 270"/>
          <p:cNvSpPr>
            <a:spLocks noChangeArrowheads="1"/>
          </p:cNvSpPr>
          <p:nvPr/>
        </p:nvSpPr>
        <p:spPr bwMode="auto">
          <a:xfrm>
            <a:off x="5616575" y="5802313"/>
            <a:ext cx="1011238"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Monthly Payment</a:t>
            </a:r>
            <a:endParaRPr kumimoji="0" lang="ko-KR" altLang="en-US" sz="800">
              <a:latin typeface="맑은 고딕" pitchFamily="50" charset="-127"/>
              <a:ea typeface="맑은 고딕" pitchFamily="50" charset="-127"/>
            </a:endParaRPr>
          </a:p>
        </p:txBody>
      </p:sp>
      <p:sp>
        <p:nvSpPr>
          <p:cNvPr id="140" name="AutoShape 318"/>
          <p:cNvSpPr>
            <a:spLocks noChangeArrowheads="1"/>
          </p:cNvSpPr>
          <p:nvPr/>
        </p:nvSpPr>
        <p:spPr bwMode="auto">
          <a:xfrm>
            <a:off x="6577013" y="5786438"/>
            <a:ext cx="709612" cy="203200"/>
          </a:xfrm>
          <a:prstGeom prst="flowChartAlternateProcess">
            <a:avLst/>
          </a:prstGeom>
          <a:solidFill>
            <a:schemeClr val="bg1">
              <a:lumMod val="85000"/>
            </a:schemeClr>
          </a:solidFill>
          <a:ln w="9525" algn="ctr">
            <a:solidFill>
              <a:schemeClr val="bg1">
                <a:lumMod val="50000"/>
              </a:schemeClr>
            </a:solidFill>
            <a:miter lim="800000"/>
            <a:headEnd/>
            <a:tailEnd/>
          </a:ln>
        </p:spPr>
        <p:txBody>
          <a:bodyPr wrap="none" anchor="ctr"/>
          <a:lstStyle/>
          <a:p>
            <a:pPr algn="r">
              <a:defRPr/>
            </a:pPr>
            <a:r>
              <a:rPr kumimoji="0" lang="en-US" altLang="ko-KR" sz="700" dirty="0" smtClean="0">
                <a:solidFill>
                  <a:schemeClr val="tx1"/>
                </a:solidFill>
                <a:latin typeface="Trebuchet MS"/>
                <a:ea typeface="맑은 고딕" pitchFamily="50" charset="-127"/>
              </a:rPr>
              <a:t>416.70</a:t>
            </a:r>
            <a:endParaRPr kumimoji="0" lang="en-US" altLang="ko-KR" sz="700" dirty="0">
              <a:solidFill>
                <a:schemeClr val="tx1"/>
              </a:solidFill>
              <a:latin typeface="Trebuchet MS"/>
              <a:ea typeface="맑은 고딕" pitchFamily="50" charset="-127"/>
            </a:endParaRPr>
          </a:p>
        </p:txBody>
      </p:sp>
      <p:sp>
        <p:nvSpPr>
          <p:cNvPr id="31906" name="직사각형 270"/>
          <p:cNvSpPr>
            <a:spLocks noChangeArrowheads="1"/>
          </p:cNvSpPr>
          <p:nvPr/>
        </p:nvSpPr>
        <p:spPr bwMode="auto">
          <a:xfrm>
            <a:off x="352425" y="5799138"/>
            <a:ext cx="1227138"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Total Annual Premium</a:t>
            </a:r>
            <a:endParaRPr kumimoji="0" lang="ko-KR" altLang="en-US" sz="800">
              <a:latin typeface="맑은 고딕" pitchFamily="50" charset="-127"/>
              <a:ea typeface="맑은 고딕" pitchFamily="50" charset="-127"/>
            </a:endParaRPr>
          </a:p>
        </p:txBody>
      </p:sp>
      <p:sp>
        <p:nvSpPr>
          <p:cNvPr id="142" name="AutoShape 318"/>
          <p:cNvSpPr>
            <a:spLocks noChangeArrowheads="1"/>
          </p:cNvSpPr>
          <p:nvPr/>
        </p:nvSpPr>
        <p:spPr bwMode="auto">
          <a:xfrm>
            <a:off x="1533525" y="5792788"/>
            <a:ext cx="709613" cy="203200"/>
          </a:xfrm>
          <a:prstGeom prst="flowChartAlternateProcess">
            <a:avLst/>
          </a:prstGeom>
          <a:solidFill>
            <a:schemeClr val="bg1">
              <a:lumMod val="85000"/>
            </a:schemeClr>
          </a:solidFill>
          <a:ln w="9525" algn="ctr">
            <a:solidFill>
              <a:schemeClr val="bg1">
                <a:lumMod val="50000"/>
              </a:schemeClr>
            </a:solidFill>
            <a:miter lim="800000"/>
            <a:headEnd/>
            <a:tailEnd/>
          </a:ln>
        </p:spPr>
        <p:txBody>
          <a:bodyPr wrap="none" anchor="ctr"/>
          <a:lstStyle/>
          <a:p>
            <a:pPr algn="r">
              <a:defRPr/>
            </a:pPr>
            <a:r>
              <a:rPr kumimoji="0" lang="en-US" altLang="ko-KR" sz="700" dirty="0" smtClean="0">
                <a:solidFill>
                  <a:schemeClr val="tx1"/>
                </a:solidFill>
                <a:latin typeface="Trebuchet MS"/>
                <a:ea typeface="맑은 고딕" pitchFamily="50" charset="-127"/>
              </a:rPr>
              <a:t>5,000.00</a:t>
            </a:r>
            <a:endParaRPr kumimoji="0" lang="en-US" altLang="ko-KR" sz="700" dirty="0">
              <a:solidFill>
                <a:schemeClr val="tx1"/>
              </a:solidFill>
              <a:latin typeface="Trebuchet MS"/>
              <a:ea typeface="맑은 고딕" pitchFamily="50" charset="-127"/>
            </a:endParaRPr>
          </a:p>
        </p:txBody>
      </p:sp>
      <p:sp>
        <p:nvSpPr>
          <p:cNvPr id="31889" name="타원 726"/>
          <p:cNvSpPr>
            <a:spLocks noChangeArrowheads="1"/>
          </p:cNvSpPr>
          <p:nvPr/>
        </p:nvSpPr>
        <p:spPr bwMode="auto">
          <a:xfrm>
            <a:off x="5083175" y="601027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6</a:t>
            </a:r>
            <a:endParaRPr kumimoji="0" lang="en-US" altLang="ko-KR" sz="800" b="1" dirty="0">
              <a:solidFill>
                <a:srgbClr val="FFFFFF"/>
              </a:solidFill>
              <a:latin typeface="Calibri" pitchFamily="34" charset="0"/>
              <a:ea typeface="맑은 고딕" pitchFamily="50" charset="-127"/>
            </a:endParaRPr>
          </a:p>
        </p:txBody>
      </p:sp>
      <p:sp>
        <p:nvSpPr>
          <p:cNvPr id="31890" name="타원 726"/>
          <p:cNvSpPr>
            <a:spLocks noChangeArrowheads="1"/>
          </p:cNvSpPr>
          <p:nvPr/>
        </p:nvSpPr>
        <p:spPr bwMode="auto">
          <a:xfrm>
            <a:off x="5776913" y="601027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7</a:t>
            </a:r>
            <a:endParaRPr kumimoji="0" lang="en-US" altLang="ko-KR" sz="800" b="1" dirty="0">
              <a:solidFill>
                <a:srgbClr val="FFFFFF"/>
              </a:solidFill>
              <a:latin typeface="Calibri" pitchFamily="34" charset="0"/>
              <a:ea typeface="맑은 고딕" pitchFamily="50" charset="-127"/>
            </a:endParaRPr>
          </a:p>
        </p:txBody>
      </p:sp>
      <p:sp>
        <p:nvSpPr>
          <p:cNvPr id="127" name="타원 726"/>
          <p:cNvSpPr>
            <a:spLocks noChangeArrowheads="1"/>
          </p:cNvSpPr>
          <p:nvPr/>
        </p:nvSpPr>
        <p:spPr bwMode="auto">
          <a:xfrm>
            <a:off x="5076826" y="3310678"/>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5</a:t>
            </a:r>
            <a:endParaRPr kumimoji="0" lang="en-US" altLang="ko-KR" sz="800" b="1" dirty="0">
              <a:solidFill>
                <a:srgbClr val="FFFFFF"/>
              </a:solidFill>
              <a:latin typeface="Calibri" pitchFamily="34" charset="0"/>
              <a:ea typeface="맑은 고딕" pitchFamily="50" charset="-127"/>
            </a:endParaRPr>
          </a:p>
        </p:txBody>
      </p:sp>
      <p:sp>
        <p:nvSpPr>
          <p:cNvPr id="103" name="직사각형 270"/>
          <p:cNvSpPr>
            <a:spLocks noChangeArrowheads="1"/>
          </p:cNvSpPr>
          <p:nvPr/>
        </p:nvSpPr>
        <p:spPr bwMode="auto">
          <a:xfrm>
            <a:off x="3906837" y="2546350"/>
            <a:ext cx="872355"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Premium </a:t>
            </a:r>
            <a:r>
              <a:rPr kumimoji="0" lang="en-US" altLang="ko-KR" sz="800" dirty="0">
                <a:latin typeface="맑은 고딕" pitchFamily="50" charset="-127"/>
                <a:ea typeface="맑은 고딕" pitchFamily="50" charset="-127"/>
              </a:rPr>
              <a:t>Term</a:t>
            </a:r>
            <a:endParaRPr kumimoji="0" lang="ko-KR" altLang="en-US" sz="800" dirty="0">
              <a:latin typeface="맑은 고딕" pitchFamily="50" charset="-127"/>
              <a:ea typeface="맑은 고딕" pitchFamily="50" charset="-127"/>
            </a:endParaRPr>
          </a:p>
        </p:txBody>
      </p:sp>
      <p:sp>
        <p:nvSpPr>
          <p:cNvPr id="117" name="AutoShape 318"/>
          <p:cNvSpPr>
            <a:spLocks noChangeArrowheads="1"/>
          </p:cNvSpPr>
          <p:nvPr/>
        </p:nvSpPr>
        <p:spPr bwMode="auto">
          <a:xfrm>
            <a:off x="5157787" y="2525713"/>
            <a:ext cx="2014537" cy="238125"/>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smtClean="0">
                <a:solidFill>
                  <a:schemeClr val="bg1">
                    <a:lumMod val="50000"/>
                  </a:schemeClr>
                </a:solidFill>
                <a:latin typeface="Trebuchet MS"/>
                <a:ea typeface="맑은 고딕" pitchFamily="50" charset="-127"/>
              </a:rPr>
              <a:t>75</a:t>
            </a:r>
            <a:endParaRPr kumimoji="0" lang="en-US" altLang="ko-KR" sz="700" dirty="0">
              <a:solidFill>
                <a:schemeClr val="bg1">
                  <a:lumMod val="50000"/>
                </a:schemeClr>
              </a:solidFill>
              <a:latin typeface="Trebuchet MS"/>
              <a:ea typeface="맑은 고딕" pitchFamily="50" charset="-127"/>
            </a:endParaRPr>
          </a:p>
        </p:txBody>
      </p:sp>
      <p:sp>
        <p:nvSpPr>
          <p:cNvPr id="119" name="타원 726"/>
          <p:cNvSpPr>
            <a:spLocks noChangeArrowheads="1"/>
          </p:cNvSpPr>
          <p:nvPr/>
        </p:nvSpPr>
        <p:spPr bwMode="auto">
          <a:xfrm>
            <a:off x="2968626" y="5297488"/>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8</a:t>
            </a:r>
            <a:endParaRPr kumimoji="0" lang="en-US" altLang="ko-KR" sz="800" b="1" dirty="0">
              <a:solidFill>
                <a:srgbClr val="FFFFFF"/>
              </a:solidFill>
              <a:latin typeface="Calibri" pitchFamily="34" charset="0"/>
              <a:ea typeface="맑은 고딕" pitchFamily="50" charset="-127"/>
            </a:endParaRPr>
          </a:p>
        </p:txBody>
      </p:sp>
    </p:spTree>
    <p:extLst>
      <p:ext uri="{BB962C8B-B14F-4D97-AF65-F5344CB8AC3E}">
        <p14:creationId xmlns="" xmlns:p14="http://schemas.microsoft.com/office/powerpoint/2010/main" val="258086998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ko-KR" sz="1800" smtClean="0"/>
              <a:t>6. Sales Illustration</a:t>
            </a:r>
            <a:endParaRPr lang="en-US" sz="1800" smtClean="0"/>
          </a:p>
        </p:txBody>
      </p:sp>
      <p:sp>
        <p:nvSpPr>
          <p:cNvPr id="32771" name="Content Placeholder 2"/>
          <p:cNvSpPr>
            <a:spLocks noGrp="1"/>
          </p:cNvSpPr>
          <p:nvPr>
            <p:ph idx="5"/>
          </p:nvPr>
        </p:nvSpPr>
        <p:spPr>
          <a:xfrm>
            <a:off x="223838" y="728663"/>
            <a:ext cx="6910387" cy="280987"/>
          </a:xfrm>
          <a:noFill/>
        </p:spPr>
        <p:txBody>
          <a:bodyPr/>
          <a:lstStyle/>
          <a:p>
            <a:pPr marL="0" indent="0">
              <a:buFont typeface="Wingdings" pitchFamily="2" charset="2"/>
              <a:buNone/>
            </a:pPr>
            <a:r>
              <a:rPr lang="en-US" altLang="ko-KR" smtClean="0"/>
              <a:t>6.3 Plan (2/2)</a:t>
            </a:r>
          </a:p>
        </p:txBody>
      </p:sp>
      <p:sp>
        <p:nvSpPr>
          <p:cNvPr id="32772"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32773"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32774"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32775" name="그룹 170"/>
          <p:cNvGrpSpPr>
            <a:grpSpLocks/>
          </p:cNvGrpSpPr>
          <p:nvPr/>
        </p:nvGrpSpPr>
        <p:grpSpPr bwMode="auto">
          <a:xfrm rot="-8100000">
            <a:off x="597694" y="1234281"/>
            <a:ext cx="212725" cy="214313"/>
            <a:chOff x="3740150" y="525463"/>
            <a:chExt cx="349250" cy="350837"/>
          </a:xfrm>
        </p:grpSpPr>
        <p:cxnSp>
          <p:nvCxnSpPr>
            <p:cNvPr id="9" name="직선 연결선 8"/>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0" name="직선 연결선 9"/>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32776" name="직사각형 21"/>
          <p:cNvSpPr>
            <a:spLocks noChangeArrowheads="1"/>
          </p:cNvSpPr>
          <p:nvPr/>
        </p:nvSpPr>
        <p:spPr bwMode="auto">
          <a:xfrm>
            <a:off x="844550" y="1216025"/>
            <a:ext cx="1279525"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Sales Illustration</a:t>
            </a:r>
            <a:endParaRPr lang="ko-KR" altLang="en-US" sz="1100">
              <a:latin typeface="Trebuchet MS" pitchFamily="34" charset="0"/>
              <a:ea typeface="맑은 고딕" pitchFamily="50" charset="-127"/>
            </a:endParaRPr>
          </a:p>
        </p:txBody>
      </p:sp>
      <p:pic>
        <p:nvPicPr>
          <p:cNvPr id="32777" name="Picture 28" descr="C:\Users\08539\Downloads\1403786430_45_Menu.png"/>
          <p:cNvPicPr>
            <a:picLocks noChangeAspect="1" noChangeArrowheads="1"/>
          </p:cNvPicPr>
          <p:nvPr/>
        </p:nvPicPr>
        <p:blipFill>
          <a:blip r:embed="rId3" cstate="print"/>
          <a:srcRect/>
          <a:stretch>
            <a:fillRect/>
          </a:stretch>
        </p:blipFill>
        <p:spPr bwMode="auto">
          <a:xfrm>
            <a:off x="393700" y="1227138"/>
            <a:ext cx="234950" cy="234950"/>
          </a:xfrm>
          <a:prstGeom prst="rect">
            <a:avLst/>
          </a:prstGeom>
          <a:noFill/>
          <a:ln w="9525">
            <a:noFill/>
            <a:miter lim="800000"/>
            <a:headEnd/>
            <a:tailEnd/>
          </a:ln>
        </p:spPr>
      </p:pic>
      <p:grpSp>
        <p:nvGrpSpPr>
          <p:cNvPr id="32778" name="그룹 170"/>
          <p:cNvGrpSpPr>
            <a:grpSpLocks/>
          </p:cNvGrpSpPr>
          <p:nvPr/>
        </p:nvGrpSpPr>
        <p:grpSpPr bwMode="auto">
          <a:xfrm rot="-8100000">
            <a:off x="2108200" y="1233488"/>
            <a:ext cx="212725" cy="215900"/>
            <a:chOff x="3740150" y="525463"/>
            <a:chExt cx="349250" cy="350837"/>
          </a:xfrm>
        </p:grpSpPr>
        <p:cxnSp>
          <p:nvCxnSpPr>
            <p:cNvPr id="17" name="직선 연결선 16"/>
            <p:cNvCxnSpPr/>
            <p:nvPr/>
          </p:nvCxnSpPr>
          <p:spPr bwMode="auto">
            <a:xfrm rot="5400000">
              <a:off x="3586759" y="696322"/>
              <a:ext cx="348258"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8" name="직선 연결선 17"/>
            <p:cNvCxnSpPr/>
            <p:nvPr/>
          </p:nvCxnSpPr>
          <p:spPr bwMode="auto">
            <a:xfrm rot="10800000">
              <a:off x="3743836" y="879644"/>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19" name="직사각형 21"/>
          <p:cNvSpPr>
            <a:spLocks noChangeArrowheads="1"/>
          </p:cNvSpPr>
          <p:nvPr/>
        </p:nvSpPr>
        <p:spPr bwMode="auto">
          <a:xfrm>
            <a:off x="2447925" y="1216025"/>
            <a:ext cx="468313"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kumimoji="0" lang="en-US" altLang="ko-KR" sz="1100" b="1" kern="0" dirty="0">
                <a:solidFill>
                  <a:srgbClr val="FFFFFF"/>
                </a:solidFill>
                <a:latin typeface="Trebuchet MS"/>
                <a:ea typeface="맑은 고딕"/>
              </a:rPr>
              <a:t>Plan</a:t>
            </a:r>
          </a:p>
        </p:txBody>
      </p:sp>
      <p:sp>
        <p:nvSpPr>
          <p:cNvPr id="20"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32781" name="모서리가 둥근 직사각형 89"/>
          <p:cNvSpPr>
            <a:spLocks noChangeArrowheads="1"/>
          </p:cNvSpPr>
          <p:nvPr/>
        </p:nvSpPr>
        <p:spPr bwMode="auto">
          <a:xfrm>
            <a:off x="393700" y="6078538"/>
            <a:ext cx="5143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graphicFrame>
        <p:nvGraphicFramePr>
          <p:cNvPr id="181" name="Group 369"/>
          <p:cNvGraphicFramePr>
            <a:graphicFrameLocks noGrp="1"/>
          </p:cNvGraphicFramePr>
          <p:nvPr>
            <p:extLst>
              <p:ext uri="{D42A27DB-BD31-4B8C-83A1-F6EECF244321}">
                <p14:modId xmlns="" xmlns:p14="http://schemas.microsoft.com/office/powerpoint/2010/main" val="3660480800"/>
              </p:ext>
            </p:extLst>
          </p:nvPr>
        </p:nvGraphicFramePr>
        <p:xfrm>
          <a:off x="7534275" y="917575"/>
          <a:ext cx="2371725" cy="4871153"/>
        </p:xfrm>
        <a:graphic>
          <a:graphicData uri="http://schemas.openxmlformats.org/drawingml/2006/table">
            <a:tbl>
              <a:tblPr/>
              <a:tblGrid>
                <a:gridCol w="255588"/>
                <a:gridCol w="2116137"/>
              </a:tblGrid>
              <a:tr h="558800">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p>
                  </a:txBody>
                  <a:tcPr marL="0" marR="0" marT="45665" marB="45665"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[Total Premium] Label:</a:t>
                      </a:r>
                    </a:p>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Underlined title will have tooltip</a:t>
                      </a:r>
                    </a:p>
                  </a:txBody>
                  <a:tcPr marL="36000" marR="36000" marT="35958" marB="35958"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558800">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p>
                  </a:txBody>
                  <a:tcPr marL="0" marR="0" marT="45665" marB="45665"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[Total Premium] Text Input:</a:t>
                      </a:r>
                    </a:p>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만약 입력한 값이 </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Min</a:t>
                      </a:r>
                      <a:r>
                        <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값보다 작으면 </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Min </a:t>
                      </a:r>
                      <a:r>
                        <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값이 자동 바인딩 되고 </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Max</a:t>
                      </a:r>
                      <a:r>
                        <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보다 크면 </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Max </a:t>
                      </a:r>
                      <a:r>
                        <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값이 자동 바인딩 됨</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
                      </a:r>
                    </a:p>
                  </a:txBody>
                  <a:tcPr marL="36000" marR="36000" marT="35958" marB="35958"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6572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p>
                  </a:txBody>
                  <a:tcPr marL="0" marR="0" marT="45665" marB="45665"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[Next] Button:</a:t>
                      </a:r>
                    </a:p>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After calculate premium, this is shown.</a:t>
                      </a:r>
                    </a:p>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Modify any text input or before calculate premium, this is hidden.</a:t>
                      </a:r>
                    </a:p>
                  </a:txBody>
                  <a:tcPr marL="36000" marR="36000" marT="35958" marB="35958"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6572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4</a:t>
                      </a:r>
                    </a:p>
                  </a:txBody>
                  <a:tcPr marL="0" marR="0" marT="45665" marB="45665"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Attachable Riders</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Accident Benefit Rider </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AmMedic</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Flexi Plus Rider Plan 1</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AmMedic</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Flexi Plus Rider Plan 2</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AmMedic</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Flexi Plus Rider Plan 3</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AmMedic</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Flexi Plus Rider Plan 4</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Hospitalisation</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Benefit Rider </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Multi Critical Illness Shield Rider </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Comprehensive Accident Indemnity Rider </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Critical Illness Term Rider </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Level Term Rider </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Deferred Disability Income Rider </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Dread Disease Waiver of Premium Rider</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Payor</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Benefit Rider </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Payor</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Level Term Rider</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Payor</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Critical Illness Term Rider</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Payor</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Dread Disease Waiver of Premium Rider</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Payor</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Comprehensive WOP</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Critical Illness Rider</a:t>
                      </a:r>
                    </a:p>
                  </a:txBody>
                  <a:tcPr marL="36000" marR="36000" marT="35958" marB="35958"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32792" name="모서리가 둥근 직사각형 89"/>
          <p:cNvSpPr>
            <a:spLocks noChangeArrowheads="1"/>
          </p:cNvSpPr>
          <p:nvPr/>
        </p:nvSpPr>
        <p:spPr bwMode="auto">
          <a:xfrm>
            <a:off x="6696075" y="6078538"/>
            <a:ext cx="515938"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Next</a:t>
            </a:r>
            <a:endParaRPr kumimoji="0" lang="ko-KR" altLang="en-US" sz="800" b="1">
              <a:latin typeface="맑은 고딕" pitchFamily="50" charset="-127"/>
              <a:ea typeface="맑은 고딕" pitchFamily="50" charset="-127"/>
            </a:endParaRPr>
          </a:p>
        </p:txBody>
      </p:sp>
      <p:cxnSp>
        <p:nvCxnSpPr>
          <p:cNvPr id="76" name="직선 연결선 75"/>
          <p:cNvCxnSpPr/>
          <p:nvPr/>
        </p:nvCxnSpPr>
        <p:spPr bwMode="auto">
          <a:xfrm>
            <a:off x="298450" y="1792288"/>
            <a:ext cx="7038975" cy="0"/>
          </a:xfrm>
          <a:prstGeom prst="line">
            <a:avLst/>
          </a:prstGeom>
          <a:noFill/>
          <a:ln w="12700" cap="flat" cmpd="sng" algn="ctr">
            <a:solidFill>
              <a:schemeClr val="bg1">
                <a:lumMod val="50000"/>
              </a:schemeClr>
            </a:solidFill>
            <a:prstDash val="solid"/>
            <a:round/>
            <a:headEnd type="none" w="med" len="med"/>
            <a:tailEnd type="none"/>
          </a:ln>
          <a:effectLst/>
        </p:spPr>
      </p:cxnSp>
      <p:sp>
        <p:nvSpPr>
          <p:cNvPr id="238" name="직사각형 237"/>
          <p:cNvSpPr/>
          <p:nvPr/>
        </p:nvSpPr>
        <p:spPr bwMode="auto">
          <a:xfrm>
            <a:off x="293688" y="1792288"/>
            <a:ext cx="7045325" cy="276225"/>
          </a:xfrm>
          <a:prstGeom prst="rect">
            <a:avLst/>
          </a:prstGeom>
          <a:solidFill>
            <a:srgbClr val="7A93BC"/>
          </a:solidFill>
          <a:ln w="6350" algn="ctr">
            <a:solidFill>
              <a:schemeClr val="bg1">
                <a:lumMod val="50000"/>
              </a:schemeClr>
            </a:solidFill>
            <a:miter lim="800000"/>
            <a:headEnd/>
            <a:tailEnd/>
          </a:ln>
        </p:spPr>
        <p:txBody>
          <a:bodyPr wrap="none" lIns="90000" tIns="46800" rIns="90000" bIns="46800" anchor="ctr"/>
          <a:lstStyle/>
          <a:p>
            <a:pPr marL="92075" indent="-92075">
              <a:defRPr/>
            </a:pPr>
            <a:r>
              <a:rPr lang="en-US" altLang="ko-KR" sz="800">
                <a:solidFill>
                  <a:srgbClr val="FFFFFF"/>
                </a:solidFill>
                <a:latin typeface="Trebuchet MS" pitchFamily="34" charset="0"/>
                <a:ea typeface="맑은 고딕" pitchFamily="50" charset="-127"/>
              </a:rPr>
              <a:t>Basic</a:t>
            </a:r>
            <a:endParaRPr lang="ko-KR" altLang="en-US" sz="800">
              <a:solidFill>
                <a:srgbClr val="FFFFFF"/>
              </a:solidFill>
              <a:latin typeface="Trebuchet MS" pitchFamily="34" charset="0"/>
              <a:ea typeface="맑은 고딕" pitchFamily="50" charset="-127"/>
            </a:endParaRPr>
          </a:p>
        </p:txBody>
      </p:sp>
      <p:sp>
        <p:nvSpPr>
          <p:cNvPr id="32800" name="모서리가 둥근 직사각형 50"/>
          <p:cNvSpPr>
            <a:spLocks noChangeArrowheads="1"/>
          </p:cNvSpPr>
          <p:nvPr/>
        </p:nvSpPr>
        <p:spPr bwMode="auto">
          <a:xfrm>
            <a:off x="6472238" y="1808163"/>
            <a:ext cx="739775" cy="24447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Calculate</a:t>
            </a:r>
            <a:endParaRPr kumimoji="0" lang="ko-KR" altLang="en-US" sz="800" b="1">
              <a:latin typeface="맑은 고딕" pitchFamily="50" charset="-127"/>
              <a:ea typeface="맑은 고딕" pitchFamily="50" charset="-127"/>
            </a:endParaRPr>
          </a:p>
        </p:txBody>
      </p:sp>
      <p:graphicFrame>
        <p:nvGraphicFramePr>
          <p:cNvPr id="254" name="Group 381"/>
          <p:cNvGraphicFramePr>
            <a:graphicFrameLocks noGrp="1"/>
          </p:cNvGraphicFramePr>
          <p:nvPr>
            <p:extLst>
              <p:ext uri="{D42A27DB-BD31-4B8C-83A1-F6EECF244321}">
                <p14:modId xmlns="" xmlns:p14="http://schemas.microsoft.com/office/powerpoint/2010/main" val="1576764052"/>
              </p:ext>
            </p:extLst>
          </p:nvPr>
        </p:nvGraphicFramePr>
        <p:xfrm>
          <a:off x="307975" y="3990976"/>
          <a:ext cx="7035800" cy="1770288"/>
        </p:xfrm>
        <a:graphic>
          <a:graphicData uri="http://schemas.openxmlformats.org/drawingml/2006/table">
            <a:tbl>
              <a:tblPr/>
              <a:tblGrid>
                <a:gridCol w="347043"/>
                <a:gridCol w="821410"/>
                <a:gridCol w="3674593"/>
                <a:gridCol w="579146"/>
                <a:gridCol w="1613608"/>
              </a:tblGrid>
              <a:tr h="295048">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lang="en-US" altLang="ko-KR" sz="800" dirty="0" err="1" smtClean="0">
                          <a:effectLst/>
                        </a:rPr>
                        <a:t>AmMedic</a:t>
                      </a:r>
                      <a:r>
                        <a:rPr lang="en-US" altLang="ko-KR" sz="800" dirty="0" smtClean="0">
                          <a:effectLst/>
                        </a:rPr>
                        <a:t> Flexi Plus Rider</a:t>
                      </a: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90004"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95048">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MCIU+</a:t>
                      </a: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lang="en-US" altLang="ko-KR" sz="800" dirty="0" smtClean="0">
                          <a:effectLst/>
                        </a:rPr>
                        <a:t>Multi Critical Illness Shield</a:t>
                      </a: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90004"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95048">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PBR+</a:t>
                      </a: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lang="en-US" altLang="ko-KR" sz="800" dirty="0" err="1" smtClean="0">
                          <a:effectLst/>
                        </a:rPr>
                        <a:t>Payor</a:t>
                      </a:r>
                      <a:r>
                        <a:rPr lang="en-US" altLang="ko-KR" sz="800" dirty="0" smtClean="0">
                          <a:effectLst/>
                        </a:rPr>
                        <a:t> Benefit Rider</a:t>
                      </a: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90004"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95048">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PCIT+</a:t>
                      </a: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lang="en-US" altLang="ko-KR" sz="800" dirty="0" err="1" smtClean="0">
                          <a:effectLst/>
                        </a:rPr>
                        <a:t>Payor</a:t>
                      </a:r>
                      <a:r>
                        <a:rPr lang="en-US" altLang="ko-KR" sz="800" dirty="0" smtClean="0">
                          <a:effectLst/>
                        </a:rPr>
                        <a:t> Critical Illness Term Rider</a:t>
                      </a: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90004"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95048">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PLTR+</a:t>
                      </a: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lang="en-US" altLang="ko-KR" sz="800" dirty="0" err="1" smtClean="0">
                          <a:effectLst/>
                        </a:rPr>
                        <a:t>Payor</a:t>
                      </a:r>
                      <a:r>
                        <a:rPr lang="en-US" altLang="ko-KR" sz="800" dirty="0" smtClean="0">
                          <a:effectLst/>
                        </a:rPr>
                        <a:t> Level Term Rider</a:t>
                      </a: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90004"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95048">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PDWPW+</a:t>
                      </a: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lang="en-US" altLang="ko-KR" sz="800" dirty="0" err="1" smtClean="0">
                          <a:effectLst/>
                        </a:rPr>
                        <a:t>Payor</a:t>
                      </a:r>
                      <a:r>
                        <a:rPr lang="en-US" altLang="ko-KR" sz="800" dirty="0" smtClean="0">
                          <a:effectLst/>
                        </a:rPr>
                        <a:t> Dread Disease Waiver of Premium Rider</a:t>
                      </a: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90004"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32857" name="직사각형 270"/>
          <p:cNvSpPr>
            <a:spLocks noChangeArrowheads="1"/>
          </p:cNvSpPr>
          <p:nvPr/>
        </p:nvSpPr>
        <p:spPr bwMode="auto">
          <a:xfrm>
            <a:off x="403225" y="2209800"/>
            <a:ext cx="661988"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Plan Code</a:t>
            </a:r>
            <a:endParaRPr kumimoji="0" lang="ko-KR" altLang="en-US" sz="800">
              <a:latin typeface="맑은 고딕" pitchFamily="50" charset="-127"/>
              <a:ea typeface="맑은 고딕" pitchFamily="50" charset="-127"/>
            </a:endParaRPr>
          </a:p>
        </p:txBody>
      </p:sp>
      <p:sp>
        <p:nvSpPr>
          <p:cNvPr id="296" name="AutoShape 318"/>
          <p:cNvSpPr>
            <a:spLocks noChangeArrowheads="1"/>
          </p:cNvSpPr>
          <p:nvPr/>
        </p:nvSpPr>
        <p:spPr bwMode="auto">
          <a:xfrm>
            <a:off x="1649413" y="2190750"/>
            <a:ext cx="2014537"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ULLA5</a:t>
            </a:r>
          </a:p>
        </p:txBody>
      </p:sp>
      <p:sp>
        <p:nvSpPr>
          <p:cNvPr id="32859" name="직사각형 270"/>
          <p:cNvSpPr>
            <a:spLocks noChangeArrowheads="1"/>
          </p:cNvSpPr>
          <p:nvPr/>
        </p:nvSpPr>
        <p:spPr bwMode="auto">
          <a:xfrm>
            <a:off x="3919538" y="2208213"/>
            <a:ext cx="693737"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Plan Name</a:t>
            </a:r>
            <a:endParaRPr kumimoji="0" lang="ko-KR" altLang="en-US" sz="800">
              <a:latin typeface="맑은 고딕" pitchFamily="50" charset="-127"/>
              <a:ea typeface="맑은 고딕" pitchFamily="50" charset="-127"/>
            </a:endParaRPr>
          </a:p>
        </p:txBody>
      </p:sp>
      <p:sp>
        <p:nvSpPr>
          <p:cNvPr id="298" name="AutoShape 318"/>
          <p:cNvSpPr>
            <a:spLocks noChangeArrowheads="1"/>
          </p:cNvSpPr>
          <p:nvPr/>
        </p:nvSpPr>
        <p:spPr bwMode="auto">
          <a:xfrm>
            <a:off x="5159375" y="2179638"/>
            <a:ext cx="2012950"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err="1">
                <a:solidFill>
                  <a:schemeClr val="bg1">
                    <a:lumMod val="50000"/>
                  </a:schemeClr>
                </a:solidFill>
                <a:latin typeface="Trebuchet MS"/>
                <a:ea typeface="맑은 고딕" pitchFamily="50" charset="-127"/>
              </a:rPr>
              <a:t>AmLifestyle</a:t>
            </a:r>
            <a:endParaRPr kumimoji="0" lang="en-US" altLang="ko-KR" sz="700" dirty="0">
              <a:solidFill>
                <a:schemeClr val="bg1">
                  <a:lumMod val="50000"/>
                </a:schemeClr>
              </a:solidFill>
              <a:latin typeface="Trebuchet MS"/>
              <a:ea typeface="맑은 고딕" pitchFamily="50" charset="-127"/>
            </a:endParaRPr>
          </a:p>
        </p:txBody>
      </p:sp>
      <p:pic>
        <p:nvPicPr>
          <p:cNvPr id="32861" name="그림 82" descr="ico_radioOff.png"/>
          <p:cNvPicPr>
            <a:picLocks noChangeAspect="1"/>
          </p:cNvPicPr>
          <p:nvPr/>
        </p:nvPicPr>
        <p:blipFill>
          <a:blip r:embed="rId4" cstate="print"/>
          <a:srcRect/>
          <a:stretch>
            <a:fillRect/>
          </a:stretch>
        </p:blipFill>
        <p:spPr bwMode="auto">
          <a:xfrm>
            <a:off x="379413" y="4038600"/>
            <a:ext cx="190500" cy="190500"/>
          </a:xfrm>
          <a:prstGeom prst="rect">
            <a:avLst/>
          </a:prstGeom>
          <a:noFill/>
          <a:ln w="9525">
            <a:noFill/>
            <a:miter lim="800000"/>
            <a:headEnd/>
            <a:tailEnd/>
          </a:ln>
        </p:spPr>
      </p:pic>
      <p:pic>
        <p:nvPicPr>
          <p:cNvPr id="32863" name="그림 84" descr="ico_radioOff.png"/>
          <p:cNvPicPr>
            <a:picLocks noChangeAspect="1"/>
          </p:cNvPicPr>
          <p:nvPr/>
        </p:nvPicPr>
        <p:blipFill>
          <a:blip r:embed="rId4" cstate="print"/>
          <a:srcRect/>
          <a:stretch>
            <a:fillRect/>
          </a:stretch>
        </p:blipFill>
        <p:spPr bwMode="auto">
          <a:xfrm>
            <a:off x="379413" y="4627563"/>
            <a:ext cx="190500" cy="190500"/>
          </a:xfrm>
          <a:prstGeom prst="rect">
            <a:avLst/>
          </a:prstGeom>
          <a:noFill/>
          <a:ln w="9525">
            <a:noFill/>
            <a:miter lim="800000"/>
            <a:headEnd/>
            <a:tailEnd/>
          </a:ln>
        </p:spPr>
      </p:pic>
      <p:pic>
        <p:nvPicPr>
          <p:cNvPr id="32864" name="그림 85" descr="ico_radioOff.png"/>
          <p:cNvPicPr>
            <a:picLocks noChangeAspect="1"/>
          </p:cNvPicPr>
          <p:nvPr/>
        </p:nvPicPr>
        <p:blipFill>
          <a:blip r:embed="rId4" cstate="print"/>
          <a:srcRect/>
          <a:stretch>
            <a:fillRect/>
          </a:stretch>
        </p:blipFill>
        <p:spPr bwMode="auto">
          <a:xfrm>
            <a:off x="379413" y="4924425"/>
            <a:ext cx="190500" cy="190500"/>
          </a:xfrm>
          <a:prstGeom prst="rect">
            <a:avLst/>
          </a:prstGeom>
          <a:noFill/>
          <a:ln w="9525">
            <a:noFill/>
            <a:miter lim="800000"/>
            <a:headEnd/>
            <a:tailEnd/>
          </a:ln>
        </p:spPr>
      </p:pic>
      <p:grpSp>
        <p:nvGrpSpPr>
          <p:cNvPr id="32866" name="그룹 300"/>
          <p:cNvGrpSpPr>
            <a:grpSpLocks/>
          </p:cNvGrpSpPr>
          <p:nvPr/>
        </p:nvGrpSpPr>
        <p:grpSpPr bwMode="auto">
          <a:xfrm>
            <a:off x="701675" y="4006850"/>
            <a:ext cx="708025" cy="215900"/>
            <a:chOff x="8439270" y="4307555"/>
            <a:chExt cx="709669" cy="217261"/>
          </a:xfrm>
        </p:grpSpPr>
        <p:sp>
          <p:nvSpPr>
            <p:cNvPr id="32923" name="모서리가 둥근 직사각형 258"/>
            <p:cNvSpPr>
              <a:spLocks noChangeArrowheads="1"/>
            </p:cNvSpPr>
            <p:nvPr/>
          </p:nvSpPr>
          <p:spPr bwMode="auto">
            <a:xfrm>
              <a:off x="8439270" y="4307555"/>
              <a:ext cx="709669"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AMF1+</a:t>
              </a:r>
              <a:endParaRPr lang="ko-KR" altLang="en-US" sz="700">
                <a:latin typeface="맑은 고딕" pitchFamily="50" charset="-127"/>
                <a:ea typeface="맑은 고딕" pitchFamily="50" charset="-127"/>
              </a:endParaRPr>
            </a:p>
          </p:txBody>
        </p:sp>
        <p:grpSp>
          <p:nvGrpSpPr>
            <p:cNvPr id="32924" name="그룹 104"/>
            <p:cNvGrpSpPr>
              <a:grpSpLocks/>
            </p:cNvGrpSpPr>
            <p:nvPr/>
          </p:nvGrpSpPr>
          <p:grpSpPr bwMode="auto">
            <a:xfrm rot="2487701">
              <a:off x="9006775" y="4365089"/>
              <a:ext cx="98570" cy="105387"/>
              <a:chOff x="5456484" y="417348"/>
              <a:chExt cx="191386" cy="204618"/>
            </a:xfrm>
          </p:grpSpPr>
          <p:sp>
            <p:nvSpPr>
              <p:cNvPr id="96" name="타원 95"/>
              <p:cNvSpPr/>
              <p:nvPr/>
            </p:nvSpPr>
            <p:spPr bwMode="auto">
              <a:xfrm>
                <a:off x="5457263" y="416538"/>
                <a:ext cx="191548"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97" name="1/2 액자 96"/>
              <p:cNvSpPr/>
              <p:nvPr/>
            </p:nvSpPr>
            <p:spPr bwMode="auto">
              <a:xfrm rot="11089016">
                <a:off x="5501471" y="474021"/>
                <a:ext cx="77236" cy="83747"/>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255" name="직사각형 125"/>
          <p:cNvSpPr>
            <a:spLocks noChangeArrowheads="1"/>
          </p:cNvSpPr>
          <p:nvPr/>
        </p:nvSpPr>
        <p:spPr bwMode="auto">
          <a:xfrm>
            <a:off x="292100" y="5743575"/>
            <a:ext cx="7056438" cy="303213"/>
          </a:xfrm>
          <a:prstGeom prst="rect">
            <a:avLst/>
          </a:prstGeom>
          <a:solidFill>
            <a:schemeClr val="accent1">
              <a:lumMod val="90000"/>
            </a:schemeClr>
          </a:solidFill>
          <a:ln w="6350" algn="ctr">
            <a:solidFill>
              <a:schemeClr val="tx1">
                <a:lumMod val="65000"/>
                <a:lumOff val="35000"/>
              </a:schemeClr>
            </a:solidFill>
            <a:miter lim="800000"/>
            <a:headEnd/>
            <a:tailEnd/>
          </a:ln>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pic>
        <p:nvPicPr>
          <p:cNvPr id="32871" name="그림 98" descr="ico_radioOff.png"/>
          <p:cNvPicPr>
            <a:picLocks noChangeAspect="1"/>
          </p:cNvPicPr>
          <p:nvPr/>
        </p:nvPicPr>
        <p:blipFill>
          <a:blip r:embed="rId4" cstate="print"/>
          <a:srcRect/>
          <a:stretch>
            <a:fillRect/>
          </a:stretch>
        </p:blipFill>
        <p:spPr bwMode="auto">
          <a:xfrm>
            <a:off x="379413" y="4322763"/>
            <a:ext cx="190500" cy="190500"/>
          </a:xfrm>
          <a:prstGeom prst="rect">
            <a:avLst/>
          </a:prstGeom>
          <a:noFill/>
          <a:ln w="9525">
            <a:noFill/>
            <a:miter lim="800000"/>
            <a:headEnd/>
            <a:tailEnd/>
          </a:ln>
        </p:spPr>
      </p:pic>
      <p:pic>
        <p:nvPicPr>
          <p:cNvPr id="32872" name="그림 105" descr="ico_radioOff.png"/>
          <p:cNvPicPr>
            <a:picLocks noChangeAspect="1"/>
          </p:cNvPicPr>
          <p:nvPr/>
        </p:nvPicPr>
        <p:blipFill>
          <a:blip r:embed="rId4" cstate="print"/>
          <a:srcRect/>
          <a:stretch>
            <a:fillRect/>
          </a:stretch>
        </p:blipFill>
        <p:spPr bwMode="auto">
          <a:xfrm>
            <a:off x="379413" y="5213350"/>
            <a:ext cx="190500" cy="190500"/>
          </a:xfrm>
          <a:prstGeom prst="rect">
            <a:avLst/>
          </a:prstGeom>
          <a:noFill/>
          <a:ln w="9525">
            <a:noFill/>
            <a:miter lim="800000"/>
            <a:headEnd/>
            <a:tailEnd/>
          </a:ln>
        </p:spPr>
      </p:pic>
      <p:pic>
        <p:nvPicPr>
          <p:cNvPr id="32873" name="그림 107" descr="ico_radioOff.png"/>
          <p:cNvPicPr>
            <a:picLocks noChangeAspect="1"/>
          </p:cNvPicPr>
          <p:nvPr/>
        </p:nvPicPr>
        <p:blipFill>
          <a:blip r:embed="rId4" cstate="print"/>
          <a:srcRect/>
          <a:stretch>
            <a:fillRect/>
          </a:stretch>
        </p:blipFill>
        <p:spPr bwMode="auto">
          <a:xfrm>
            <a:off x="379413" y="5510213"/>
            <a:ext cx="190500" cy="190500"/>
          </a:xfrm>
          <a:prstGeom prst="rect">
            <a:avLst/>
          </a:prstGeom>
          <a:noFill/>
          <a:ln w="9525">
            <a:noFill/>
            <a:miter lim="800000"/>
            <a:headEnd/>
            <a:tailEnd/>
          </a:ln>
        </p:spPr>
      </p:pic>
      <p:sp>
        <p:nvSpPr>
          <p:cNvPr id="109" name="AutoShape 318"/>
          <p:cNvSpPr>
            <a:spLocks noChangeArrowheads="1"/>
          </p:cNvSpPr>
          <p:nvPr/>
        </p:nvSpPr>
        <p:spPr bwMode="auto">
          <a:xfrm>
            <a:off x="6122988" y="4310063"/>
            <a:ext cx="1087437"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32875" name="직사각형 270"/>
          <p:cNvSpPr>
            <a:spLocks noChangeArrowheads="1"/>
          </p:cNvSpPr>
          <p:nvPr/>
        </p:nvSpPr>
        <p:spPr bwMode="auto">
          <a:xfrm>
            <a:off x="5775325" y="4318000"/>
            <a:ext cx="347663" cy="214313"/>
          </a:xfrm>
          <a:prstGeom prst="rect">
            <a:avLst/>
          </a:prstGeom>
          <a:noFill/>
          <a:ln w="9525">
            <a:noFill/>
            <a:miter lim="800000"/>
            <a:headEnd/>
            <a:tailEnd/>
          </a:ln>
        </p:spPr>
        <p:txBody>
          <a:bodyPr>
            <a:spAutoFit/>
          </a:bodyPr>
          <a:lstStyle/>
          <a:p>
            <a:pPr marL="92075" indent="-92075" algn="ctr"/>
            <a:r>
              <a:rPr lang="en-US" altLang="ko-KR" sz="800">
                <a:latin typeface="맑은 고딕" pitchFamily="50" charset="-127"/>
                <a:ea typeface="맑은 고딕" pitchFamily="50" charset="-127"/>
              </a:rPr>
              <a:t>RM</a:t>
            </a:r>
            <a:endParaRPr lang="ko-KR" altLang="en-US" sz="800">
              <a:latin typeface="맑은 고딕" pitchFamily="50" charset="-127"/>
              <a:ea typeface="맑은 고딕" pitchFamily="50" charset="-127"/>
            </a:endParaRPr>
          </a:p>
        </p:txBody>
      </p:sp>
      <p:sp>
        <p:nvSpPr>
          <p:cNvPr id="111" name="AutoShape 318"/>
          <p:cNvSpPr>
            <a:spLocks noChangeArrowheads="1"/>
          </p:cNvSpPr>
          <p:nvPr/>
        </p:nvSpPr>
        <p:spPr bwMode="auto">
          <a:xfrm>
            <a:off x="5260975" y="4600575"/>
            <a:ext cx="3429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112" name="AutoShape 318"/>
          <p:cNvSpPr>
            <a:spLocks noChangeArrowheads="1"/>
          </p:cNvSpPr>
          <p:nvPr/>
        </p:nvSpPr>
        <p:spPr bwMode="auto">
          <a:xfrm>
            <a:off x="6122988" y="4900613"/>
            <a:ext cx="1087437"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32878" name="직사각형 270"/>
          <p:cNvSpPr>
            <a:spLocks noChangeArrowheads="1"/>
          </p:cNvSpPr>
          <p:nvPr/>
        </p:nvSpPr>
        <p:spPr bwMode="auto">
          <a:xfrm>
            <a:off x="5775325" y="4908550"/>
            <a:ext cx="347663" cy="215900"/>
          </a:xfrm>
          <a:prstGeom prst="rect">
            <a:avLst/>
          </a:prstGeom>
          <a:noFill/>
          <a:ln w="9525">
            <a:noFill/>
            <a:miter lim="800000"/>
            <a:headEnd/>
            <a:tailEnd/>
          </a:ln>
        </p:spPr>
        <p:txBody>
          <a:bodyPr>
            <a:spAutoFit/>
          </a:bodyPr>
          <a:lstStyle/>
          <a:p>
            <a:pPr marL="92075" indent="-92075" algn="ctr"/>
            <a:r>
              <a:rPr lang="en-US" altLang="ko-KR" sz="800">
                <a:latin typeface="맑은 고딕" pitchFamily="50" charset="-127"/>
                <a:ea typeface="맑은 고딕" pitchFamily="50" charset="-127"/>
              </a:rPr>
              <a:t>RM</a:t>
            </a:r>
            <a:endParaRPr lang="ko-KR" altLang="en-US" sz="800">
              <a:latin typeface="맑은 고딕" pitchFamily="50" charset="-127"/>
              <a:ea typeface="맑은 고딕" pitchFamily="50" charset="-127"/>
            </a:endParaRPr>
          </a:p>
        </p:txBody>
      </p:sp>
      <p:sp>
        <p:nvSpPr>
          <p:cNvPr id="114" name="AutoShape 318"/>
          <p:cNvSpPr>
            <a:spLocks noChangeArrowheads="1"/>
          </p:cNvSpPr>
          <p:nvPr/>
        </p:nvSpPr>
        <p:spPr bwMode="auto">
          <a:xfrm>
            <a:off x="5260975" y="4899025"/>
            <a:ext cx="3429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115" name="AutoShape 318"/>
          <p:cNvSpPr>
            <a:spLocks noChangeArrowheads="1"/>
          </p:cNvSpPr>
          <p:nvPr/>
        </p:nvSpPr>
        <p:spPr bwMode="auto">
          <a:xfrm>
            <a:off x="6122988" y="5199063"/>
            <a:ext cx="1087437"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32881" name="직사각형 270"/>
          <p:cNvSpPr>
            <a:spLocks noChangeArrowheads="1"/>
          </p:cNvSpPr>
          <p:nvPr/>
        </p:nvSpPr>
        <p:spPr bwMode="auto">
          <a:xfrm>
            <a:off x="5775325" y="5207000"/>
            <a:ext cx="347663" cy="215900"/>
          </a:xfrm>
          <a:prstGeom prst="rect">
            <a:avLst/>
          </a:prstGeom>
          <a:noFill/>
          <a:ln w="9525">
            <a:noFill/>
            <a:miter lim="800000"/>
            <a:headEnd/>
            <a:tailEnd/>
          </a:ln>
        </p:spPr>
        <p:txBody>
          <a:bodyPr>
            <a:spAutoFit/>
          </a:bodyPr>
          <a:lstStyle/>
          <a:p>
            <a:pPr marL="92075" indent="-92075" algn="ctr"/>
            <a:r>
              <a:rPr lang="en-US" altLang="ko-KR" sz="800">
                <a:latin typeface="맑은 고딕" pitchFamily="50" charset="-127"/>
                <a:ea typeface="맑은 고딕" pitchFamily="50" charset="-127"/>
              </a:rPr>
              <a:t>RM</a:t>
            </a:r>
            <a:endParaRPr lang="ko-KR" altLang="en-US" sz="800">
              <a:latin typeface="맑은 고딕" pitchFamily="50" charset="-127"/>
              <a:ea typeface="맑은 고딕" pitchFamily="50" charset="-127"/>
            </a:endParaRPr>
          </a:p>
        </p:txBody>
      </p:sp>
      <p:sp>
        <p:nvSpPr>
          <p:cNvPr id="122" name="AutoShape 318"/>
          <p:cNvSpPr>
            <a:spLocks noChangeArrowheads="1"/>
          </p:cNvSpPr>
          <p:nvPr/>
        </p:nvSpPr>
        <p:spPr bwMode="auto">
          <a:xfrm>
            <a:off x="5260975" y="5197475"/>
            <a:ext cx="3429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pic>
        <p:nvPicPr>
          <p:cNvPr id="32884" name="Picture 3" descr="C:\업무\UI icons\Back iCon\1403880526_circle_info_more-information_detail.png"/>
          <p:cNvPicPr>
            <a:picLocks noChangeAspect="1" noChangeArrowheads="1"/>
          </p:cNvPicPr>
          <p:nvPr/>
        </p:nvPicPr>
        <p:blipFill>
          <a:blip r:embed="rId5" cstate="print"/>
          <a:srcRect/>
          <a:stretch>
            <a:fillRect/>
          </a:stretch>
        </p:blipFill>
        <p:spPr bwMode="auto">
          <a:xfrm>
            <a:off x="4865688" y="4021138"/>
            <a:ext cx="217487" cy="217487"/>
          </a:xfrm>
          <a:prstGeom prst="rect">
            <a:avLst/>
          </a:prstGeom>
          <a:noFill/>
          <a:ln w="9525">
            <a:noFill/>
            <a:miter lim="800000"/>
            <a:headEnd/>
            <a:tailEnd/>
          </a:ln>
        </p:spPr>
      </p:pic>
      <p:pic>
        <p:nvPicPr>
          <p:cNvPr id="32885" name="Picture 3" descr="C:\업무\UI icons\Back iCon\1403880526_circle_info_more-information_detail.png"/>
          <p:cNvPicPr>
            <a:picLocks noChangeAspect="1" noChangeArrowheads="1"/>
          </p:cNvPicPr>
          <p:nvPr/>
        </p:nvPicPr>
        <p:blipFill>
          <a:blip r:embed="rId5" cstate="print"/>
          <a:srcRect/>
          <a:stretch>
            <a:fillRect/>
          </a:stretch>
        </p:blipFill>
        <p:spPr bwMode="auto">
          <a:xfrm>
            <a:off x="4865688" y="4303713"/>
            <a:ext cx="217487" cy="219075"/>
          </a:xfrm>
          <a:prstGeom prst="rect">
            <a:avLst/>
          </a:prstGeom>
          <a:noFill/>
          <a:ln w="9525">
            <a:noFill/>
            <a:miter lim="800000"/>
            <a:headEnd/>
            <a:tailEnd/>
          </a:ln>
        </p:spPr>
      </p:pic>
      <p:pic>
        <p:nvPicPr>
          <p:cNvPr id="32886" name="Picture 3" descr="C:\업무\UI icons\Back iCon\1403880526_circle_info_more-information_detail.png"/>
          <p:cNvPicPr>
            <a:picLocks noChangeAspect="1" noChangeArrowheads="1"/>
          </p:cNvPicPr>
          <p:nvPr/>
        </p:nvPicPr>
        <p:blipFill>
          <a:blip r:embed="rId5" cstate="print"/>
          <a:srcRect/>
          <a:stretch>
            <a:fillRect/>
          </a:stretch>
        </p:blipFill>
        <p:spPr bwMode="auto">
          <a:xfrm>
            <a:off x="4865688" y="4598988"/>
            <a:ext cx="217487" cy="217487"/>
          </a:xfrm>
          <a:prstGeom prst="rect">
            <a:avLst/>
          </a:prstGeom>
          <a:noFill/>
          <a:ln w="9525">
            <a:noFill/>
            <a:miter lim="800000"/>
            <a:headEnd/>
            <a:tailEnd/>
          </a:ln>
        </p:spPr>
      </p:pic>
      <p:pic>
        <p:nvPicPr>
          <p:cNvPr id="32887" name="Picture 3" descr="C:\업무\UI icons\Back iCon\1403880526_circle_info_more-information_detail.png"/>
          <p:cNvPicPr>
            <a:picLocks noChangeAspect="1" noChangeArrowheads="1"/>
          </p:cNvPicPr>
          <p:nvPr/>
        </p:nvPicPr>
        <p:blipFill>
          <a:blip r:embed="rId5" cstate="print"/>
          <a:srcRect/>
          <a:stretch>
            <a:fillRect/>
          </a:stretch>
        </p:blipFill>
        <p:spPr bwMode="auto">
          <a:xfrm>
            <a:off x="4865688" y="4894263"/>
            <a:ext cx="217487" cy="219075"/>
          </a:xfrm>
          <a:prstGeom prst="rect">
            <a:avLst/>
          </a:prstGeom>
          <a:noFill/>
          <a:ln w="9525">
            <a:noFill/>
            <a:miter lim="800000"/>
            <a:headEnd/>
            <a:tailEnd/>
          </a:ln>
        </p:spPr>
      </p:pic>
      <p:pic>
        <p:nvPicPr>
          <p:cNvPr id="32888" name="Picture 3" descr="C:\업무\UI icons\Back iCon\1403880526_circle_info_more-information_detail.png"/>
          <p:cNvPicPr>
            <a:picLocks noChangeAspect="1" noChangeArrowheads="1"/>
          </p:cNvPicPr>
          <p:nvPr/>
        </p:nvPicPr>
        <p:blipFill>
          <a:blip r:embed="rId5" cstate="print"/>
          <a:srcRect/>
          <a:stretch>
            <a:fillRect/>
          </a:stretch>
        </p:blipFill>
        <p:spPr bwMode="auto">
          <a:xfrm>
            <a:off x="4865688" y="5199063"/>
            <a:ext cx="217487" cy="219075"/>
          </a:xfrm>
          <a:prstGeom prst="rect">
            <a:avLst/>
          </a:prstGeom>
          <a:noFill/>
          <a:ln w="9525">
            <a:noFill/>
            <a:miter lim="800000"/>
            <a:headEnd/>
            <a:tailEnd/>
          </a:ln>
        </p:spPr>
      </p:pic>
      <p:pic>
        <p:nvPicPr>
          <p:cNvPr id="32889" name="Picture 3" descr="C:\업무\UI icons\Back iCon\1403880526_circle_info_more-information_detail.png"/>
          <p:cNvPicPr>
            <a:picLocks noChangeAspect="1" noChangeArrowheads="1"/>
          </p:cNvPicPr>
          <p:nvPr/>
        </p:nvPicPr>
        <p:blipFill>
          <a:blip r:embed="rId5" cstate="print"/>
          <a:srcRect/>
          <a:stretch>
            <a:fillRect/>
          </a:stretch>
        </p:blipFill>
        <p:spPr bwMode="auto">
          <a:xfrm>
            <a:off x="4865688" y="5495925"/>
            <a:ext cx="217487" cy="219075"/>
          </a:xfrm>
          <a:prstGeom prst="rect">
            <a:avLst/>
          </a:prstGeom>
          <a:noFill/>
          <a:ln w="9525">
            <a:noFill/>
            <a:miter lim="800000"/>
            <a:headEnd/>
            <a:tailEnd/>
          </a:ln>
        </p:spPr>
      </p:pic>
      <p:graphicFrame>
        <p:nvGraphicFramePr>
          <p:cNvPr id="98" name="Group 381"/>
          <p:cNvGraphicFramePr>
            <a:graphicFrameLocks noGrp="1"/>
          </p:cNvGraphicFramePr>
          <p:nvPr>
            <p:extLst>
              <p:ext uri="{D42A27DB-BD31-4B8C-83A1-F6EECF244321}">
                <p14:modId xmlns="" xmlns:p14="http://schemas.microsoft.com/office/powerpoint/2010/main" val="518320056"/>
              </p:ext>
            </p:extLst>
          </p:nvPr>
        </p:nvGraphicFramePr>
        <p:xfrm>
          <a:off x="301625" y="3804389"/>
          <a:ext cx="7046913" cy="285750"/>
        </p:xfrm>
        <a:graphic>
          <a:graphicData uri="http://schemas.openxmlformats.org/drawingml/2006/table">
            <a:tbl>
              <a:tblPr/>
              <a:tblGrid>
                <a:gridCol w="347591"/>
                <a:gridCol w="822708"/>
                <a:gridCol w="3680396"/>
                <a:gridCol w="580061"/>
                <a:gridCol w="1616157"/>
              </a:tblGrid>
              <a:tr h="285750">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36000" marR="36000" marT="45638" marB="45638"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Code</a:t>
                      </a:r>
                    </a:p>
                  </a:txBody>
                  <a:tcPr marL="36000" marR="36000" marT="45638" marB="45638"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Rider Name</a:t>
                      </a:r>
                    </a:p>
                  </a:txBody>
                  <a:tcPr marL="36000" marR="36000" marT="45638" marB="45638"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Term</a:t>
                      </a:r>
                    </a:p>
                  </a:txBody>
                  <a:tcPr marL="36000" marR="36000" marT="45638" marB="45638"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Sum Assured</a:t>
                      </a:r>
                    </a:p>
                  </a:txBody>
                  <a:tcPr marL="36000" marR="36000" marT="45638" marB="45638" anchor="ctr" horzOverflow="overflow">
                    <a:lnL w="3175" cap="flat" cmpd="sng" algn="ctr">
                      <a:solidFill>
                        <a:srgbClr val="7F7F7F"/>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r>
            </a:tbl>
          </a:graphicData>
        </a:graphic>
      </p:graphicFrame>
      <p:sp>
        <p:nvSpPr>
          <p:cNvPr id="99"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sp>
        <p:nvSpPr>
          <p:cNvPr id="100" name="직사각형 2"/>
          <p:cNvSpPr>
            <a:spLocks noChangeArrowheads="1"/>
          </p:cNvSpPr>
          <p:nvPr/>
        </p:nvSpPr>
        <p:spPr bwMode="auto">
          <a:xfrm>
            <a:off x="568325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101" name="순서도: 병합 100"/>
          <p:cNvSpPr/>
          <p:nvPr/>
        </p:nvSpPr>
        <p:spPr bwMode="auto">
          <a:xfrm>
            <a:off x="6451600" y="1298575"/>
            <a:ext cx="122238"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pic>
        <p:nvPicPr>
          <p:cNvPr id="32905" name="그림 105"/>
          <p:cNvPicPr>
            <a:picLocks noChangeAspect="1"/>
          </p:cNvPicPr>
          <p:nvPr/>
        </p:nvPicPr>
        <p:blipFill>
          <a:blip r:embed="rId6" cstate="print"/>
          <a:srcRect/>
          <a:stretch>
            <a:fillRect/>
          </a:stretch>
        </p:blipFill>
        <p:spPr bwMode="auto">
          <a:xfrm>
            <a:off x="6751638" y="1216025"/>
            <a:ext cx="250825" cy="250825"/>
          </a:xfrm>
          <a:prstGeom prst="rect">
            <a:avLst/>
          </a:prstGeom>
          <a:noFill/>
          <a:ln w="9525">
            <a:noFill/>
            <a:miter lim="800000"/>
            <a:headEnd/>
            <a:tailEnd/>
          </a:ln>
        </p:spPr>
      </p:pic>
      <p:sp>
        <p:nvSpPr>
          <p:cNvPr id="32906" name="모서리가 둥근 직사각형 50"/>
          <p:cNvSpPr>
            <a:spLocks noChangeArrowheads="1"/>
          </p:cNvSpPr>
          <p:nvPr/>
        </p:nvSpPr>
        <p:spPr bwMode="auto">
          <a:xfrm>
            <a:off x="4430713" y="1808163"/>
            <a:ext cx="739775" cy="24447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Top Up</a:t>
            </a:r>
            <a:endParaRPr kumimoji="0" lang="ko-KR" altLang="en-US" sz="800" b="1">
              <a:latin typeface="맑은 고딕" pitchFamily="50" charset="-127"/>
              <a:ea typeface="맑은 고딕" pitchFamily="50" charset="-127"/>
            </a:endParaRPr>
          </a:p>
        </p:txBody>
      </p:sp>
      <p:sp>
        <p:nvSpPr>
          <p:cNvPr id="32907" name="모서리가 둥근 직사각형 50"/>
          <p:cNvSpPr>
            <a:spLocks noChangeArrowheads="1"/>
          </p:cNvSpPr>
          <p:nvPr/>
        </p:nvSpPr>
        <p:spPr bwMode="auto">
          <a:xfrm>
            <a:off x="3643313" y="1808163"/>
            <a:ext cx="739775" cy="24447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Fund Type</a:t>
            </a:r>
            <a:endParaRPr kumimoji="0" lang="ko-KR" altLang="en-US" sz="800" b="1">
              <a:latin typeface="맑은 고딕" pitchFamily="50" charset="-127"/>
              <a:ea typeface="맑은 고딕" pitchFamily="50" charset="-127"/>
            </a:endParaRPr>
          </a:p>
        </p:txBody>
      </p:sp>
      <p:sp>
        <p:nvSpPr>
          <p:cNvPr id="32908" name="모서리가 둥근 직사각형 89"/>
          <p:cNvSpPr>
            <a:spLocks noChangeArrowheads="1"/>
          </p:cNvSpPr>
          <p:nvPr/>
        </p:nvSpPr>
        <p:spPr bwMode="auto">
          <a:xfrm>
            <a:off x="5175250" y="6078538"/>
            <a:ext cx="601663"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Reference</a:t>
            </a:r>
            <a:endParaRPr kumimoji="0" lang="ko-KR" altLang="en-US" sz="800" b="1">
              <a:latin typeface="맑은 고딕" pitchFamily="50" charset="-127"/>
              <a:ea typeface="맑은 고딕" pitchFamily="50" charset="-127"/>
            </a:endParaRPr>
          </a:p>
        </p:txBody>
      </p:sp>
      <p:sp>
        <p:nvSpPr>
          <p:cNvPr id="32909" name="모서리가 둥근 직사각형 89"/>
          <p:cNvSpPr>
            <a:spLocks noChangeArrowheads="1"/>
          </p:cNvSpPr>
          <p:nvPr/>
        </p:nvSpPr>
        <p:spPr bwMode="auto">
          <a:xfrm>
            <a:off x="5822950" y="6078538"/>
            <a:ext cx="600075"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Brochure</a:t>
            </a:r>
            <a:endParaRPr kumimoji="0" lang="ko-KR" altLang="en-US" sz="800" b="1">
              <a:latin typeface="맑은 고딕" pitchFamily="50" charset="-127"/>
              <a:ea typeface="맑은 고딕" pitchFamily="50" charset="-127"/>
            </a:endParaRPr>
          </a:p>
        </p:txBody>
      </p:sp>
      <p:sp>
        <p:nvSpPr>
          <p:cNvPr id="32912" name="직사각형 270"/>
          <p:cNvSpPr>
            <a:spLocks noChangeArrowheads="1"/>
          </p:cNvSpPr>
          <p:nvPr/>
        </p:nvSpPr>
        <p:spPr bwMode="auto">
          <a:xfrm>
            <a:off x="2228850" y="5799138"/>
            <a:ext cx="1047750"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Half Year Payment</a:t>
            </a:r>
            <a:endParaRPr kumimoji="0" lang="ko-KR" altLang="en-US" sz="800">
              <a:latin typeface="맑은 고딕" pitchFamily="50" charset="-127"/>
              <a:ea typeface="맑은 고딕" pitchFamily="50" charset="-127"/>
            </a:endParaRPr>
          </a:p>
        </p:txBody>
      </p:sp>
      <p:sp>
        <p:nvSpPr>
          <p:cNvPr id="260" name="AutoShape 318"/>
          <p:cNvSpPr>
            <a:spLocks noChangeArrowheads="1"/>
          </p:cNvSpPr>
          <p:nvPr/>
        </p:nvSpPr>
        <p:spPr bwMode="auto">
          <a:xfrm>
            <a:off x="3200400" y="5792788"/>
            <a:ext cx="709613" cy="203200"/>
          </a:xfrm>
          <a:prstGeom prst="flowChartAlternateProcess">
            <a:avLst/>
          </a:prstGeom>
          <a:solidFill>
            <a:schemeClr val="bg1">
              <a:lumMod val="85000"/>
            </a:schemeClr>
          </a:solidFill>
          <a:ln w="9525" algn="ctr">
            <a:solidFill>
              <a:schemeClr val="bg1">
                <a:lumMod val="50000"/>
              </a:schemeClr>
            </a:solidFill>
            <a:miter lim="800000"/>
            <a:headEnd/>
            <a:tailEnd/>
          </a:ln>
        </p:spPr>
        <p:txBody>
          <a:bodyPr wrap="none" anchor="ctr"/>
          <a:lstStyle/>
          <a:p>
            <a:pPr algn="r">
              <a:defRPr/>
            </a:pPr>
            <a:r>
              <a:rPr kumimoji="0" lang="en-US" altLang="ko-KR" sz="700" dirty="0">
                <a:solidFill>
                  <a:schemeClr val="tx1"/>
                </a:solidFill>
                <a:latin typeface="Trebuchet MS"/>
                <a:ea typeface="맑은 고딕" pitchFamily="50" charset="-127"/>
              </a:rPr>
              <a:t>35000</a:t>
            </a:r>
          </a:p>
        </p:txBody>
      </p:sp>
      <p:sp>
        <p:nvSpPr>
          <p:cNvPr id="32914" name="직사각형 270"/>
          <p:cNvSpPr>
            <a:spLocks noChangeArrowheads="1"/>
          </p:cNvSpPr>
          <p:nvPr/>
        </p:nvSpPr>
        <p:spPr bwMode="auto">
          <a:xfrm>
            <a:off x="2816225" y="5332413"/>
            <a:ext cx="347663" cy="215900"/>
          </a:xfrm>
          <a:prstGeom prst="rect">
            <a:avLst/>
          </a:prstGeom>
          <a:noFill/>
          <a:ln w="9525">
            <a:noFill/>
            <a:miter lim="800000"/>
            <a:headEnd/>
            <a:tailEnd/>
          </a:ln>
        </p:spPr>
        <p:txBody>
          <a:bodyPr>
            <a:spAutoFit/>
          </a:bodyPr>
          <a:lstStyle/>
          <a:p>
            <a:pPr marL="92075" indent="-92075" algn="ctr"/>
            <a:endParaRPr lang="ko-KR" altLang="en-US" sz="800">
              <a:latin typeface="맑은 고딕" pitchFamily="50" charset="-127"/>
              <a:ea typeface="맑은 고딕" pitchFamily="50" charset="-127"/>
            </a:endParaRPr>
          </a:p>
        </p:txBody>
      </p:sp>
      <p:sp>
        <p:nvSpPr>
          <p:cNvPr id="32915" name="직사각형 270"/>
          <p:cNvSpPr>
            <a:spLocks noChangeArrowheads="1"/>
          </p:cNvSpPr>
          <p:nvPr/>
        </p:nvSpPr>
        <p:spPr bwMode="auto">
          <a:xfrm>
            <a:off x="3935413" y="5802313"/>
            <a:ext cx="1057275"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Quarterly Payment</a:t>
            </a:r>
            <a:endParaRPr kumimoji="0" lang="ko-KR" altLang="en-US" sz="800">
              <a:latin typeface="맑은 고딕" pitchFamily="50" charset="-127"/>
              <a:ea typeface="맑은 고딕" pitchFamily="50" charset="-127"/>
            </a:endParaRPr>
          </a:p>
        </p:txBody>
      </p:sp>
      <p:sp>
        <p:nvSpPr>
          <p:cNvPr id="286" name="AutoShape 318"/>
          <p:cNvSpPr>
            <a:spLocks noChangeArrowheads="1"/>
          </p:cNvSpPr>
          <p:nvPr/>
        </p:nvSpPr>
        <p:spPr bwMode="auto">
          <a:xfrm>
            <a:off x="4919663" y="5799138"/>
            <a:ext cx="709612" cy="203200"/>
          </a:xfrm>
          <a:prstGeom prst="flowChartAlternateProcess">
            <a:avLst/>
          </a:prstGeom>
          <a:solidFill>
            <a:schemeClr val="bg1">
              <a:lumMod val="85000"/>
            </a:schemeClr>
          </a:solidFill>
          <a:ln w="9525" algn="ctr">
            <a:solidFill>
              <a:schemeClr val="bg1">
                <a:lumMod val="50000"/>
              </a:schemeClr>
            </a:solidFill>
            <a:miter lim="800000"/>
            <a:headEnd/>
            <a:tailEnd/>
          </a:ln>
        </p:spPr>
        <p:txBody>
          <a:bodyPr wrap="none" anchor="ctr"/>
          <a:lstStyle/>
          <a:p>
            <a:pPr algn="r">
              <a:defRPr/>
            </a:pPr>
            <a:r>
              <a:rPr kumimoji="0" lang="en-US" altLang="ko-KR" sz="700" dirty="0">
                <a:solidFill>
                  <a:schemeClr val="tx1"/>
                </a:solidFill>
                <a:latin typeface="Trebuchet MS"/>
                <a:ea typeface="맑은 고딕" pitchFamily="50" charset="-127"/>
              </a:rPr>
              <a:t>35000</a:t>
            </a:r>
          </a:p>
        </p:txBody>
      </p:sp>
      <p:sp>
        <p:nvSpPr>
          <p:cNvPr id="32917" name="직사각형 270"/>
          <p:cNvSpPr>
            <a:spLocks noChangeArrowheads="1"/>
          </p:cNvSpPr>
          <p:nvPr/>
        </p:nvSpPr>
        <p:spPr bwMode="auto">
          <a:xfrm>
            <a:off x="5616575" y="5802313"/>
            <a:ext cx="1011238"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Monthly Payment</a:t>
            </a:r>
            <a:endParaRPr kumimoji="0" lang="ko-KR" altLang="en-US" sz="800">
              <a:latin typeface="맑은 고딕" pitchFamily="50" charset="-127"/>
              <a:ea typeface="맑은 고딕" pitchFamily="50" charset="-127"/>
            </a:endParaRPr>
          </a:p>
        </p:txBody>
      </p:sp>
      <p:sp>
        <p:nvSpPr>
          <p:cNvPr id="283" name="AutoShape 318"/>
          <p:cNvSpPr>
            <a:spLocks noChangeArrowheads="1"/>
          </p:cNvSpPr>
          <p:nvPr/>
        </p:nvSpPr>
        <p:spPr bwMode="auto">
          <a:xfrm>
            <a:off x="6577013" y="5786438"/>
            <a:ext cx="709612" cy="203200"/>
          </a:xfrm>
          <a:prstGeom prst="flowChartAlternateProcess">
            <a:avLst/>
          </a:prstGeom>
          <a:solidFill>
            <a:schemeClr val="bg1">
              <a:lumMod val="85000"/>
            </a:schemeClr>
          </a:solidFill>
          <a:ln w="9525" algn="ctr">
            <a:solidFill>
              <a:schemeClr val="bg1">
                <a:lumMod val="50000"/>
              </a:schemeClr>
            </a:solidFill>
            <a:miter lim="800000"/>
            <a:headEnd/>
            <a:tailEnd/>
          </a:ln>
        </p:spPr>
        <p:txBody>
          <a:bodyPr wrap="none" anchor="ctr"/>
          <a:lstStyle/>
          <a:p>
            <a:pPr algn="r">
              <a:defRPr/>
            </a:pPr>
            <a:r>
              <a:rPr kumimoji="0" lang="en-US" altLang="ko-KR" sz="700" dirty="0">
                <a:solidFill>
                  <a:schemeClr val="tx1"/>
                </a:solidFill>
                <a:latin typeface="Trebuchet MS"/>
                <a:ea typeface="맑은 고딕" pitchFamily="50" charset="-127"/>
              </a:rPr>
              <a:t>35000</a:t>
            </a:r>
          </a:p>
        </p:txBody>
      </p:sp>
      <p:sp>
        <p:nvSpPr>
          <p:cNvPr id="32919" name="직사각형 270"/>
          <p:cNvSpPr>
            <a:spLocks noChangeArrowheads="1"/>
          </p:cNvSpPr>
          <p:nvPr/>
        </p:nvSpPr>
        <p:spPr bwMode="auto">
          <a:xfrm>
            <a:off x="352425" y="5799138"/>
            <a:ext cx="1227138"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Total Annual Premium</a:t>
            </a:r>
            <a:endParaRPr kumimoji="0" lang="ko-KR" altLang="en-US" sz="800">
              <a:latin typeface="맑은 고딕" pitchFamily="50" charset="-127"/>
              <a:ea typeface="맑은 고딕" pitchFamily="50" charset="-127"/>
            </a:endParaRPr>
          </a:p>
        </p:txBody>
      </p:sp>
      <p:sp>
        <p:nvSpPr>
          <p:cNvPr id="126" name="AutoShape 318"/>
          <p:cNvSpPr>
            <a:spLocks noChangeArrowheads="1"/>
          </p:cNvSpPr>
          <p:nvPr/>
        </p:nvSpPr>
        <p:spPr bwMode="auto">
          <a:xfrm>
            <a:off x="1533525" y="5792788"/>
            <a:ext cx="709613" cy="203200"/>
          </a:xfrm>
          <a:prstGeom prst="flowChartAlternateProcess">
            <a:avLst/>
          </a:prstGeom>
          <a:solidFill>
            <a:schemeClr val="bg1">
              <a:lumMod val="85000"/>
            </a:schemeClr>
          </a:solidFill>
          <a:ln w="9525" algn="ctr">
            <a:solidFill>
              <a:schemeClr val="bg1">
                <a:lumMod val="50000"/>
              </a:schemeClr>
            </a:solidFill>
            <a:miter lim="800000"/>
            <a:headEnd/>
            <a:tailEnd/>
          </a:ln>
        </p:spPr>
        <p:txBody>
          <a:bodyPr wrap="none" anchor="ctr"/>
          <a:lstStyle/>
          <a:p>
            <a:pPr algn="r">
              <a:defRPr/>
            </a:pPr>
            <a:r>
              <a:rPr kumimoji="0" lang="en-US" altLang="ko-KR" sz="700" dirty="0">
                <a:solidFill>
                  <a:schemeClr val="tx1"/>
                </a:solidFill>
                <a:latin typeface="Trebuchet MS"/>
                <a:ea typeface="맑은 고딕" pitchFamily="50" charset="-127"/>
              </a:rPr>
              <a:t>35000</a:t>
            </a:r>
          </a:p>
        </p:txBody>
      </p:sp>
      <p:sp>
        <p:nvSpPr>
          <p:cNvPr id="32921" name="모서리가 둥근 직사각형 50"/>
          <p:cNvSpPr>
            <a:spLocks noChangeArrowheads="1"/>
          </p:cNvSpPr>
          <p:nvPr/>
        </p:nvSpPr>
        <p:spPr bwMode="auto">
          <a:xfrm>
            <a:off x="5240338" y="1808163"/>
            <a:ext cx="955675" cy="24447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Preference</a:t>
            </a:r>
            <a:endParaRPr kumimoji="0" lang="ko-KR" altLang="en-US" sz="800" b="1">
              <a:latin typeface="맑은 고딕" pitchFamily="50" charset="-127"/>
              <a:ea typeface="맑은 고딕" pitchFamily="50" charset="-127"/>
            </a:endParaRPr>
          </a:p>
        </p:txBody>
      </p:sp>
      <p:sp>
        <p:nvSpPr>
          <p:cNvPr id="32922" name="타원 726"/>
          <p:cNvSpPr>
            <a:spLocks noChangeArrowheads="1"/>
          </p:cNvSpPr>
          <p:nvPr/>
        </p:nvSpPr>
        <p:spPr bwMode="auto">
          <a:xfrm>
            <a:off x="6578600" y="603091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3</a:t>
            </a:r>
            <a:endParaRPr kumimoji="0" lang="en-US" altLang="ko-KR" sz="800" b="1" dirty="0">
              <a:solidFill>
                <a:srgbClr val="FFFFFF"/>
              </a:solidFill>
              <a:latin typeface="Calibri" pitchFamily="34" charset="0"/>
              <a:ea typeface="맑은 고딕" pitchFamily="50" charset="-127"/>
            </a:endParaRPr>
          </a:p>
        </p:txBody>
      </p:sp>
      <p:sp>
        <p:nvSpPr>
          <p:cNvPr id="104" name="직사각형 103"/>
          <p:cNvSpPr/>
          <p:nvPr/>
        </p:nvSpPr>
        <p:spPr bwMode="auto">
          <a:xfrm>
            <a:off x="293688" y="3515096"/>
            <a:ext cx="7045325" cy="276225"/>
          </a:xfrm>
          <a:prstGeom prst="rect">
            <a:avLst/>
          </a:prstGeom>
          <a:solidFill>
            <a:srgbClr val="7A93BC"/>
          </a:solidFill>
          <a:ln w="6350" algn="ctr">
            <a:solidFill>
              <a:schemeClr val="bg1">
                <a:lumMod val="50000"/>
              </a:schemeClr>
            </a:solidFill>
            <a:miter lim="800000"/>
            <a:headEnd/>
            <a:tailEnd/>
          </a:ln>
        </p:spPr>
        <p:txBody>
          <a:bodyPr wrap="none" lIns="90000" tIns="46800" rIns="90000" bIns="46800" anchor="ctr"/>
          <a:lstStyle/>
          <a:p>
            <a:pPr marL="92075" indent="-92075">
              <a:defRPr/>
            </a:pPr>
            <a:r>
              <a:rPr lang="en-US" altLang="ko-KR" sz="800" dirty="0">
                <a:solidFill>
                  <a:srgbClr val="FFFFFF"/>
                </a:solidFill>
                <a:latin typeface="Trebuchet MS" pitchFamily="34" charset="0"/>
                <a:ea typeface="맑은 고딕" pitchFamily="50" charset="-127"/>
              </a:rPr>
              <a:t>Riders</a:t>
            </a:r>
            <a:endParaRPr lang="ko-KR" altLang="en-US" sz="800" dirty="0">
              <a:solidFill>
                <a:srgbClr val="FFFFFF"/>
              </a:solidFill>
              <a:latin typeface="Trebuchet MS" pitchFamily="34" charset="0"/>
              <a:ea typeface="맑은 고딕" pitchFamily="50" charset="-127"/>
            </a:endParaRPr>
          </a:p>
        </p:txBody>
      </p:sp>
      <p:grpSp>
        <p:nvGrpSpPr>
          <p:cNvPr id="105" name="그룹 276"/>
          <p:cNvGrpSpPr>
            <a:grpSpLocks/>
          </p:cNvGrpSpPr>
          <p:nvPr/>
        </p:nvGrpSpPr>
        <p:grpSpPr bwMode="auto">
          <a:xfrm>
            <a:off x="0" y="4077653"/>
            <a:ext cx="271463" cy="1658937"/>
            <a:chOff x="9008" y="2570276"/>
            <a:chExt cx="271972" cy="3439998"/>
          </a:xfrm>
        </p:grpSpPr>
        <p:grpSp>
          <p:nvGrpSpPr>
            <p:cNvPr id="106" name="그룹 77"/>
            <p:cNvGrpSpPr>
              <a:grpSpLocks/>
            </p:cNvGrpSpPr>
            <p:nvPr/>
          </p:nvGrpSpPr>
          <p:grpSpPr bwMode="auto">
            <a:xfrm>
              <a:off x="28093" y="2570276"/>
              <a:ext cx="252887" cy="3439998"/>
              <a:chOff x="7326140" y="2570276"/>
              <a:chExt cx="252887" cy="3439998"/>
            </a:xfrm>
          </p:grpSpPr>
          <p:sp>
            <p:nvSpPr>
              <p:cNvPr id="110" name="Line 12"/>
              <p:cNvSpPr>
                <a:spLocks noChangeShapeType="1"/>
              </p:cNvSpPr>
              <p:nvPr/>
            </p:nvSpPr>
            <p:spPr bwMode="auto">
              <a:xfrm>
                <a:off x="7448608" y="2584539"/>
                <a:ext cx="0" cy="3397211"/>
              </a:xfrm>
              <a:prstGeom prst="line">
                <a:avLst/>
              </a:prstGeom>
              <a:noFill/>
              <a:ln w="9525">
                <a:solidFill>
                  <a:srgbClr val="FFFFFF">
                    <a:lumMod val="50000"/>
                  </a:srgbClr>
                </a:solidFill>
                <a:round/>
                <a:headEnd type="triangle" w="sm" len="sm"/>
                <a:tailEnd type="triangle" w="sm" len="sm"/>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sp>
            <p:nvSpPr>
              <p:cNvPr id="113" name="Line 9"/>
              <p:cNvSpPr>
                <a:spLocks noChangeShapeType="1"/>
              </p:cNvSpPr>
              <p:nvPr/>
            </p:nvSpPr>
            <p:spPr bwMode="auto">
              <a:xfrm>
                <a:off x="7326141" y="6010274"/>
                <a:ext cx="252886" cy="0"/>
              </a:xfrm>
              <a:prstGeom prst="line">
                <a:avLst/>
              </a:prstGeom>
              <a:noFill/>
              <a:ln w="9525">
                <a:solidFill>
                  <a:schemeClr val="bg1">
                    <a:lumMod val="75000"/>
                  </a:schemeClr>
                </a:solidFill>
                <a:round/>
                <a:headEnd/>
                <a:tailEnd/>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sp>
            <p:nvSpPr>
              <p:cNvPr id="116" name="Line 9"/>
              <p:cNvSpPr>
                <a:spLocks noChangeShapeType="1"/>
              </p:cNvSpPr>
              <p:nvPr/>
            </p:nvSpPr>
            <p:spPr bwMode="auto">
              <a:xfrm>
                <a:off x="7326141" y="2570276"/>
                <a:ext cx="252886" cy="0"/>
              </a:xfrm>
              <a:prstGeom prst="line">
                <a:avLst/>
              </a:prstGeom>
              <a:noFill/>
              <a:ln w="9525">
                <a:solidFill>
                  <a:schemeClr val="bg1">
                    <a:lumMod val="75000"/>
                  </a:schemeClr>
                </a:solidFill>
                <a:round/>
                <a:headEnd/>
                <a:tailEnd/>
              </a:ln>
            </p:spPr>
            <p:txBody>
              <a:bodyPr wrap="none" lIns="0" tIns="0" rIns="0" bIns="0" anchor="ctr"/>
              <a:lstStyle/>
              <a:p>
                <a:pPr fontAlgn="auto" latinLnBrk="0">
                  <a:spcBef>
                    <a:spcPts val="0"/>
                  </a:spcBef>
                  <a:spcAft>
                    <a:spcPts val="0"/>
                  </a:spcAft>
                  <a:defRPr/>
                </a:pPr>
                <a:endParaRPr kumimoji="0" lang="ko-KR" altLang="en-US" sz="900" kern="0" dirty="0">
                  <a:solidFill>
                    <a:sysClr val="windowText" lastClr="000000"/>
                  </a:solidFill>
                  <a:latin typeface="Trebuchet MS" pitchFamily="34" charset="0"/>
                  <a:ea typeface="맑은 고딕"/>
                </a:endParaRPr>
              </a:p>
            </p:txBody>
          </p:sp>
        </p:grpSp>
        <p:sp>
          <p:nvSpPr>
            <p:cNvPr id="108" name="Text Box 14"/>
            <p:cNvSpPr txBox="1">
              <a:spLocks noChangeArrowheads="1"/>
            </p:cNvSpPr>
            <p:nvPr/>
          </p:nvSpPr>
          <p:spPr bwMode="auto">
            <a:xfrm>
              <a:off x="9008" y="4190242"/>
              <a:ext cx="271972" cy="419123"/>
            </a:xfrm>
            <a:prstGeom prst="rect">
              <a:avLst/>
            </a:prstGeom>
            <a:solidFill>
              <a:schemeClr val="bg1"/>
            </a:solidFill>
            <a:ln w="9525" algn="ctr">
              <a:noFill/>
              <a:miter lim="800000"/>
              <a:headEnd/>
              <a:tailEnd/>
            </a:ln>
          </p:spPr>
          <p:txBody>
            <a:bodyPr lIns="0" tIns="0" rIns="0" bIns="0">
              <a:spAutoFit/>
            </a:bodyPr>
            <a:lstStyle/>
            <a:p>
              <a:r>
                <a:rPr kumimoji="0" lang="en-US" altLang="ko-KR" sz="800">
                  <a:latin typeface="Trebuchet MS" pitchFamily="34" charset="0"/>
                  <a:ea typeface="맑은 고딕" pitchFamily="50" charset="-127"/>
                </a:rPr>
                <a:t>Scroll</a:t>
              </a:r>
            </a:p>
            <a:p>
              <a:r>
                <a:rPr kumimoji="0" lang="en-US" altLang="ko-KR" sz="800">
                  <a:latin typeface="Trebuchet MS" pitchFamily="34" charset="0"/>
                  <a:ea typeface="맑은 고딕" pitchFamily="50" charset="-127"/>
                </a:rPr>
                <a:t>able</a:t>
              </a:r>
              <a:endParaRPr kumimoji="0" lang="en-US" altLang="ko-KR" sz="800">
                <a:latin typeface="맑은 고딕" pitchFamily="50" charset="-127"/>
                <a:ea typeface="맑은 고딕" pitchFamily="50" charset="-127"/>
              </a:endParaRPr>
            </a:p>
          </p:txBody>
        </p:sp>
      </p:grpSp>
      <p:sp>
        <p:nvSpPr>
          <p:cNvPr id="129" name="직사각형 128"/>
          <p:cNvSpPr/>
          <p:nvPr/>
        </p:nvSpPr>
        <p:spPr bwMode="auto">
          <a:xfrm>
            <a:off x="373063" y="1537758"/>
            <a:ext cx="1491584"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Basic Information</a:t>
            </a:r>
            <a:endParaRPr lang="ko-KR" altLang="en-US" sz="800" dirty="0">
              <a:ea typeface="맑은 고딕" pitchFamily="50" charset="-127"/>
            </a:endParaRPr>
          </a:p>
        </p:txBody>
      </p:sp>
      <p:sp>
        <p:nvSpPr>
          <p:cNvPr id="130" name="직사각형 129"/>
          <p:cNvSpPr/>
          <p:nvPr/>
        </p:nvSpPr>
        <p:spPr bwMode="auto">
          <a:xfrm>
            <a:off x="1903412" y="1537758"/>
            <a:ext cx="1306513"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Select Product</a:t>
            </a:r>
            <a:endParaRPr lang="ko-KR" altLang="en-US" sz="800" dirty="0">
              <a:ea typeface="맑은 고딕" pitchFamily="50" charset="-127"/>
            </a:endParaRPr>
          </a:p>
        </p:txBody>
      </p:sp>
      <p:sp>
        <p:nvSpPr>
          <p:cNvPr id="131" name="직사각형 130"/>
          <p:cNvSpPr/>
          <p:nvPr/>
        </p:nvSpPr>
        <p:spPr bwMode="auto">
          <a:xfrm>
            <a:off x="3258343" y="1537758"/>
            <a:ext cx="1306514" cy="252413"/>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Plan</a:t>
            </a:r>
            <a:endParaRPr lang="ko-KR" altLang="en-US" sz="800" dirty="0">
              <a:ea typeface="맑은 고딕" pitchFamily="50" charset="-127"/>
            </a:endParaRPr>
          </a:p>
        </p:txBody>
      </p:sp>
      <p:sp>
        <p:nvSpPr>
          <p:cNvPr id="132" name="직사각형 131"/>
          <p:cNvSpPr/>
          <p:nvPr/>
        </p:nvSpPr>
        <p:spPr bwMode="auto">
          <a:xfrm>
            <a:off x="4617243" y="1537758"/>
            <a:ext cx="1306514"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Illustration</a:t>
            </a:r>
            <a:endParaRPr lang="ko-KR" altLang="en-US" sz="800" dirty="0">
              <a:ea typeface="맑은 고딕" pitchFamily="50" charset="-127"/>
            </a:endParaRPr>
          </a:p>
        </p:txBody>
      </p:sp>
      <p:pic>
        <p:nvPicPr>
          <p:cNvPr id="133" name="그림 5"/>
          <p:cNvPicPr>
            <a:picLocks noChangeAspect="1"/>
          </p:cNvPicPr>
          <p:nvPr/>
        </p:nvPicPr>
        <p:blipFill>
          <a:blip r:embed="rId7" cstate="print"/>
          <a:srcRect/>
          <a:stretch>
            <a:fillRect/>
          </a:stretch>
        </p:blipFill>
        <p:spPr bwMode="auto">
          <a:xfrm>
            <a:off x="4333875" y="1567126"/>
            <a:ext cx="193675" cy="193675"/>
          </a:xfrm>
          <a:prstGeom prst="rect">
            <a:avLst/>
          </a:prstGeom>
          <a:noFill/>
          <a:ln w="9525">
            <a:noFill/>
            <a:miter lim="800000"/>
            <a:headEnd/>
            <a:tailEnd/>
          </a:ln>
        </p:spPr>
      </p:pic>
      <p:pic>
        <p:nvPicPr>
          <p:cNvPr id="134" name="그림 89"/>
          <p:cNvPicPr>
            <a:picLocks noChangeAspect="1"/>
          </p:cNvPicPr>
          <p:nvPr/>
        </p:nvPicPr>
        <p:blipFill>
          <a:blip r:embed="rId8" cstate="print"/>
          <a:srcRect/>
          <a:stretch>
            <a:fillRect/>
          </a:stretch>
        </p:blipFill>
        <p:spPr bwMode="auto">
          <a:xfrm>
            <a:off x="5674783" y="1556013"/>
            <a:ext cx="215900" cy="215900"/>
          </a:xfrm>
          <a:prstGeom prst="rect">
            <a:avLst/>
          </a:prstGeom>
          <a:noFill/>
          <a:ln w="9525">
            <a:noFill/>
            <a:miter lim="800000"/>
            <a:headEnd/>
            <a:tailEnd/>
          </a:ln>
        </p:spPr>
      </p:pic>
      <p:pic>
        <p:nvPicPr>
          <p:cNvPr id="135" name="그림 8"/>
          <p:cNvPicPr>
            <a:picLocks noChangeAspect="1"/>
          </p:cNvPicPr>
          <p:nvPr/>
        </p:nvPicPr>
        <p:blipFill>
          <a:blip r:embed="rId9" cstate="print"/>
          <a:srcRect/>
          <a:stretch>
            <a:fillRect/>
          </a:stretch>
        </p:blipFill>
        <p:spPr bwMode="auto">
          <a:xfrm>
            <a:off x="1637771" y="1565275"/>
            <a:ext cx="193675" cy="193675"/>
          </a:xfrm>
          <a:prstGeom prst="rect">
            <a:avLst/>
          </a:prstGeom>
          <a:noFill/>
          <a:ln w="9525">
            <a:noFill/>
            <a:miter lim="800000"/>
            <a:headEnd/>
            <a:tailEnd/>
          </a:ln>
        </p:spPr>
      </p:pic>
      <p:pic>
        <p:nvPicPr>
          <p:cNvPr id="138" name="그림 8"/>
          <p:cNvPicPr>
            <a:picLocks noChangeAspect="1"/>
          </p:cNvPicPr>
          <p:nvPr/>
        </p:nvPicPr>
        <p:blipFill>
          <a:blip r:embed="rId9" cstate="print"/>
          <a:srcRect/>
          <a:stretch>
            <a:fillRect/>
          </a:stretch>
        </p:blipFill>
        <p:spPr bwMode="auto">
          <a:xfrm>
            <a:off x="2952751" y="1565275"/>
            <a:ext cx="193675" cy="193675"/>
          </a:xfrm>
          <a:prstGeom prst="rect">
            <a:avLst/>
          </a:prstGeom>
          <a:noFill/>
          <a:ln w="9525">
            <a:noFill/>
            <a:miter lim="800000"/>
            <a:headEnd/>
            <a:tailEnd/>
          </a:ln>
        </p:spPr>
      </p:pic>
      <p:sp>
        <p:nvSpPr>
          <p:cNvPr id="107" name="직사각형 270"/>
          <p:cNvSpPr>
            <a:spLocks noChangeArrowheads="1"/>
          </p:cNvSpPr>
          <p:nvPr/>
        </p:nvSpPr>
        <p:spPr bwMode="auto">
          <a:xfrm>
            <a:off x="398463" y="2546350"/>
            <a:ext cx="728084"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Policy Term</a:t>
            </a:r>
            <a:endParaRPr kumimoji="0" lang="ko-KR" altLang="en-US" sz="800" dirty="0">
              <a:latin typeface="맑은 고딕" pitchFamily="50" charset="-127"/>
              <a:ea typeface="맑은 고딕" pitchFamily="50" charset="-127"/>
            </a:endParaRPr>
          </a:p>
        </p:txBody>
      </p:sp>
      <p:sp>
        <p:nvSpPr>
          <p:cNvPr id="118" name="직사각형 270"/>
          <p:cNvSpPr>
            <a:spLocks noChangeArrowheads="1"/>
          </p:cNvSpPr>
          <p:nvPr/>
        </p:nvSpPr>
        <p:spPr bwMode="auto">
          <a:xfrm>
            <a:off x="389996" y="2895600"/>
            <a:ext cx="1055687"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Sum Assured (RM)</a:t>
            </a:r>
            <a:endParaRPr kumimoji="0" lang="ko-KR" altLang="en-US" sz="800" dirty="0">
              <a:latin typeface="맑은 고딕" pitchFamily="50" charset="-127"/>
              <a:ea typeface="맑은 고딕" pitchFamily="50" charset="-127"/>
            </a:endParaRPr>
          </a:p>
        </p:txBody>
      </p:sp>
      <p:sp>
        <p:nvSpPr>
          <p:cNvPr id="119" name="직사각형 270"/>
          <p:cNvSpPr>
            <a:spLocks noChangeArrowheads="1"/>
          </p:cNvSpPr>
          <p:nvPr/>
        </p:nvSpPr>
        <p:spPr bwMode="auto">
          <a:xfrm>
            <a:off x="3911600" y="2895600"/>
            <a:ext cx="1123950"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u="sng">
                <a:latin typeface="맑은 고딕" pitchFamily="50" charset="-127"/>
                <a:ea typeface="맑은 고딕" pitchFamily="50" charset="-127"/>
              </a:rPr>
              <a:t>Total Premium (RM)</a:t>
            </a:r>
            <a:endParaRPr kumimoji="0" lang="ko-KR" altLang="en-US" sz="800" u="sng">
              <a:latin typeface="맑은 고딕" pitchFamily="50" charset="-127"/>
              <a:ea typeface="맑은 고딕" pitchFamily="50" charset="-127"/>
            </a:endParaRPr>
          </a:p>
        </p:txBody>
      </p:sp>
      <p:sp>
        <p:nvSpPr>
          <p:cNvPr id="120" name="AutoShape 318"/>
          <p:cNvSpPr>
            <a:spLocks noChangeArrowheads="1"/>
          </p:cNvSpPr>
          <p:nvPr/>
        </p:nvSpPr>
        <p:spPr bwMode="auto">
          <a:xfrm>
            <a:off x="5157788" y="2876550"/>
            <a:ext cx="2014537"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smtClean="0">
                <a:solidFill>
                  <a:schemeClr val="bg1">
                    <a:lumMod val="50000"/>
                  </a:schemeClr>
                </a:solidFill>
                <a:latin typeface="Trebuchet MS"/>
                <a:ea typeface="맑은 고딕" pitchFamily="50" charset="-127"/>
              </a:rPr>
              <a:t>5,000</a:t>
            </a:r>
            <a:endParaRPr kumimoji="0" lang="en-US" altLang="ko-KR" sz="700" dirty="0">
              <a:solidFill>
                <a:schemeClr val="bg1">
                  <a:lumMod val="50000"/>
                </a:schemeClr>
              </a:solidFill>
              <a:latin typeface="Trebuchet MS"/>
              <a:ea typeface="맑은 고딕" pitchFamily="50" charset="-127"/>
            </a:endParaRPr>
          </a:p>
        </p:txBody>
      </p:sp>
      <p:sp>
        <p:nvSpPr>
          <p:cNvPr id="121" name="AutoShape 318"/>
          <p:cNvSpPr>
            <a:spLocks noChangeArrowheads="1"/>
          </p:cNvSpPr>
          <p:nvPr/>
        </p:nvSpPr>
        <p:spPr bwMode="auto">
          <a:xfrm>
            <a:off x="1648883" y="2874963"/>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smtClean="0">
                <a:solidFill>
                  <a:schemeClr val="bg1">
                    <a:lumMod val="50000"/>
                  </a:schemeClr>
                </a:solidFill>
                <a:latin typeface="Trebuchet MS"/>
                <a:ea typeface="맑은 고딕" pitchFamily="50" charset="-127"/>
              </a:rPr>
              <a:t>300,000</a:t>
            </a:r>
            <a:endParaRPr kumimoji="0" lang="en-US" altLang="ko-KR" sz="700" dirty="0">
              <a:solidFill>
                <a:schemeClr val="bg1">
                  <a:lumMod val="50000"/>
                </a:schemeClr>
              </a:solidFill>
              <a:latin typeface="Trebuchet MS"/>
              <a:ea typeface="맑은 고딕" pitchFamily="50" charset="-127"/>
            </a:endParaRPr>
          </a:p>
        </p:txBody>
      </p:sp>
      <p:sp>
        <p:nvSpPr>
          <p:cNvPr id="136" name="직사각형 270"/>
          <p:cNvSpPr>
            <a:spLocks noChangeArrowheads="1"/>
          </p:cNvSpPr>
          <p:nvPr/>
        </p:nvSpPr>
        <p:spPr bwMode="auto">
          <a:xfrm>
            <a:off x="397934" y="3236595"/>
            <a:ext cx="1260475"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u="sng">
                <a:latin typeface="맑은 고딕" pitchFamily="50" charset="-127"/>
                <a:ea typeface="맑은 고딕" pitchFamily="50" charset="-127"/>
              </a:rPr>
              <a:t>Insurance Portion (RM)</a:t>
            </a:r>
            <a:endParaRPr kumimoji="0" lang="ko-KR" altLang="en-US" sz="800" u="sng">
              <a:latin typeface="맑은 고딕" pitchFamily="50" charset="-127"/>
              <a:ea typeface="맑은 고딕" pitchFamily="50" charset="-127"/>
            </a:endParaRPr>
          </a:p>
        </p:txBody>
      </p:sp>
      <p:sp>
        <p:nvSpPr>
          <p:cNvPr id="137" name="AutoShape 318"/>
          <p:cNvSpPr>
            <a:spLocks noChangeArrowheads="1"/>
          </p:cNvSpPr>
          <p:nvPr/>
        </p:nvSpPr>
        <p:spPr bwMode="auto">
          <a:xfrm>
            <a:off x="1648883" y="3208020"/>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smtClean="0">
                <a:solidFill>
                  <a:schemeClr val="bg1">
                    <a:lumMod val="50000"/>
                  </a:schemeClr>
                </a:solidFill>
                <a:latin typeface="Trebuchet MS"/>
                <a:ea typeface="맑은 고딕" pitchFamily="50" charset="-127"/>
              </a:rPr>
              <a:t>5,000</a:t>
            </a:r>
            <a:endParaRPr kumimoji="0" lang="en-US" altLang="ko-KR" sz="700" dirty="0">
              <a:solidFill>
                <a:schemeClr val="bg1">
                  <a:lumMod val="50000"/>
                </a:schemeClr>
              </a:solidFill>
              <a:latin typeface="Trebuchet MS"/>
              <a:ea typeface="맑은 고딕" pitchFamily="50" charset="-127"/>
            </a:endParaRPr>
          </a:p>
        </p:txBody>
      </p:sp>
      <p:sp>
        <p:nvSpPr>
          <p:cNvPr id="139" name="AutoShape 318"/>
          <p:cNvSpPr>
            <a:spLocks noChangeArrowheads="1"/>
          </p:cNvSpPr>
          <p:nvPr/>
        </p:nvSpPr>
        <p:spPr bwMode="auto">
          <a:xfrm>
            <a:off x="1649413" y="2525713"/>
            <a:ext cx="2014537" cy="238125"/>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smtClean="0">
                <a:solidFill>
                  <a:schemeClr val="bg1">
                    <a:lumMod val="50000"/>
                  </a:schemeClr>
                </a:solidFill>
                <a:latin typeface="Trebuchet MS"/>
                <a:ea typeface="맑은 고딕" pitchFamily="50" charset="-127"/>
              </a:rPr>
              <a:t>75</a:t>
            </a:r>
            <a:endParaRPr kumimoji="0" lang="en-US" altLang="ko-KR" sz="700" dirty="0">
              <a:solidFill>
                <a:schemeClr val="bg1">
                  <a:lumMod val="50000"/>
                </a:schemeClr>
              </a:solidFill>
              <a:latin typeface="Trebuchet MS"/>
              <a:ea typeface="맑은 고딕" pitchFamily="50" charset="-127"/>
            </a:endParaRPr>
          </a:p>
        </p:txBody>
      </p:sp>
      <p:sp>
        <p:nvSpPr>
          <p:cNvPr id="140" name="직사각형 270"/>
          <p:cNvSpPr>
            <a:spLocks noChangeArrowheads="1"/>
          </p:cNvSpPr>
          <p:nvPr/>
        </p:nvSpPr>
        <p:spPr bwMode="auto">
          <a:xfrm>
            <a:off x="3919538" y="3208020"/>
            <a:ext cx="1101584"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Frequency Payment</a:t>
            </a:r>
            <a:endParaRPr kumimoji="0" lang="ko-KR" altLang="en-US" sz="800" dirty="0">
              <a:latin typeface="맑은 고딕" pitchFamily="50" charset="-127"/>
              <a:ea typeface="맑은 고딕" pitchFamily="50" charset="-127"/>
            </a:endParaRPr>
          </a:p>
        </p:txBody>
      </p:sp>
      <p:grpSp>
        <p:nvGrpSpPr>
          <p:cNvPr id="141" name="그룹 300"/>
          <p:cNvGrpSpPr>
            <a:grpSpLocks/>
          </p:cNvGrpSpPr>
          <p:nvPr/>
        </p:nvGrpSpPr>
        <p:grpSpPr bwMode="auto">
          <a:xfrm>
            <a:off x="5165726" y="3208020"/>
            <a:ext cx="2012950" cy="215900"/>
            <a:chOff x="7133019" y="4307555"/>
            <a:chExt cx="2015921" cy="217261"/>
          </a:xfrm>
        </p:grpSpPr>
        <p:sp>
          <p:nvSpPr>
            <p:cNvPr id="142" name="모서리가 둥근 직사각형 258"/>
            <p:cNvSpPr>
              <a:spLocks noChangeArrowheads="1"/>
            </p:cNvSpPr>
            <p:nvPr/>
          </p:nvSpPr>
          <p:spPr bwMode="auto">
            <a:xfrm>
              <a:off x="7133019" y="4307555"/>
              <a:ext cx="2015921"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143" name="그룹 104"/>
            <p:cNvGrpSpPr>
              <a:grpSpLocks/>
            </p:cNvGrpSpPr>
            <p:nvPr/>
          </p:nvGrpSpPr>
          <p:grpSpPr bwMode="auto">
            <a:xfrm rot="2487701">
              <a:off x="9006775" y="4365089"/>
              <a:ext cx="98570" cy="105387"/>
              <a:chOff x="5456484" y="417348"/>
              <a:chExt cx="191386" cy="204618"/>
            </a:xfrm>
          </p:grpSpPr>
          <p:sp>
            <p:nvSpPr>
              <p:cNvPr id="144" name="타원 143"/>
              <p:cNvSpPr/>
              <p:nvPr/>
            </p:nvSpPr>
            <p:spPr bwMode="auto">
              <a:xfrm>
                <a:off x="5457456" y="416438"/>
                <a:ext cx="19138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145" name="1/2 액자 144"/>
              <p:cNvSpPr/>
              <p:nvPr/>
            </p:nvSpPr>
            <p:spPr bwMode="auto">
              <a:xfrm rot="11089016">
                <a:off x="5501627" y="473922"/>
                <a:ext cx="77171"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147" name="직사각형 270"/>
          <p:cNvSpPr>
            <a:spLocks noChangeArrowheads="1"/>
          </p:cNvSpPr>
          <p:nvPr/>
        </p:nvSpPr>
        <p:spPr bwMode="auto">
          <a:xfrm>
            <a:off x="3906837" y="2546350"/>
            <a:ext cx="872355"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Premium </a:t>
            </a:r>
            <a:r>
              <a:rPr kumimoji="0" lang="en-US" altLang="ko-KR" sz="800" dirty="0">
                <a:latin typeface="맑은 고딕" pitchFamily="50" charset="-127"/>
                <a:ea typeface="맑은 고딕" pitchFamily="50" charset="-127"/>
              </a:rPr>
              <a:t>Term</a:t>
            </a:r>
            <a:endParaRPr kumimoji="0" lang="ko-KR" altLang="en-US" sz="800" dirty="0">
              <a:latin typeface="맑은 고딕" pitchFamily="50" charset="-127"/>
              <a:ea typeface="맑은 고딕" pitchFamily="50" charset="-127"/>
            </a:endParaRPr>
          </a:p>
        </p:txBody>
      </p:sp>
      <p:sp>
        <p:nvSpPr>
          <p:cNvPr id="148" name="AutoShape 318"/>
          <p:cNvSpPr>
            <a:spLocks noChangeArrowheads="1"/>
          </p:cNvSpPr>
          <p:nvPr/>
        </p:nvSpPr>
        <p:spPr bwMode="auto">
          <a:xfrm>
            <a:off x="5157787" y="2525713"/>
            <a:ext cx="2014537" cy="238125"/>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smtClean="0">
                <a:solidFill>
                  <a:schemeClr val="bg1">
                    <a:lumMod val="50000"/>
                  </a:schemeClr>
                </a:solidFill>
                <a:latin typeface="Trebuchet MS"/>
                <a:ea typeface="맑은 고딕" pitchFamily="50" charset="-127"/>
              </a:rPr>
              <a:t>75</a:t>
            </a:r>
            <a:endParaRPr kumimoji="0" lang="en-US" altLang="ko-KR" sz="700" dirty="0">
              <a:solidFill>
                <a:schemeClr val="bg1">
                  <a:lumMod val="50000"/>
                </a:schemeClr>
              </a:solidFill>
              <a:latin typeface="Trebuchet MS"/>
              <a:ea typeface="맑은 고딕" pitchFamily="50" charset="-127"/>
            </a:endParaRPr>
          </a:p>
        </p:txBody>
      </p:sp>
      <p:sp>
        <p:nvSpPr>
          <p:cNvPr id="32911" name="타원 726"/>
          <p:cNvSpPr>
            <a:spLocks noChangeArrowheads="1"/>
          </p:cNvSpPr>
          <p:nvPr/>
        </p:nvSpPr>
        <p:spPr bwMode="auto">
          <a:xfrm>
            <a:off x="4919663" y="284725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1</a:t>
            </a:r>
          </a:p>
        </p:txBody>
      </p:sp>
      <p:sp>
        <p:nvSpPr>
          <p:cNvPr id="2" name="모서리가 둥근 직사각형 1"/>
          <p:cNvSpPr/>
          <p:nvPr/>
        </p:nvSpPr>
        <p:spPr bwMode="auto">
          <a:xfrm>
            <a:off x="4473575" y="3090863"/>
            <a:ext cx="719138" cy="398462"/>
          </a:xfrm>
          <a:prstGeom prst="roundRect">
            <a:avLst>
              <a:gd name="adj" fmla="val 7113"/>
            </a:avLst>
          </a:prstGeom>
          <a:solidFill>
            <a:schemeClr val="accent1"/>
          </a:solidFill>
          <a:ln w="6350" algn="ctr">
            <a:solidFill>
              <a:schemeClr val="bg1">
                <a:lumMod val="50000"/>
              </a:schemeClr>
            </a:solidFill>
            <a:miter lim="800000"/>
            <a:headEnd/>
            <a:tailEnd/>
          </a:ln>
        </p:spPr>
        <p:txBody>
          <a:bodyPr wrap="none" lIns="90000" tIns="46800" rIns="90000" bIns="46800" anchor="ctr"/>
          <a:lstStyle/>
          <a:p>
            <a:pPr marL="92075" indent="-92075">
              <a:defRPr/>
            </a:pPr>
            <a:r>
              <a:rPr lang="en-US" altLang="ko-KR" sz="800" dirty="0">
                <a:solidFill>
                  <a:schemeClr val="tx1"/>
                </a:solidFill>
                <a:latin typeface="Trebuchet MS"/>
              </a:rPr>
              <a:t>Min : 5000</a:t>
            </a:r>
          </a:p>
          <a:p>
            <a:pPr marL="92075" indent="-92075">
              <a:defRPr/>
            </a:pPr>
            <a:r>
              <a:rPr lang="en-US" altLang="ko-KR" sz="800" dirty="0">
                <a:solidFill>
                  <a:schemeClr val="tx1"/>
                </a:solidFill>
                <a:latin typeface="Trebuchet MS"/>
              </a:rPr>
              <a:t>Max : -</a:t>
            </a:r>
            <a:endParaRPr lang="ko-KR" altLang="en-US" sz="800" dirty="0">
              <a:solidFill>
                <a:schemeClr val="tx1"/>
              </a:solidFill>
              <a:latin typeface="Trebuchet MS"/>
            </a:endParaRPr>
          </a:p>
        </p:txBody>
      </p:sp>
      <p:sp>
        <p:nvSpPr>
          <p:cNvPr id="117" name="타원 726"/>
          <p:cNvSpPr>
            <a:spLocks noChangeArrowheads="1"/>
          </p:cNvSpPr>
          <p:nvPr/>
        </p:nvSpPr>
        <p:spPr bwMode="auto">
          <a:xfrm>
            <a:off x="6419850" y="284725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2</a:t>
            </a:r>
            <a:endParaRPr kumimoji="0" lang="en-US" altLang="ko-KR" sz="800" b="1" dirty="0">
              <a:solidFill>
                <a:srgbClr val="FFFFFF"/>
              </a:solidFill>
              <a:latin typeface="Calibri" pitchFamily="34" charset="0"/>
              <a:ea typeface="맑은 고딕" pitchFamily="50" charset="-127"/>
            </a:endParaRPr>
          </a:p>
        </p:txBody>
      </p:sp>
    </p:spTree>
    <p:extLst>
      <p:ext uri="{BB962C8B-B14F-4D97-AF65-F5344CB8AC3E}">
        <p14:creationId xmlns="" xmlns:p14="http://schemas.microsoft.com/office/powerpoint/2010/main" val="23442518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32771"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32772" name="제목 1"/>
          <p:cNvSpPr>
            <a:spLocks noGrp="1"/>
          </p:cNvSpPr>
          <p:nvPr>
            <p:ph type="title"/>
          </p:nvPr>
        </p:nvSpPr>
        <p:spPr/>
        <p:txBody>
          <a:bodyPr/>
          <a:lstStyle/>
          <a:p>
            <a:r>
              <a:rPr lang="en-US" altLang="ko-KR" sz="1800" smtClean="0"/>
              <a:t>1. Login &amp; Main</a:t>
            </a:r>
            <a:endParaRPr sz="1800" smtClean="0"/>
          </a:p>
        </p:txBody>
      </p:sp>
      <p:sp>
        <p:nvSpPr>
          <p:cNvPr id="32773" name="내용 개체 틀 2"/>
          <p:cNvSpPr>
            <a:spLocks noGrp="1"/>
          </p:cNvSpPr>
          <p:nvPr>
            <p:ph idx="5"/>
          </p:nvPr>
        </p:nvSpPr>
        <p:spPr>
          <a:xfrm>
            <a:off x="223838" y="728663"/>
            <a:ext cx="6910387" cy="280987"/>
          </a:xfrm>
          <a:noFill/>
        </p:spPr>
        <p:txBody>
          <a:bodyPr/>
          <a:lstStyle/>
          <a:p>
            <a:pPr>
              <a:buFont typeface="Wingdings" pitchFamily="2" charset="2"/>
              <a:buNone/>
            </a:pPr>
            <a:r>
              <a:rPr lang="en-US" altLang="ko-KR" smtClean="0"/>
              <a:t>1.2 Main – Clicked Menu Button</a:t>
            </a:r>
          </a:p>
        </p:txBody>
      </p:sp>
      <p:graphicFrame>
        <p:nvGraphicFramePr>
          <p:cNvPr id="136" name="Group 369"/>
          <p:cNvGraphicFramePr>
            <a:graphicFrameLocks noGrp="1"/>
          </p:cNvGraphicFramePr>
          <p:nvPr>
            <p:extLst>
              <p:ext uri="{D42A27DB-BD31-4B8C-83A1-F6EECF244321}">
                <p14:modId xmlns="" xmlns:p14="http://schemas.microsoft.com/office/powerpoint/2010/main" val="3062293580"/>
              </p:ext>
            </p:extLst>
          </p:nvPr>
        </p:nvGraphicFramePr>
        <p:xfrm>
          <a:off x="7534275" y="915988"/>
          <a:ext cx="2371725" cy="2492375"/>
        </p:xfrm>
        <a:graphic>
          <a:graphicData uri="http://schemas.openxmlformats.org/drawingml/2006/table">
            <a:tbl>
              <a:tblPr/>
              <a:tblGrid>
                <a:gridCol w="255588"/>
                <a:gridCol w="2116137"/>
              </a:tblGrid>
              <a:tr h="3651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
                      </a:r>
                    </a:p>
                  </a:txBody>
                  <a:tcPr marL="0" marR="0" marT="45697" marB="45697"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When a module is entered from main menu, it will initialize data and start from fresh.</a:t>
                      </a:r>
                    </a:p>
                  </a:txBody>
                  <a:tcPr marL="36000" marR="36000" marT="35982" marB="35982"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1</a:t>
                      </a:r>
                    </a:p>
                  </a:txBody>
                  <a:tcPr marL="0" marR="0" marT="45697" marB="45697"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[Close] Button :</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Hide menu bar.</a:t>
                      </a:r>
                    </a:p>
                  </a:txBody>
                  <a:tcPr marL="36000" marR="36000" marT="35982" marB="35982"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524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2</a:t>
                      </a:r>
                    </a:p>
                  </a:txBody>
                  <a:tcPr marL="0" marR="0" marT="45697" marB="45697"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[Home Page] Button:</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Go to Home Page.</a:t>
                      </a:r>
                    </a:p>
                  </a:txBody>
                  <a:tcPr marL="36000" marR="36000" marT="35982" marB="35982"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524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3</a:t>
                      </a:r>
                    </a:p>
                  </a:txBody>
                  <a:tcPr marL="0" marR="0" marT="45697" marB="45697"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[Client Data Management] Button:</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Go to ‘Client Data Management’ page.</a:t>
                      </a:r>
                    </a:p>
                  </a:txBody>
                  <a:tcPr marL="36000" marR="36000" marT="35982" marB="35982"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524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4</a:t>
                      </a:r>
                    </a:p>
                  </a:txBody>
                  <a:tcPr marL="0" marR="0" marT="45697" marB="45697"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[Customer Fact Find] Button:</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Go to ‘Customer Fact Find’ page.</a:t>
                      </a:r>
                    </a:p>
                  </a:txBody>
                  <a:tcPr marL="36000" marR="36000" marT="35982" marB="35982"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524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5</a:t>
                      </a:r>
                    </a:p>
                  </a:txBody>
                  <a:tcPr marL="0" marR="0" marT="45697" marB="45697"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[Financial Analysis] Button:</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Go to ‘Financial Analysis’ page.</a:t>
                      </a:r>
                    </a:p>
                  </a:txBody>
                  <a:tcPr marL="36000" marR="36000" marT="35982" marB="35982"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524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0" lang="en-US" altLang="ko-KR" sz="800" b="1"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6</a:t>
                      </a:r>
                    </a:p>
                  </a:txBody>
                  <a:tcPr marL="0" marR="0" marT="45697" marB="45697"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[Sales Illustration] Button:</a:t>
                      </a:r>
                    </a:p>
                    <a:p>
                      <a:pPr marL="0" marR="0" lvl="0" indent="0" algn="l" defTabSz="941388" rtl="0" eaLnBrk="0" fontAlgn="base" latinLnBrk="1" hangingPunct="0">
                        <a:lnSpc>
                          <a:spcPct val="110000"/>
                        </a:lnSpc>
                        <a:spcBef>
                          <a:spcPct val="0"/>
                        </a:spcBef>
                        <a:spcAft>
                          <a:spcPct val="0"/>
                        </a:spcAft>
                        <a:buClrTx/>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Go to ‘Sales Illustration’ page.</a:t>
                      </a:r>
                    </a:p>
                  </a:txBody>
                  <a:tcPr marL="36000" marR="36000" marT="35982" marB="35982"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21" name="모서리가 둥근 직사각형 20"/>
          <p:cNvSpPr/>
          <p:nvPr/>
        </p:nvSpPr>
        <p:spPr bwMode="auto">
          <a:xfrm>
            <a:off x="3189288" y="2852738"/>
            <a:ext cx="4165600" cy="1903412"/>
          </a:xfrm>
          <a:prstGeom prst="roundRect">
            <a:avLst>
              <a:gd name="adj" fmla="val 6882"/>
            </a:avLst>
          </a:prstGeom>
          <a:solidFill>
            <a:schemeClr val="bg1">
              <a:lumMod val="9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r>
              <a:rPr lang="en-US" altLang="ko-KR" sz="1400" dirty="0">
                <a:solidFill>
                  <a:schemeClr val="tx1">
                    <a:lumMod val="75000"/>
                    <a:lumOff val="25000"/>
                  </a:schemeClr>
                </a:solidFill>
                <a:latin typeface="Trebuchet MS" pitchFamily="34" charset="0"/>
                <a:ea typeface="맑은 고딕" pitchFamily="50" charset="-127"/>
              </a:rPr>
              <a:t>                     Advertisement contents</a:t>
            </a:r>
          </a:p>
        </p:txBody>
      </p:sp>
      <p:sp>
        <p:nvSpPr>
          <p:cNvPr id="22" name="타원 21"/>
          <p:cNvSpPr/>
          <p:nvPr/>
        </p:nvSpPr>
        <p:spPr bwMode="auto">
          <a:xfrm>
            <a:off x="5187950" y="5408613"/>
            <a:ext cx="153988" cy="153987"/>
          </a:xfrm>
          <a:prstGeom prst="ellipse">
            <a:avLst/>
          </a:prstGeom>
          <a:solidFill>
            <a:schemeClr val="bg1">
              <a:lumMod val="6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sp>
        <p:nvSpPr>
          <p:cNvPr id="23" name="타원 22"/>
          <p:cNvSpPr/>
          <p:nvPr/>
        </p:nvSpPr>
        <p:spPr bwMode="auto">
          <a:xfrm>
            <a:off x="5695950" y="5408613"/>
            <a:ext cx="153988" cy="153987"/>
          </a:xfrm>
          <a:prstGeom prst="ellipse">
            <a:avLst/>
          </a:prstGeom>
          <a:solidFill>
            <a:schemeClr val="bg1"/>
          </a:solidFill>
          <a:ln w="6350" algn="ctr">
            <a:solidFill>
              <a:schemeClr val="bg1">
                <a:lumMod val="65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sp>
        <p:nvSpPr>
          <p:cNvPr id="32800" name="직사각형 11"/>
          <p:cNvSpPr>
            <a:spLocks/>
          </p:cNvSpPr>
          <p:nvPr/>
        </p:nvSpPr>
        <p:spPr bwMode="auto">
          <a:xfrm>
            <a:off x="2073275" y="1193800"/>
            <a:ext cx="5281613"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32801" name="그룹 170"/>
          <p:cNvGrpSpPr>
            <a:grpSpLocks/>
          </p:cNvGrpSpPr>
          <p:nvPr/>
        </p:nvGrpSpPr>
        <p:grpSpPr bwMode="auto">
          <a:xfrm rot="-8100000">
            <a:off x="2369344" y="1234281"/>
            <a:ext cx="212725" cy="214313"/>
            <a:chOff x="3740150" y="525463"/>
            <a:chExt cx="349250" cy="350837"/>
          </a:xfrm>
        </p:grpSpPr>
        <p:cxnSp>
          <p:nvCxnSpPr>
            <p:cNvPr id="42" name="직선 연결선 41"/>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43" name="직선 연결선 42"/>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32802" name="직사각형 21"/>
          <p:cNvSpPr>
            <a:spLocks noChangeArrowheads="1"/>
          </p:cNvSpPr>
          <p:nvPr/>
        </p:nvSpPr>
        <p:spPr bwMode="auto">
          <a:xfrm>
            <a:off x="2616200" y="1216025"/>
            <a:ext cx="919163"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Home Page</a:t>
            </a:r>
            <a:endParaRPr lang="ko-KR" altLang="en-US">
              <a:latin typeface="Trebuchet MS" pitchFamily="34" charset="0"/>
              <a:ea typeface="맑은 고딕" pitchFamily="50" charset="-127"/>
            </a:endParaRPr>
          </a:p>
        </p:txBody>
      </p:sp>
      <p:pic>
        <p:nvPicPr>
          <p:cNvPr id="32803" name="Picture 28" descr="C:\Users\08539\Downloads\1403786430_45_Menu.png"/>
          <p:cNvPicPr>
            <a:picLocks noChangeAspect="1" noChangeArrowheads="1"/>
          </p:cNvPicPr>
          <p:nvPr/>
        </p:nvPicPr>
        <p:blipFill>
          <a:blip r:embed="rId3" cstate="print"/>
          <a:srcRect/>
          <a:stretch>
            <a:fillRect/>
          </a:stretch>
        </p:blipFill>
        <p:spPr bwMode="auto">
          <a:xfrm>
            <a:off x="2165350" y="1227138"/>
            <a:ext cx="234950" cy="234950"/>
          </a:xfrm>
          <a:prstGeom prst="rect">
            <a:avLst/>
          </a:prstGeom>
          <a:noFill/>
          <a:ln w="9525">
            <a:noFill/>
            <a:miter lim="800000"/>
            <a:headEnd/>
            <a:tailEnd/>
          </a:ln>
        </p:spPr>
      </p:pic>
      <p:sp>
        <p:nvSpPr>
          <p:cNvPr id="2" name="직사각형 1"/>
          <p:cNvSpPr/>
          <p:nvPr/>
        </p:nvSpPr>
        <p:spPr bwMode="auto">
          <a:xfrm>
            <a:off x="298450" y="1492250"/>
            <a:ext cx="1774825" cy="4876800"/>
          </a:xfrm>
          <a:prstGeom prst="rect">
            <a:avLst/>
          </a:prstGeom>
          <a:solidFill>
            <a:schemeClr val="accent1">
              <a:lumMod val="90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dirty="0">
              <a:solidFill>
                <a:srgbClr val="FFFFFF"/>
              </a:solidFill>
              <a:latin typeface="Trebuchet MS"/>
              <a:ea typeface="맑은 고딕" pitchFamily="50" charset="-127"/>
            </a:endParaRPr>
          </a:p>
        </p:txBody>
      </p:sp>
      <p:sp>
        <p:nvSpPr>
          <p:cNvPr id="4" name="직사각형 3"/>
          <p:cNvSpPr/>
          <p:nvPr/>
        </p:nvSpPr>
        <p:spPr bwMode="auto">
          <a:xfrm>
            <a:off x="290513" y="1193800"/>
            <a:ext cx="1782762" cy="301625"/>
          </a:xfrm>
          <a:prstGeom prst="rect">
            <a:avLst/>
          </a:prstGeom>
          <a:solidFill>
            <a:schemeClr val="accent1">
              <a:lumMod val="25000"/>
            </a:schemeClr>
          </a:solidFill>
          <a:ln w="6350" algn="ctr">
            <a:solidFill>
              <a:schemeClr val="bg1">
                <a:lumMod val="50000"/>
              </a:schemeClr>
            </a:solidFill>
            <a:miter lim="800000"/>
            <a:headEnd/>
            <a:tailEnd/>
          </a:ln>
        </p:spPr>
        <p:txBody>
          <a:bodyPr wrap="none" lIns="90000" tIns="46800" rIns="90000" bIns="46800" anchor="ctr"/>
          <a:lstStyle/>
          <a:p>
            <a:pPr marL="92075" indent="-92075" latinLnBrk="0">
              <a:defRPr/>
            </a:pPr>
            <a:r>
              <a:rPr lang="en-US" altLang="ko-KR" sz="1100" b="1" dirty="0">
                <a:solidFill>
                  <a:srgbClr val="FFFFFF"/>
                </a:solidFill>
                <a:latin typeface="Trebuchet MS"/>
                <a:ea typeface="맑은 고딕" pitchFamily="50" charset="-127"/>
              </a:rPr>
              <a:t>Menu</a:t>
            </a:r>
            <a:endParaRPr lang="ko-KR" altLang="en-US" sz="1100" b="1" dirty="0">
              <a:solidFill>
                <a:srgbClr val="FFFFFF"/>
              </a:solidFill>
              <a:latin typeface="Trebuchet MS"/>
              <a:ea typeface="맑은 고딕" pitchFamily="50" charset="-127"/>
            </a:endParaRPr>
          </a:p>
        </p:txBody>
      </p:sp>
      <p:sp>
        <p:nvSpPr>
          <p:cNvPr id="15" name="십자형 171"/>
          <p:cNvSpPr>
            <a:spLocks noChangeArrowheads="1"/>
          </p:cNvSpPr>
          <p:nvPr/>
        </p:nvSpPr>
        <p:spPr bwMode="auto">
          <a:xfrm rot="2700000">
            <a:off x="18311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graphicFrame>
        <p:nvGraphicFramePr>
          <p:cNvPr id="5" name="표 4"/>
          <p:cNvGraphicFramePr>
            <a:graphicFrameLocks noGrp="1"/>
          </p:cNvGraphicFramePr>
          <p:nvPr/>
        </p:nvGraphicFramePr>
        <p:xfrm>
          <a:off x="314325" y="1495425"/>
          <a:ext cx="1751013" cy="2308225"/>
        </p:xfrm>
        <a:graphic>
          <a:graphicData uri="http://schemas.openxmlformats.org/drawingml/2006/table">
            <a:tbl>
              <a:tblPr firstRow="1" bandRow="1">
                <a:tableStyleId>{2D5ABB26-0587-4C30-8999-92F81FD0307C}</a:tableStyleId>
              </a:tblPr>
              <a:tblGrid>
                <a:gridCol w="1751013"/>
              </a:tblGrid>
              <a:tr h="461645">
                <a:tc>
                  <a:txBody>
                    <a:bodyPr/>
                    <a:lstStyle/>
                    <a:p>
                      <a:pPr latinLnBrk="1"/>
                      <a:r>
                        <a:rPr lang="en-US" altLang="ko-KR" sz="1100" dirty="0" smtClean="0"/>
                        <a:t>Home Page</a:t>
                      </a:r>
                      <a:endParaRPr lang="ko-KR" altLang="en-US" sz="1100" dirty="0"/>
                    </a:p>
                  </a:txBody>
                  <a:tcPr marL="91422" marR="91422" marT="45704" marB="45704" anchor="ctr">
                    <a:lnB w="12700" cap="flat" cmpd="sng" algn="ctr">
                      <a:solidFill>
                        <a:schemeClr val="tx2">
                          <a:lumMod val="85000"/>
                          <a:lumOff val="15000"/>
                        </a:schemeClr>
                      </a:solidFill>
                      <a:prstDash val="solid"/>
                      <a:round/>
                      <a:headEnd type="none" w="med" len="med"/>
                      <a:tailEnd type="none" w="med" len="med"/>
                    </a:lnB>
                  </a:tcPr>
                </a:tc>
              </a:tr>
              <a:tr h="461645">
                <a:tc>
                  <a:txBody>
                    <a:bodyPr/>
                    <a:lstStyle/>
                    <a:p>
                      <a:pPr latinLnBrk="1"/>
                      <a:r>
                        <a:rPr lang="en-US" altLang="ko-KR" sz="1100" dirty="0" smtClean="0"/>
                        <a:t>Client</a:t>
                      </a:r>
                      <a:r>
                        <a:rPr lang="en-US" altLang="ko-KR" sz="1100" baseline="0" dirty="0" smtClean="0"/>
                        <a:t> Data Management</a:t>
                      </a:r>
                      <a:endParaRPr lang="ko-KR" altLang="en-US" sz="1100" dirty="0"/>
                    </a:p>
                  </a:txBody>
                  <a:tcPr marL="91422" marR="91422" marT="45704" marB="45704" anchor="ctr">
                    <a:lnT w="12700" cap="flat" cmpd="sng" algn="ctr">
                      <a:solidFill>
                        <a:schemeClr val="tx2">
                          <a:lumMod val="85000"/>
                          <a:lumOff val="15000"/>
                        </a:schemeClr>
                      </a:solidFill>
                      <a:prstDash val="solid"/>
                      <a:round/>
                      <a:headEnd type="none" w="med" len="med"/>
                      <a:tailEnd type="none" w="med" len="med"/>
                    </a:lnT>
                    <a:lnB w="12700" cap="flat" cmpd="sng" algn="ctr">
                      <a:solidFill>
                        <a:schemeClr val="tx2">
                          <a:lumMod val="85000"/>
                          <a:lumOff val="15000"/>
                        </a:schemeClr>
                      </a:solidFill>
                      <a:prstDash val="solid"/>
                      <a:round/>
                      <a:headEnd type="none" w="med" len="med"/>
                      <a:tailEnd type="none" w="med" len="med"/>
                    </a:lnB>
                  </a:tcPr>
                </a:tc>
              </a:tr>
              <a:tr h="461645">
                <a:tc>
                  <a:txBody>
                    <a:bodyPr/>
                    <a:lstStyle/>
                    <a:p>
                      <a:pPr latinLnBrk="1"/>
                      <a:r>
                        <a:rPr lang="en-US" altLang="ko-KR" sz="1100" dirty="0" smtClean="0"/>
                        <a:t>Customer Fact</a:t>
                      </a:r>
                      <a:r>
                        <a:rPr lang="en-US" altLang="ko-KR" sz="1100" baseline="0" dirty="0" smtClean="0"/>
                        <a:t> Find</a:t>
                      </a:r>
                      <a:endParaRPr lang="ko-KR" altLang="en-US" sz="1100" dirty="0"/>
                    </a:p>
                  </a:txBody>
                  <a:tcPr marL="91422" marR="91422" marT="45704" marB="45704" anchor="ctr">
                    <a:lnT w="12700" cap="flat" cmpd="sng" algn="ctr">
                      <a:solidFill>
                        <a:schemeClr val="tx2">
                          <a:lumMod val="85000"/>
                          <a:lumOff val="15000"/>
                        </a:schemeClr>
                      </a:solidFill>
                      <a:prstDash val="solid"/>
                      <a:round/>
                      <a:headEnd type="none" w="med" len="med"/>
                      <a:tailEnd type="none" w="med" len="med"/>
                    </a:lnT>
                    <a:lnB w="12700" cap="flat" cmpd="sng" algn="ctr">
                      <a:solidFill>
                        <a:schemeClr val="tx2">
                          <a:lumMod val="85000"/>
                          <a:lumOff val="15000"/>
                        </a:schemeClr>
                      </a:solidFill>
                      <a:prstDash val="solid"/>
                      <a:round/>
                      <a:headEnd type="none" w="med" len="med"/>
                      <a:tailEnd type="none" w="med" len="med"/>
                    </a:lnB>
                  </a:tcPr>
                </a:tc>
              </a:tr>
              <a:tr h="461645">
                <a:tc>
                  <a:txBody>
                    <a:bodyPr/>
                    <a:lstStyle/>
                    <a:p>
                      <a:pPr latinLnBrk="1"/>
                      <a:r>
                        <a:rPr lang="en-US" altLang="ko-KR" sz="1100" dirty="0" smtClean="0"/>
                        <a:t>Financial Needs</a:t>
                      </a:r>
                      <a:r>
                        <a:rPr lang="en-US" altLang="ko-KR" sz="1100" baseline="0" dirty="0" smtClean="0"/>
                        <a:t> Analysis</a:t>
                      </a:r>
                      <a:endParaRPr lang="ko-KR" altLang="en-US" sz="1100" dirty="0"/>
                    </a:p>
                  </a:txBody>
                  <a:tcPr marL="91422" marR="91422" marT="45704" marB="45704" anchor="ctr">
                    <a:lnT w="12700" cap="flat" cmpd="sng" algn="ctr">
                      <a:solidFill>
                        <a:schemeClr val="tx2">
                          <a:lumMod val="85000"/>
                          <a:lumOff val="15000"/>
                        </a:schemeClr>
                      </a:solidFill>
                      <a:prstDash val="solid"/>
                      <a:round/>
                      <a:headEnd type="none" w="med" len="med"/>
                      <a:tailEnd type="none" w="med" len="med"/>
                    </a:lnT>
                    <a:lnB w="12700" cap="flat" cmpd="sng" algn="ctr">
                      <a:solidFill>
                        <a:schemeClr val="tx2">
                          <a:lumMod val="85000"/>
                          <a:lumOff val="15000"/>
                        </a:schemeClr>
                      </a:solidFill>
                      <a:prstDash val="solid"/>
                      <a:round/>
                      <a:headEnd type="none" w="med" len="med"/>
                      <a:tailEnd type="none" w="med" len="med"/>
                    </a:lnB>
                  </a:tcPr>
                </a:tc>
              </a:tr>
              <a:tr h="461645">
                <a:tc>
                  <a:txBody>
                    <a:bodyPr/>
                    <a:lstStyle/>
                    <a:p>
                      <a:pPr latinLnBrk="1"/>
                      <a:r>
                        <a:rPr lang="en-US" altLang="ko-KR" sz="1100" dirty="0" smtClean="0"/>
                        <a:t>Sales Illustration</a:t>
                      </a:r>
                      <a:endParaRPr lang="ko-KR" altLang="en-US" sz="1100" dirty="0"/>
                    </a:p>
                  </a:txBody>
                  <a:tcPr marL="91422" marR="91422" marT="45704" marB="45704" anchor="ctr">
                    <a:lnT w="12700" cap="flat" cmpd="sng" algn="ctr">
                      <a:solidFill>
                        <a:schemeClr val="tx2">
                          <a:lumMod val="85000"/>
                          <a:lumOff val="15000"/>
                        </a:schemeClr>
                      </a:solidFill>
                      <a:prstDash val="solid"/>
                      <a:round/>
                      <a:headEnd type="none" w="med" len="med"/>
                      <a:tailEnd type="none" w="med" len="med"/>
                    </a:lnT>
                    <a:lnB w="12700" cap="flat" cmpd="sng" algn="ctr">
                      <a:solidFill>
                        <a:schemeClr val="tx2">
                          <a:lumMod val="85000"/>
                          <a:lumOff val="15000"/>
                        </a:schemeClr>
                      </a:solidFill>
                      <a:prstDash val="solid"/>
                      <a:round/>
                      <a:headEnd type="none" w="med" len="med"/>
                      <a:tailEnd type="none" w="med" len="med"/>
                    </a:lnB>
                  </a:tcPr>
                </a:tc>
              </a:tr>
            </a:tbl>
          </a:graphicData>
        </a:graphic>
      </p:graphicFrame>
      <p:sp>
        <p:nvSpPr>
          <p:cNvPr id="32818" name="타원 726"/>
          <p:cNvSpPr>
            <a:spLocks noChangeArrowheads="1"/>
          </p:cNvSpPr>
          <p:nvPr/>
        </p:nvSpPr>
        <p:spPr bwMode="auto">
          <a:xfrm>
            <a:off x="1647825" y="121602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1</a:t>
            </a:r>
          </a:p>
        </p:txBody>
      </p:sp>
      <p:sp>
        <p:nvSpPr>
          <p:cNvPr id="32819" name="타원 726"/>
          <p:cNvSpPr>
            <a:spLocks noChangeArrowheads="1"/>
          </p:cNvSpPr>
          <p:nvPr/>
        </p:nvSpPr>
        <p:spPr bwMode="auto">
          <a:xfrm>
            <a:off x="201613" y="1639888"/>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2</a:t>
            </a:r>
          </a:p>
        </p:txBody>
      </p:sp>
      <p:sp>
        <p:nvSpPr>
          <p:cNvPr id="32820" name="타원 726"/>
          <p:cNvSpPr>
            <a:spLocks noChangeArrowheads="1"/>
          </p:cNvSpPr>
          <p:nvPr/>
        </p:nvSpPr>
        <p:spPr bwMode="auto">
          <a:xfrm>
            <a:off x="201613" y="2097088"/>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3</a:t>
            </a:r>
          </a:p>
        </p:txBody>
      </p:sp>
      <p:sp>
        <p:nvSpPr>
          <p:cNvPr id="32821" name="타원 726"/>
          <p:cNvSpPr>
            <a:spLocks noChangeArrowheads="1"/>
          </p:cNvSpPr>
          <p:nvPr/>
        </p:nvSpPr>
        <p:spPr bwMode="auto">
          <a:xfrm>
            <a:off x="201613" y="2566988"/>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4</a:t>
            </a:r>
          </a:p>
        </p:txBody>
      </p:sp>
      <p:sp>
        <p:nvSpPr>
          <p:cNvPr id="32822" name="타원 726"/>
          <p:cNvSpPr>
            <a:spLocks noChangeArrowheads="1"/>
          </p:cNvSpPr>
          <p:nvPr/>
        </p:nvSpPr>
        <p:spPr bwMode="auto">
          <a:xfrm>
            <a:off x="201613" y="303212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5</a:t>
            </a:r>
          </a:p>
        </p:txBody>
      </p:sp>
      <p:sp>
        <p:nvSpPr>
          <p:cNvPr id="32823" name="타원 726"/>
          <p:cNvSpPr>
            <a:spLocks noChangeArrowheads="1"/>
          </p:cNvSpPr>
          <p:nvPr/>
        </p:nvSpPr>
        <p:spPr bwMode="auto">
          <a:xfrm>
            <a:off x="201613" y="3481388"/>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6</a:t>
            </a:r>
          </a:p>
        </p:txBody>
      </p:sp>
      <p:sp>
        <p:nvSpPr>
          <p:cNvPr id="27" name="TextBox 127"/>
          <p:cNvSpPr txBox="1">
            <a:spLocks noChangeArrowheads="1"/>
          </p:cNvSpPr>
          <p:nvPr/>
        </p:nvSpPr>
        <p:spPr bwMode="auto">
          <a:xfrm>
            <a:off x="3195638" y="2357438"/>
            <a:ext cx="2787650" cy="338137"/>
          </a:xfrm>
          <a:prstGeom prst="rect">
            <a:avLst/>
          </a:prstGeom>
          <a:noFill/>
          <a:ln w="9525">
            <a:noFill/>
            <a:miter lim="800000"/>
            <a:headEnd/>
            <a:tailEnd/>
          </a:ln>
        </p:spPr>
        <p:txBody>
          <a:bodyPr>
            <a:spAutoFit/>
          </a:bodyPr>
          <a:lstStyle/>
          <a:p>
            <a:r>
              <a:rPr lang="en-US" altLang="ko-KR" sz="1600" dirty="0">
                <a:ea typeface="맑은 고딕" pitchFamily="50" charset="-127"/>
              </a:rPr>
              <a:t>Welcome </a:t>
            </a:r>
            <a:r>
              <a:rPr lang="en-US" altLang="ko-KR" sz="1600" dirty="0" smtClean="0">
                <a:ea typeface="맑은 고딕" pitchFamily="50" charset="-127"/>
              </a:rPr>
              <a:t>to</a:t>
            </a:r>
            <a:endParaRPr lang="ko-KR" altLang="en-US" sz="1600" dirty="0">
              <a:ea typeface="맑은 고딕" pitchFamily="50" charset="-127"/>
            </a:endParaRPr>
          </a:p>
        </p:txBody>
      </p:sp>
      <p:pic>
        <p:nvPicPr>
          <p:cNvPr id="28" name="그림 1"/>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4367214" y="2232025"/>
            <a:ext cx="1876364" cy="617537"/>
          </a:xfrm>
          <a:prstGeom prst="rect">
            <a:avLst/>
          </a:prstGeom>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제목 1"/>
          <p:cNvSpPr>
            <a:spLocks noGrp="1"/>
          </p:cNvSpPr>
          <p:nvPr>
            <p:ph type="title"/>
          </p:nvPr>
        </p:nvSpPr>
        <p:spPr/>
        <p:txBody>
          <a:bodyPr/>
          <a:lstStyle/>
          <a:p>
            <a:r>
              <a:rPr lang="en-US" altLang="ko-KR" sz="1800" smtClean="0"/>
              <a:t>6. Sales Illustration</a:t>
            </a:r>
            <a:endParaRPr sz="1800" smtClean="0"/>
          </a:p>
        </p:txBody>
      </p:sp>
      <p:sp>
        <p:nvSpPr>
          <p:cNvPr id="33795" name="내용 개체 틀 2"/>
          <p:cNvSpPr>
            <a:spLocks noGrp="1"/>
          </p:cNvSpPr>
          <p:nvPr>
            <p:ph idx="5"/>
          </p:nvPr>
        </p:nvSpPr>
        <p:spPr>
          <a:xfrm>
            <a:off x="223838" y="728663"/>
            <a:ext cx="6910387" cy="280987"/>
          </a:xfrm>
          <a:noFill/>
        </p:spPr>
        <p:txBody>
          <a:bodyPr/>
          <a:lstStyle/>
          <a:p>
            <a:pPr marL="0" indent="0">
              <a:buFont typeface="Wingdings" pitchFamily="2" charset="2"/>
              <a:buNone/>
            </a:pPr>
            <a:r>
              <a:rPr lang="en-US" altLang="ko-KR" smtClean="0"/>
              <a:t>6.3 Plan – Fund Type Popup</a:t>
            </a:r>
          </a:p>
        </p:txBody>
      </p:sp>
      <p:graphicFrame>
        <p:nvGraphicFramePr>
          <p:cNvPr id="37" name="Group 369"/>
          <p:cNvGraphicFramePr>
            <a:graphicFrameLocks noGrp="1"/>
          </p:cNvGraphicFramePr>
          <p:nvPr>
            <p:extLst>
              <p:ext uri="{D42A27DB-BD31-4B8C-83A1-F6EECF244321}">
                <p14:modId xmlns="" xmlns:p14="http://schemas.microsoft.com/office/powerpoint/2010/main" val="2356491604"/>
              </p:ext>
            </p:extLst>
          </p:nvPr>
        </p:nvGraphicFramePr>
        <p:xfrm>
          <a:off x="7534275" y="919163"/>
          <a:ext cx="2371725" cy="4424666"/>
        </p:xfrm>
        <a:graphic>
          <a:graphicData uri="http://schemas.openxmlformats.org/drawingml/2006/table">
            <a:tbl>
              <a:tblPr/>
              <a:tblGrid>
                <a:gridCol w="255588"/>
                <a:gridCol w="2116137"/>
              </a:tblGrid>
              <a:tr h="357188">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
                      </a:r>
                    </a:p>
                  </a:txBody>
                  <a:tcPr marL="0" marR="0" marT="45698" marB="45698"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r>
                        <a:rPr lang="en-US" altLang="ko-KR" sz="800" dirty="0" smtClean="0"/>
                        <a:t>If I choose customize,</a:t>
                      </a:r>
                      <a:r>
                        <a:rPr lang="en-US" altLang="ko-KR" sz="800" baseline="0" dirty="0" smtClean="0"/>
                        <a:t> the sequence for the Funds should from Low risk to High risk.</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smtClean="0"/>
                        <a:t>If I completed CFFF risk profiling, and the result is high risk appetite, Funds Combination selection will filter accordingly. Just to show high risk option 1, 2, 3, 4 &amp; Customize.</a:t>
                      </a:r>
                      <a:endParaRPr lang="ko-KR" altLang="en-US" sz="800" dirty="0" smtClean="0"/>
                    </a:p>
                  </a:txBody>
                  <a:tcPr marL="36000" marR="36000" marT="35983" marB="3598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153511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맑은 고딕" pitchFamily="50" charset="-127"/>
                          <a:ea typeface="맑은 고딕" pitchFamily="50" charset="-127"/>
                          <a:sym typeface="Wingdings 2" pitchFamily="18" charset="2"/>
                        </a:rPr>
                        <a:t>1</a:t>
                      </a:r>
                    </a:p>
                  </a:txBody>
                  <a:tcPr marL="0" marR="0" marT="45661" marB="4566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[Funds] Combination Dropdown:</a:t>
                      </a: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Low Risk Option1, Low Risk Option2, Medium Risk Option1, Medium Risk Option2, Hi Risk Option1, Hi Risk Option2, Hi Risk Option3, Hi Risk Option4,  Customize</a:t>
                      </a:r>
                    </a:p>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If coming from CFFF, list will be filtered based on appetite.</a:t>
                      </a:r>
                    </a:p>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Fund will be listed based on fund option except for customization to option.</a:t>
                      </a:r>
                    </a:p>
                  </a:txBody>
                  <a:tcPr marL="36000" marR="36000" marT="35955" marB="35955"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57188">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맑은 고딕" pitchFamily="50" charset="-127"/>
                          <a:ea typeface="맑은 고딕" pitchFamily="50" charset="-127"/>
                          <a:sym typeface="Wingdings 2" pitchFamily="18" charset="2"/>
                        </a:rPr>
                        <a:t>2</a:t>
                      </a:r>
                    </a:p>
                  </a:txBody>
                  <a:tcPr marL="0" marR="0" marT="45661" marB="4566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None/>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Auto be calculated</a:t>
                      </a:r>
                    </a:p>
                  </a:txBody>
                  <a:tcPr marL="36000" marR="36000" marT="35955" marB="35955"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6572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맑은 고딕" pitchFamily="50" charset="-127"/>
                          <a:ea typeface="맑은 고딕" pitchFamily="50" charset="-127"/>
                          <a:sym typeface="Wingdings 2" pitchFamily="18" charset="2"/>
                        </a:rPr>
                        <a:t>3</a:t>
                      </a:r>
                    </a:p>
                  </a:txBody>
                  <a:tcPr marL="0" marR="0" marT="45661" marB="4566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[Percentage] Dropdown:</a:t>
                      </a:r>
                    </a:p>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0~100, interval 5</a:t>
                      </a:r>
                    </a:p>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Enabled when Funds Combination is ‘customize’.</a:t>
                      </a:r>
                    </a:p>
                  </a:txBody>
                  <a:tcPr marL="36000" marR="36000" marT="35955" marB="35955"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94932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맑은 고딕" pitchFamily="50" charset="-127"/>
                          <a:ea typeface="맑은 고딕" pitchFamily="50" charset="-127"/>
                          <a:sym typeface="Wingdings 2" pitchFamily="18" charset="2"/>
                        </a:rPr>
                        <a:t>4</a:t>
                      </a:r>
                    </a:p>
                  </a:txBody>
                  <a:tcPr marL="0" marR="0" marT="45661" marB="4566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If</a:t>
                      </a:r>
                      <a:r>
                        <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finds combination select Customize, calculate appetite for selected rider info.</a:t>
                      </a:r>
                    </a:p>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0~25 : Low List</a:t>
                      </a:r>
                    </a:p>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26~75 : Medium List</a:t>
                      </a:r>
                    </a:p>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76~ : High List</a:t>
                      </a:r>
                    </a:p>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None/>
                        <a:tabLst/>
                      </a:pP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36000" marR="36000" marT="35955" marB="35955"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33815" name="그룹 211"/>
          <p:cNvGrpSpPr>
            <a:grpSpLocks/>
          </p:cNvGrpSpPr>
          <p:nvPr/>
        </p:nvGrpSpPr>
        <p:grpSpPr bwMode="auto">
          <a:xfrm>
            <a:off x="306388" y="1066800"/>
            <a:ext cx="7056437" cy="5292725"/>
            <a:chOff x="573088" y="1447793"/>
            <a:chExt cx="4939200" cy="4939182"/>
          </a:xfrm>
        </p:grpSpPr>
        <p:sp>
          <p:nvSpPr>
            <p:cNvPr id="168" name="직사각형 167"/>
            <p:cNvSpPr>
              <a:spLocks/>
            </p:cNvSpPr>
            <p:nvPr/>
          </p:nvSpPr>
          <p:spPr bwMode="auto">
            <a:xfrm rot="10800000" flipV="1">
              <a:off x="573088" y="1447793"/>
              <a:ext cx="4939200" cy="4939182"/>
            </a:xfrm>
            <a:prstGeom prst="rect">
              <a:avLst/>
            </a:prstGeom>
            <a:solidFill>
              <a:schemeClr val="bg1">
                <a:lumMod val="85000"/>
              </a:schemeClr>
            </a:solidFill>
            <a:ln w="12700" cap="flat" cmpd="sng" algn="ctr">
              <a:solidFill>
                <a:srgbClr val="808080">
                  <a:lumMod val="75000"/>
                </a:srgbClr>
              </a:solidFill>
              <a:prstDash val="solid"/>
              <a:round/>
              <a:headEnd type="none" w="med" len="med"/>
              <a:tailEnd type="none" w="med" len="med"/>
            </a:ln>
            <a:effectLst>
              <a:outerShdw dist="38100" dir="2700000" algn="ctr" rotWithShape="0">
                <a:srgbClr val="FFFFFF">
                  <a:lumMod val="75000"/>
                </a:srgbClr>
              </a:outerShdw>
            </a:effectLst>
          </p:spPr>
          <p:txBody>
            <a:bodyPr/>
            <a:lstStyle/>
            <a:p>
              <a:pPr latinLnBrk="0">
                <a:defRPr/>
              </a:pPr>
              <a:endParaRPr kumimoji="0" lang="ko-KR" altLang="en-US">
                <a:latin typeface="Trebuchet MS" pitchFamily="34" charset="0"/>
                <a:ea typeface="맑은 고딕" pitchFamily="50" charset="-127"/>
              </a:endParaRPr>
            </a:p>
          </p:txBody>
        </p:sp>
        <p:sp>
          <p:nvSpPr>
            <p:cNvPr id="33909" name="직사각형 168"/>
            <p:cNvSpPr>
              <a:spLocks noChangeArrowheads="1"/>
            </p:cNvSpPr>
            <p:nvPr/>
          </p:nvSpPr>
          <p:spPr bwMode="auto">
            <a:xfrm>
              <a:off x="573088" y="1447793"/>
              <a:ext cx="4936978" cy="108147"/>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grpSp>
      <p:sp>
        <p:nvSpPr>
          <p:cNvPr id="170" name="모서리가 둥근 직사각형 169"/>
          <p:cNvSpPr/>
          <p:nvPr/>
        </p:nvSpPr>
        <p:spPr bwMode="auto">
          <a:xfrm>
            <a:off x="2273300" y="1908175"/>
            <a:ext cx="3184525" cy="3876675"/>
          </a:xfrm>
          <a:prstGeom prst="roundRect">
            <a:avLst>
              <a:gd name="adj" fmla="val 0"/>
            </a:avLst>
          </a:prstGeom>
          <a:solidFill>
            <a:schemeClr val="bg1"/>
          </a:solidFill>
          <a:ln w="31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108000" tIns="180000" rIns="108000" bIns="180000" anchor="ctr"/>
          <a:lstStyle/>
          <a:p>
            <a:pPr algn="ctr">
              <a:defRPr/>
            </a:pPr>
            <a:endParaRPr lang="ko-KR" altLang="en-US" sz="1200">
              <a:solidFill>
                <a:schemeClr val="bg1"/>
              </a:solidFill>
              <a:latin typeface="Trebuchet MS" pitchFamily="34" charset="0"/>
              <a:ea typeface="맑은 고딕" pitchFamily="50" charset="-127"/>
            </a:endParaRPr>
          </a:p>
        </p:txBody>
      </p:sp>
      <p:sp>
        <p:nvSpPr>
          <p:cNvPr id="33817" name="직사각형 170"/>
          <p:cNvSpPr>
            <a:spLocks/>
          </p:cNvSpPr>
          <p:nvPr/>
        </p:nvSpPr>
        <p:spPr bwMode="auto">
          <a:xfrm>
            <a:off x="2273300" y="1914525"/>
            <a:ext cx="3184525" cy="303213"/>
          </a:xfrm>
          <a:prstGeom prst="rect">
            <a:avLst/>
          </a:prstGeom>
          <a:solidFill>
            <a:srgbClr val="595959"/>
          </a:solidFill>
          <a:ln w="3175" algn="ctr">
            <a:noFill/>
            <a:miter lim="800000"/>
            <a:headEnd/>
            <a:tailEnd/>
          </a:ln>
        </p:spPr>
        <p:txBody>
          <a:bodyPr anchor="ctr"/>
          <a:lstStyle/>
          <a:p>
            <a:pPr latinLnBrk="0"/>
            <a:r>
              <a:rPr lang="en-US" altLang="ko-KR" sz="1100">
                <a:solidFill>
                  <a:schemeClr val="bg1"/>
                </a:solidFill>
                <a:latin typeface="Trebuchet MS" pitchFamily="34" charset="0"/>
                <a:ea typeface="맑은 고딕" pitchFamily="50" charset="-127"/>
              </a:rPr>
              <a:t>Fund Type</a:t>
            </a:r>
            <a:endParaRPr lang="ko-KR" altLang="en-US" sz="1100">
              <a:solidFill>
                <a:schemeClr val="bg1"/>
              </a:solidFill>
              <a:latin typeface="Trebuchet MS" pitchFamily="34" charset="0"/>
              <a:ea typeface="맑은 고딕" pitchFamily="50" charset="-127"/>
            </a:endParaRPr>
          </a:p>
        </p:txBody>
      </p:sp>
      <p:sp>
        <p:nvSpPr>
          <p:cNvPr id="33818" name="십자형 171"/>
          <p:cNvSpPr>
            <a:spLocks noChangeArrowheads="1"/>
          </p:cNvSpPr>
          <p:nvPr/>
        </p:nvSpPr>
        <p:spPr bwMode="auto">
          <a:xfrm rot="2700000">
            <a:off x="5220494" y="2007394"/>
            <a:ext cx="120650" cy="122238"/>
          </a:xfrm>
          <a:prstGeom prst="plus">
            <a:avLst>
              <a:gd name="adj" fmla="val 39407"/>
            </a:avLst>
          </a:prstGeom>
          <a:solidFill>
            <a:schemeClr val="bg1"/>
          </a:solidFill>
          <a:ln w="9525" algn="ctr">
            <a:noFill/>
            <a:round/>
            <a:headEnd/>
            <a:tailEnd/>
          </a:ln>
        </p:spPr>
        <p:txBody>
          <a:bodyPr wrap="none" lIns="0" tIns="0" rIns="0" bIns="0" anchor="ctr"/>
          <a:lstStyle/>
          <a:p>
            <a:pPr algn="ctr" latinLnBrk="0"/>
            <a:endParaRPr lang="ko-KR" altLang="en-US" sz="1200">
              <a:latin typeface="Trebuchet MS" pitchFamily="34" charset="0"/>
              <a:ea typeface="맑은 고딕" pitchFamily="50" charset="-127"/>
            </a:endParaRPr>
          </a:p>
        </p:txBody>
      </p:sp>
      <p:graphicFrame>
        <p:nvGraphicFramePr>
          <p:cNvPr id="12" name="Group 381"/>
          <p:cNvGraphicFramePr>
            <a:graphicFrameLocks noGrp="1"/>
          </p:cNvGraphicFramePr>
          <p:nvPr>
            <p:extLst>
              <p:ext uri="{D42A27DB-BD31-4B8C-83A1-F6EECF244321}">
                <p14:modId xmlns="" xmlns:p14="http://schemas.microsoft.com/office/powerpoint/2010/main" val="2928522248"/>
              </p:ext>
            </p:extLst>
          </p:nvPr>
        </p:nvGraphicFramePr>
        <p:xfrm>
          <a:off x="2282825" y="2681288"/>
          <a:ext cx="3175000" cy="2941641"/>
        </p:xfrm>
        <a:graphic>
          <a:graphicData uri="http://schemas.openxmlformats.org/drawingml/2006/table">
            <a:tbl>
              <a:tblPr/>
              <a:tblGrid>
                <a:gridCol w="2365375"/>
                <a:gridCol w="809625"/>
              </a:tblGrid>
              <a:tr h="286056">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Fund Name</a:t>
                      </a: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36002" marR="36002" marT="45687" marB="45687"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Percentage</a:t>
                      </a:r>
                    </a:p>
                  </a:txBody>
                  <a:tcPr marL="36002" marR="36002" marT="45687" marB="45687"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r>
              <a:tr h="295065">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None/>
                        <a:tabLst/>
                      </a:pPr>
                      <a:r>
                        <a:rPr lang="en-US" altLang="ko-KR" sz="800" dirty="0" err="1" smtClean="0">
                          <a:effectLst/>
                        </a:rPr>
                        <a:t>AmA</a:t>
                      </a:r>
                      <a:r>
                        <a:rPr lang="en-US" altLang="ko-KR" sz="800" dirty="0" smtClean="0">
                          <a:effectLst/>
                        </a:rPr>
                        <a:t> Bond Fund </a:t>
                      </a: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10800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95065">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None/>
                        <a:tabLst/>
                      </a:pPr>
                      <a:r>
                        <a:rPr lang="en-US" altLang="ko-KR" sz="800" dirty="0" err="1" smtClean="0">
                          <a:effectLst/>
                        </a:rPr>
                        <a:t>AmLife</a:t>
                      </a:r>
                      <a:r>
                        <a:rPr lang="en-US" altLang="ko-KR" sz="800" dirty="0" smtClean="0">
                          <a:effectLst/>
                        </a:rPr>
                        <a:t> Tactical Bond</a:t>
                      </a: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10800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95065">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None/>
                        <a:tabLst/>
                      </a:pPr>
                      <a:r>
                        <a:rPr lang="en-US" altLang="ko-KR" sz="800" dirty="0" err="1" smtClean="0">
                          <a:effectLst/>
                        </a:rPr>
                        <a:t>AmA</a:t>
                      </a:r>
                      <a:r>
                        <a:rPr lang="en-US" altLang="ko-KR" sz="800" dirty="0" smtClean="0">
                          <a:effectLst/>
                        </a:rPr>
                        <a:t> Balanced Fund </a:t>
                      </a: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10800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95065">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None/>
                        <a:tabLst/>
                      </a:pPr>
                      <a:r>
                        <a:rPr lang="en-US" altLang="ko-KR" sz="800" dirty="0" err="1" smtClean="0">
                          <a:effectLst/>
                        </a:rPr>
                        <a:t>AmA</a:t>
                      </a:r>
                      <a:r>
                        <a:rPr lang="en-US" altLang="ko-KR" sz="800" dirty="0" smtClean="0">
                          <a:effectLst/>
                        </a:rPr>
                        <a:t> Dana </a:t>
                      </a:r>
                      <a:r>
                        <a:rPr lang="en-US" altLang="ko-KR" sz="800" dirty="0" err="1" smtClean="0">
                          <a:effectLst/>
                        </a:rPr>
                        <a:t>Teguh</a:t>
                      </a:r>
                      <a:r>
                        <a:rPr lang="en-US" altLang="ko-KR" sz="800" dirty="0" smtClean="0">
                          <a:effectLst/>
                        </a:rPr>
                        <a:t> </a:t>
                      </a: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10800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95065">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None/>
                        <a:tabLst/>
                      </a:pPr>
                      <a:r>
                        <a:rPr lang="en-US" altLang="ko-KR" sz="800" dirty="0" err="1" smtClean="0">
                          <a:effectLst/>
                        </a:rPr>
                        <a:t>AmA</a:t>
                      </a:r>
                      <a:r>
                        <a:rPr lang="en-US" altLang="ko-KR" sz="800" dirty="0" smtClean="0">
                          <a:effectLst/>
                        </a:rPr>
                        <a:t> Dividend Fund </a:t>
                      </a: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10800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95065">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None/>
                        <a:tabLst/>
                      </a:pPr>
                      <a:r>
                        <a:rPr lang="en-US" altLang="ko-KR" sz="800" dirty="0" err="1" smtClean="0">
                          <a:effectLst/>
                        </a:rPr>
                        <a:t>AmLife</a:t>
                      </a:r>
                      <a:r>
                        <a:rPr lang="en-US" altLang="ko-KR" sz="800" dirty="0" smtClean="0">
                          <a:effectLst/>
                        </a:rPr>
                        <a:t> Asia Pacific REITS</a:t>
                      </a: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10800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95065">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None/>
                        <a:tabLst/>
                      </a:pPr>
                      <a:r>
                        <a:rPr lang="en-US" altLang="ko-KR" sz="800" dirty="0" err="1" smtClean="0">
                          <a:effectLst/>
                        </a:rPr>
                        <a:t>AmA</a:t>
                      </a:r>
                      <a:r>
                        <a:rPr lang="en-US" altLang="ko-KR" sz="800" dirty="0" smtClean="0">
                          <a:effectLst/>
                        </a:rPr>
                        <a:t> Equity Fund </a:t>
                      </a: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10800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95065">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None/>
                        <a:tabLst/>
                      </a:pPr>
                      <a:r>
                        <a:rPr kumimoji="1" lang="en-US" altLang="ko-KR" sz="800" b="0" i="0" u="none" strike="noStrike" cap="none" normalizeH="0" baseline="0" dirty="0" err="1" smtClean="0">
                          <a:ln>
                            <a:noFill/>
                          </a:ln>
                          <a:solidFill>
                            <a:schemeClr val="tx1"/>
                          </a:solidFill>
                          <a:effectLst/>
                          <a:latin typeface="맑은 고딕" pitchFamily="50" charset="-127"/>
                          <a:ea typeface="맑은 고딕" pitchFamily="50" charset="-127"/>
                          <a:sym typeface="Wingdings 2" pitchFamily="18" charset="2"/>
                        </a:rPr>
                        <a:t>AmA</a:t>
                      </a: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 </a:t>
                      </a:r>
                      <a:r>
                        <a:rPr kumimoji="1" lang="en-US" altLang="ko-KR" sz="800" b="0" i="0" u="none" strike="noStrike" cap="none" normalizeH="0" baseline="0" dirty="0" err="1" smtClean="0">
                          <a:ln>
                            <a:noFill/>
                          </a:ln>
                          <a:solidFill>
                            <a:schemeClr val="tx1"/>
                          </a:solidFill>
                          <a:effectLst/>
                          <a:latin typeface="맑은 고딕" pitchFamily="50" charset="-127"/>
                          <a:ea typeface="맑은 고딕" pitchFamily="50" charset="-127"/>
                          <a:sym typeface="Wingdings 2" pitchFamily="18" charset="2"/>
                        </a:rPr>
                        <a:t>AmOasis</a:t>
                      </a: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 Islamic Equity </a:t>
                      </a: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10800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95065">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None/>
                        <a:tabLst/>
                      </a:pPr>
                      <a:r>
                        <a:rPr kumimoji="1" lang="en-US" altLang="ko-KR" sz="800" b="0" i="0" u="none" strike="noStrike" cap="none" normalizeH="0" baseline="0" dirty="0" err="1" smtClean="0">
                          <a:ln>
                            <a:noFill/>
                          </a:ln>
                          <a:solidFill>
                            <a:schemeClr val="tx1"/>
                          </a:solidFill>
                          <a:effectLst/>
                          <a:latin typeface="맑은 고딕" pitchFamily="50" charset="-127"/>
                          <a:ea typeface="맑은 고딕" pitchFamily="50" charset="-127"/>
                          <a:sym typeface="Wingdings 2" pitchFamily="18" charset="2"/>
                        </a:rPr>
                        <a:t>AmA</a:t>
                      </a: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 Global Emerging Market </a:t>
                      </a: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10800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33853" name="그룹 300"/>
          <p:cNvGrpSpPr>
            <a:grpSpLocks/>
          </p:cNvGrpSpPr>
          <p:nvPr/>
        </p:nvGrpSpPr>
        <p:grpSpPr bwMode="auto">
          <a:xfrm>
            <a:off x="3368675" y="2324100"/>
            <a:ext cx="1935163" cy="215900"/>
            <a:chOff x="7208646" y="4307555"/>
            <a:chExt cx="1940292" cy="217261"/>
          </a:xfrm>
        </p:grpSpPr>
        <p:sp>
          <p:nvSpPr>
            <p:cNvPr id="33904" name="모서리가 둥근 직사각형 258"/>
            <p:cNvSpPr>
              <a:spLocks noChangeArrowheads="1"/>
            </p:cNvSpPr>
            <p:nvPr/>
          </p:nvSpPr>
          <p:spPr bwMode="auto">
            <a:xfrm>
              <a:off x="7208646" y="4307555"/>
              <a:ext cx="1940292"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33905" name="그룹 104"/>
            <p:cNvGrpSpPr>
              <a:grpSpLocks/>
            </p:cNvGrpSpPr>
            <p:nvPr/>
          </p:nvGrpSpPr>
          <p:grpSpPr bwMode="auto">
            <a:xfrm rot="2487701">
              <a:off x="9006775" y="4365089"/>
              <a:ext cx="98570" cy="105387"/>
              <a:chOff x="5456484" y="417348"/>
              <a:chExt cx="191386" cy="204618"/>
            </a:xfrm>
          </p:grpSpPr>
          <p:sp>
            <p:nvSpPr>
              <p:cNvPr id="16" name="타원 15"/>
              <p:cNvSpPr/>
              <p:nvPr/>
            </p:nvSpPr>
            <p:spPr bwMode="auto">
              <a:xfrm>
                <a:off x="5457184" y="416581"/>
                <a:ext cx="191612"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17" name="1/2 액자 16"/>
              <p:cNvSpPr/>
              <p:nvPr/>
            </p:nvSpPr>
            <p:spPr bwMode="auto">
              <a:xfrm rot="11089016">
                <a:off x="5501407" y="474064"/>
                <a:ext cx="77262"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33854" name="직사각형 270"/>
          <p:cNvSpPr>
            <a:spLocks noChangeArrowheads="1"/>
          </p:cNvSpPr>
          <p:nvPr/>
        </p:nvSpPr>
        <p:spPr bwMode="auto">
          <a:xfrm>
            <a:off x="2276475" y="2346325"/>
            <a:ext cx="1095375"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Funds Combination</a:t>
            </a:r>
            <a:endParaRPr kumimoji="0" lang="ko-KR" altLang="en-US" sz="800">
              <a:latin typeface="맑은 고딕" pitchFamily="50" charset="-127"/>
              <a:ea typeface="맑은 고딕" pitchFamily="50" charset="-127"/>
            </a:endParaRPr>
          </a:p>
        </p:txBody>
      </p:sp>
      <p:grpSp>
        <p:nvGrpSpPr>
          <p:cNvPr id="33855" name="그룹 300"/>
          <p:cNvGrpSpPr>
            <a:grpSpLocks/>
          </p:cNvGrpSpPr>
          <p:nvPr/>
        </p:nvGrpSpPr>
        <p:grpSpPr bwMode="auto">
          <a:xfrm>
            <a:off x="4756150" y="3013075"/>
            <a:ext cx="614363" cy="215900"/>
            <a:chOff x="8526144" y="4307555"/>
            <a:chExt cx="616429" cy="217261"/>
          </a:xfrm>
        </p:grpSpPr>
        <p:sp>
          <p:nvSpPr>
            <p:cNvPr id="33900" name="모서리가 둥근 직사각형 258"/>
            <p:cNvSpPr>
              <a:spLocks noChangeArrowheads="1"/>
            </p:cNvSpPr>
            <p:nvPr/>
          </p:nvSpPr>
          <p:spPr bwMode="auto">
            <a:xfrm>
              <a:off x="8526144" y="4307555"/>
              <a:ext cx="616429"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33901" name="그룹 104"/>
            <p:cNvGrpSpPr>
              <a:grpSpLocks/>
            </p:cNvGrpSpPr>
            <p:nvPr/>
          </p:nvGrpSpPr>
          <p:grpSpPr bwMode="auto">
            <a:xfrm rot="2487701">
              <a:off x="9006775" y="4365089"/>
              <a:ext cx="98570" cy="105387"/>
              <a:chOff x="5456484" y="417348"/>
              <a:chExt cx="191386" cy="204618"/>
            </a:xfrm>
          </p:grpSpPr>
          <p:sp>
            <p:nvSpPr>
              <p:cNvPr id="24" name="타원 23"/>
              <p:cNvSpPr/>
              <p:nvPr/>
            </p:nvSpPr>
            <p:spPr bwMode="auto">
              <a:xfrm>
                <a:off x="5457030" y="416658"/>
                <a:ext cx="19174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25" name="1/2 액자 24"/>
              <p:cNvSpPr/>
              <p:nvPr/>
            </p:nvSpPr>
            <p:spPr bwMode="auto">
              <a:xfrm rot="11089016">
                <a:off x="5501285" y="474141"/>
                <a:ext cx="77316"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grpSp>
        <p:nvGrpSpPr>
          <p:cNvPr id="33856" name="그룹 300"/>
          <p:cNvGrpSpPr>
            <a:grpSpLocks/>
          </p:cNvGrpSpPr>
          <p:nvPr/>
        </p:nvGrpSpPr>
        <p:grpSpPr bwMode="auto">
          <a:xfrm>
            <a:off x="4756150" y="3305175"/>
            <a:ext cx="614363" cy="215900"/>
            <a:chOff x="8526144" y="4307555"/>
            <a:chExt cx="616429" cy="217261"/>
          </a:xfrm>
        </p:grpSpPr>
        <p:sp>
          <p:nvSpPr>
            <p:cNvPr id="33896" name="모서리가 둥근 직사각형 258"/>
            <p:cNvSpPr>
              <a:spLocks noChangeArrowheads="1"/>
            </p:cNvSpPr>
            <p:nvPr/>
          </p:nvSpPr>
          <p:spPr bwMode="auto">
            <a:xfrm>
              <a:off x="8526144" y="4307555"/>
              <a:ext cx="616429"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33897" name="그룹 104"/>
            <p:cNvGrpSpPr>
              <a:grpSpLocks/>
            </p:cNvGrpSpPr>
            <p:nvPr/>
          </p:nvGrpSpPr>
          <p:grpSpPr bwMode="auto">
            <a:xfrm rot="2487701">
              <a:off x="9006775" y="4365089"/>
              <a:ext cx="98570" cy="105387"/>
              <a:chOff x="5456484" y="417348"/>
              <a:chExt cx="191386" cy="204618"/>
            </a:xfrm>
          </p:grpSpPr>
          <p:sp>
            <p:nvSpPr>
              <p:cNvPr id="30" name="타원 29"/>
              <p:cNvSpPr/>
              <p:nvPr/>
            </p:nvSpPr>
            <p:spPr bwMode="auto">
              <a:xfrm>
                <a:off x="5457030" y="416658"/>
                <a:ext cx="19174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31" name="1/2 액자 30"/>
              <p:cNvSpPr/>
              <p:nvPr/>
            </p:nvSpPr>
            <p:spPr bwMode="auto">
              <a:xfrm rot="11089016">
                <a:off x="5501285" y="474141"/>
                <a:ext cx="77316"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grpSp>
        <p:nvGrpSpPr>
          <p:cNvPr id="33857" name="그룹 300"/>
          <p:cNvGrpSpPr>
            <a:grpSpLocks/>
          </p:cNvGrpSpPr>
          <p:nvPr/>
        </p:nvGrpSpPr>
        <p:grpSpPr bwMode="auto">
          <a:xfrm>
            <a:off x="4756150" y="3592513"/>
            <a:ext cx="614363" cy="215900"/>
            <a:chOff x="8526144" y="4307555"/>
            <a:chExt cx="616429" cy="217261"/>
          </a:xfrm>
        </p:grpSpPr>
        <p:sp>
          <p:nvSpPr>
            <p:cNvPr id="33892" name="모서리가 둥근 직사각형 258"/>
            <p:cNvSpPr>
              <a:spLocks noChangeArrowheads="1"/>
            </p:cNvSpPr>
            <p:nvPr/>
          </p:nvSpPr>
          <p:spPr bwMode="auto">
            <a:xfrm>
              <a:off x="8526144" y="4307555"/>
              <a:ext cx="616429"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33893" name="그룹 104"/>
            <p:cNvGrpSpPr>
              <a:grpSpLocks/>
            </p:cNvGrpSpPr>
            <p:nvPr/>
          </p:nvGrpSpPr>
          <p:grpSpPr bwMode="auto">
            <a:xfrm rot="2487701">
              <a:off x="9006775" y="4365089"/>
              <a:ext cx="98570" cy="105387"/>
              <a:chOff x="5456484" y="417348"/>
              <a:chExt cx="191386" cy="204618"/>
            </a:xfrm>
          </p:grpSpPr>
          <p:sp>
            <p:nvSpPr>
              <p:cNvPr id="35" name="타원 34"/>
              <p:cNvSpPr/>
              <p:nvPr/>
            </p:nvSpPr>
            <p:spPr bwMode="auto">
              <a:xfrm>
                <a:off x="5457030" y="416658"/>
                <a:ext cx="19174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36" name="1/2 액자 35"/>
              <p:cNvSpPr/>
              <p:nvPr/>
            </p:nvSpPr>
            <p:spPr bwMode="auto">
              <a:xfrm rot="11089016">
                <a:off x="5501283" y="474139"/>
                <a:ext cx="77318"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grpSp>
        <p:nvGrpSpPr>
          <p:cNvPr id="33858" name="그룹 300"/>
          <p:cNvGrpSpPr>
            <a:grpSpLocks/>
          </p:cNvGrpSpPr>
          <p:nvPr/>
        </p:nvGrpSpPr>
        <p:grpSpPr bwMode="auto">
          <a:xfrm>
            <a:off x="4756150" y="3890963"/>
            <a:ext cx="614363" cy="215900"/>
            <a:chOff x="8526144" y="4307555"/>
            <a:chExt cx="616429" cy="217261"/>
          </a:xfrm>
        </p:grpSpPr>
        <p:sp>
          <p:nvSpPr>
            <p:cNvPr id="33888" name="모서리가 둥근 직사각형 258"/>
            <p:cNvSpPr>
              <a:spLocks noChangeArrowheads="1"/>
            </p:cNvSpPr>
            <p:nvPr/>
          </p:nvSpPr>
          <p:spPr bwMode="auto">
            <a:xfrm>
              <a:off x="8526144" y="4307555"/>
              <a:ext cx="616429"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33889" name="그룹 104"/>
            <p:cNvGrpSpPr>
              <a:grpSpLocks/>
            </p:cNvGrpSpPr>
            <p:nvPr/>
          </p:nvGrpSpPr>
          <p:grpSpPr bwMode="auto">
            <a:xfrm rot="2487701">
              <a:off x="9006775" y="4365089"/>
              <a:ext cx="98570" cy="105387"/>
              <a:chOff x="5456484" y="417348"/>
              <a:chExt cx="191386" cy="204618"/>
            </a:xfrm>
          </p:grpSpPr>
          <p:sp>
            <p:nvSpPr>
              <p:cNvPr id="41" name="타원 40"/>
              <p:cNvSpPr/>
              <p:nvPr/>
            </p:nvSpPr>
            <p:spPr bwMode="auto">
              <a:xfrm>
                <a:off x="5457030" y="416658"/>
                <a:ext cx="19174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42" name="1/2 액자 41"/>
              <p:cNvSpPr/>
              <p:nvPr/>
            </p:nvSpPr>
            <p:spPr bwMode="auto">
              <a:xfrm rot="11089016">
                <a:off x="5501283" y="474139"/>
                <a:ext cx="77318"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grpSp>
        <p:nvGrpSpPr>
          <p:cNvPr id="33859" name="그룹 300"/>
          <p:cNvGrpSpPr>
            <a:grpSpLocks/>
          </p:cNvGrpSpPr>
          <p:nvPr/>
        </p:nvGrpSpPr>
        <p:grpSpPr bwMode="auto">
          <a:xfrm>
            <a:off x="4756150" y="4189413"/>
            <a:ext cx="614363" cy="215900"/>
            <a:chOff x="8526144" y="4307555"/>
            <a:chExt cx="616429" cy="217261"/>
          </a:xfrm>
        </p:grpSpPr>
        <p:sp>
          <p:nvSpPr>
            <p:cNvPr id="33884" name="모서리가 둥근 직사각형 258"/>
            <p:cNvSpPr>
              <a:spLocks noChangeArrowheads="1"/>
            </p:cNvSpPr>
            <p:nvPr/>
          </p:nvSpPr>
          <p:spPr bwMode="auto">
            <a:xfrm>
              <a:off x="8526144" y="4307555"/>
              <a:ext cx="616429"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33885" name="그룹 104"/>
            <p:cNvGrpSpPr>
              <a:grpSpLocks/>
            </p:cNvGrpSpPr>
            <p:nvPr/>
          </p:nvGrpSpPr>
          <p:grpSpPr bwMode="auto">
            <a:xfrm rot="2487701">
              <a:off x="9006775" y="4365089"/>
              <a:ext cx="98570" cy="105387"/>
              <a:chOff x="5456484" y="417348"/>
              <a:chExt cx="191386" cy="204618"/>
            </a:xfrm>
          </p:grpSpPr>
          <p:sp>
            <p:nvSpPr>
              <p:cNvPr id="46" name="타원 45"/>
              <p:cNvSpPr/>
              <p:nvPr/>
            </p:nvSpPr>
            <p:spPr bwMode="auto">
              <a:xfrm>
                <a:off x="5457030" y="416658"/>
                <a:ext cx="19174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47" name="1/2 액자 46"/>
              <p:cNvSpPr/>
              <p:nvPr/>
            </p:nvSpPr>
            <p:spPr bwMode="auto">
              <a:xfrm rot="11089016">
                <a:off x="5501283" y="474139"/>
                <a:ext cx="77318"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grpSp>
        <p:nvGrpSpPr>
          <p:cNvPr id="33860" name="그룹 300"/>
          <p:cNvGrpSpPr>
            <a:grpSpLocks/>
          </p:cNvGrpSpPr>
          <p:nvPr/>
        </p:nvGrpSpPr>
        <p:grpSpPr bwMode="auto">
          <a:xfrm>
            <a:off x="4756150" y="4487863"/>
            <a:ext cx="614363" cy="215900"/>
            <a:chOff x="8526144" y="4307555"/>
            <a:chExt cx="616429" cy="217261"/>
          </a:xfrm>
        </p:grpSpPr>
        <p:sp>
          <p:nvSpPr>
            <p:cNvPr id="33880" name="모서리가 둥근 직사각형 258"/>
            <p:cNvSpPr>
              <a:spLocks noChangeArrowheads="1"/>
            </p:cNvSpPr>
            <p:nvPr/>
          </p:nvSpPr>
          <p:spPr bwMode="auto">
            <a:xfrm>
              <a:off x="8526144" y="4307555"/>
              <a:ext cx="616429"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33881" name="그룹 104"/>
            <p:cNvGrpSpPr>
              <a:grpSpLocks/>
            </p:cNvGrpSpPr>
            <p:nvPr/>
          </p:nvGrpSpPr>
          <p:grpSpPr bwMode="auto">
            <a:xfrm rot="2487701">
              <a:off x="9006775" y="4365089"/>
              <a:ext cx="98570" cy="105387"/>
              <a:chOff x="5456484" y="417348"/>
              <a:chExt cx="191386" cy="204618"/>
            </a:xfrm>
          </p:grpSpPr>
          <p:sp>
            <p:nvSpPr>
              <p:cNvPr id="51" name="타원 50"/>
              <p:cNvSpPr/>
              <p:nvPr/>
            </p:nvSpPr>
            <p:spPr bwMode="auto">
              <a:xfrm>
                <a:off x="5457030" y="416658"/>
                <a:ext cx="19174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52" name="1/2 액자 51"/>
              <p:cNvSpPr/>
              <p:nvPr/>
            </p:nvSpPr>
            <p:spPr bwMode="auto">
              <a:xfrm rot="11089016">
                <a:off x="5501283" y="474139"/>
                <a:ext cx="77318"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grpSp>
        <p:nvGrpSpPr>
          <p:cNvPr id="33861" name="그룹 300"/>
          <p:cNvGrpSpPr>
            <a:grpSpLocks/>
          </p:cNvGrpSpPr>
          <p:nvPr/>
        </p:nvGrpSpPr>
        <p:grpSpPr bwMode="auto">
          <a:xfrm>
            <a:off x="4756150" y="5065713"/>
            <a:ext cx="614363" cy="215900"/>
            <a:chOff x="8526144" y="4307555"/>
            <a:chExt cx="616429" cy="217261"/>
          </a:xfrm>
        </p:grpSpPr>
        <p:sp>
          <p:nvSpPr>
            <p:cNvPr id="33876" name="모서리가 둥근 직사각형 258"/>
            <p:cNvSpPr>
              <a:spLocks noChangeArrowheads="1"/>
            </p:cNvSpPr>
            <p:nvPr/>
          </p:nvSpPr>
          <p:spPr bwMode="auto">
            <a:xfrm>
              <a:off x="8526144" y="4307555"/>
              <a:ext cx="616429"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33877" name="그룹 104"/>
            <p:cNvGrpSpPr>
              <a:grpSpLocks/>
            </p:cNvGrpSpPr>
            <p:nvPr/>
          </p:nvGrpSpPr>
          <p:grpSpPr bwMode="auto">
            <a:xfrm rot="2487701">
              <a:off x="9006775" y="4365089"/>
              <a:ext cx="98570" cy="105387"/>
              <a:chOff x="5456484" y="417348"/>
              <a:chExt cx="191386" cy="204618"/>
            </a:xfrm>
          </p:grpSpPr>
          <p:sp>
            <p:nvSpPr>
              <p:cNvPr id="56" name="타원 55"/>
              <p:cNvSpPr/>
              <p:nvPr/>
            </p:nvSpPr>
            <p:spPr bwMode="auto">
              <a:xfrm>
                <a:off x="5457030" y="416658"/>
                <a:ext cx="19174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57" name="1/2 액자 56"/>
              <p:cNvSpPr/>
              <p:nvPr/>
            </p:nvSpPr>
            <p:spPr bwMode="auto">
              <a:xfrm rot="11089016">
                <a:off x="5501283" y="474139"/>
                <a:ext cx="77318"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33862" name="직사각형 170"/>
          <p:cNvSpPr>
            <a:spLocks/>
          </p:cNvSpPr>
          <p:nvPr/>
        </p:nvSpPr>
        <p:spPr bwMode="auto">
          <a:xfrm>
            <a:off x="2279650" y="5481638"/>
            <a:ext cx="3184525" cy="303212"/>
          </a:xfrm>
          <a:prstGeom prst="rect">
            <a:avLst/>
          </a:prstGeom>
          <a:solidFill>
            <a:srgbClr val="595959"/>
          </a:solidFill>
          <a:ln w="3175" algn="ctr">
            <a:noFill/>
            <a:miter lim="800000"/>
            <a:headEnd/>
            <a:tailEnd/>
          </a:ln>
        </p:spPr>
        <p:txBody>
          <a:bodyPr anchor="ctr"/>
          <a:lstStyle/>
          <a:p>
            <a:pPr latinLnBrk="0"/>
            <a:endParaRPr lang="ko-KR" altLang="en-US" sz="1100">
              <a:solidFill>
                <a:schemeClr val="bg1"/>
              </a:solidFill>
              <a:latin typeface="Trebuchet MS" pitchFamily="34" charset="0"/>
              <a:ea typeface="맑은 고딕" pitchFamily="50" charset="-127"/>
            </a:endParaRPr>
          </a:p>
        </p:txBody>
      </p:sp>
      <p:sp>
        <p:nvSpPr>
          <p:cNvPr id="33863" name="모서리가 둥근 직사각형 89"/>
          <p:cNvSpPr>
            <a:spLocks noChangeArrowheads="1"/>
          </p:cNvSpPr>
          <p:nvPr/>
        </p:nvSpPr>
        <p:spPr bwMode="auto">
          <a:xfrm>
            <a:off x="4756150" y="5495925"/>
            <a:ext cx="601663"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Select</a:t>
            </a:r>
            <a:endParaRPr kumimoji="0" lang="ko-KR" altLang="en-US" sz="800" b="1">
              <a:latin typeface="맑은 고딕" pitchFamily="50" charset="-127"/>
              <a:ea typeface="맑은 고딕" pitchFamily="50" charset="-127"/>
            </a:endParaRPr>
          </a:p>
        </p:txBody>
      </p:sp>
      <p:grpSp>
        <p:nvGrpSpPr>
          <p:cNvPr id="33864" name="그룹 300"/>
          <p:cNvGrpSpPr>
            <a:grpSpLocks/>
          </p:cNvGrpSpPr>
          <p:nvPr/>
        </p:nvGrpSpPr>
        <p:grpSpPr bwMode="auto">
          <a:xfrm>
            <a:off x="4756150" y="4779963"/>
            <a:ext cx="614363" cy="215900"/>
            <a:chOff x="8526144" y="4307555"/>
            <a:chExt cx="616429" cy="217261"/>
          </a:xfrm>
        </p:grpSpPr>
        <p:sp>
          <p:nvSpPr>
            <p:cNvPr id="33872" name="모서리가 둥근 직사각형 258"/>
            <p:cNvSpPr>
              <a:spLocks noChangeArrowheads="1"/>
            </p:cNvSpPr>
            <p:nvPr/>
          </p:nvSpPr>
          <p:spPr bwMode="auto">
            <a:xfrm>
              <a:off x="8526144" y="4307555"/>
              <a:ext cx="616429"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33873" name="그룹 104"/>
            <p:cNvGrpSpPr>
              <a:grpSpLocks/>
            </p:cNvGrpSpPr>
            <p:nvPr/>
          </p:nvGrpSpPr>
          <p:grpSpPr bwMode="auto">
            <a:xfrm rot="2487701">
              <a:off x="9006775" y="4365089"/>
              <a:ext cx="98570" cy="105387"/>
              <a:chOff x="5456484" y="417348"/>
              <a:chExt cx="191386" cy="204618"/>
            </a:xfrm>
          </p:grpSpPr>
          <p:sp>
            <p:nvSpPr>
              <p:cNvPr id="66" name="타원 65"/>
              <p:cNvSpPr/>
              <p:nvPr/>
            </p:nvSpPr>
            <p:spPr bwMode="auto">
              <a:xfrm>
                <a:off x="5457030" y="416658"/>
                <a:ext cx="19174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67" name="1/2 액자 66"/>
              <p:cNvSpPr/>
              <p:nvPr/>
            </p:nvSpPr>
            <p:spPr bwMode="auto">
              <a:xfrm rot="11089016">
                <a:off x="5501283" y="474139"/>
                <a:ext cx="77318"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2" name="직사각형 1"/>
          <p:cNvSpPr/>
          <p:nvPr/>
        </p:nvSpPr>
        <p:spPr bwMode="auto">
          <a:xfrm>
            <a:off x="2276475" y="5140325"/>
            <a:ext cx="3187700" cy="341313"/>
          </a:xfrm>
          <a:prstGeom prst="rect">
            <a:avLst/>
          </a:prstGeom>
          <a:solidFill>
            <a:schemeClr val="accent6">
              <a:lumMod val="20000"/>
              <a:lumOff val="80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endParaRPr lang="ko-KR" altLang="en-US" sz="800" dirty="0">
              <a:solidFill>
                <a:srgbClr val="FFFFFF"/>
              </a:solidFill>
              <a:latin typeface="Trebuchet MS"/>
            </a:endParaRPr>
          </a:p>
        </p:txBody>
      </p:sp>
      <p:sp>
        <p:nvSpPr>
          <p:cNvPr id="33866" name="직사각형 270"/>
          <p:cNvSpPr>
            <a:spLocks noChangeArrowheads="1"/>
          </p:cNvSpPr>
          <p:nvPr/>
        </p:nvSpPr>
        <p:spPr bwMode="auto">
          <a:xfrm>
            <a:off x="3429000" y="5237163"/>
            <a:ext cx="1238250"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Total Fund Percentage</a:t>
            </a:r>
            <a:endParaRPr kumimoji="0" lang="ko-KR" altLang="en-US" sz="800">
              <a:latin typeface="맑은 고딕" pitchFamily="50" charset="-127"/>
              <a:ea typeface="맑은 고딕" pitchFamily="50" charset="-127"/>
            </a:endParaRPr>
          </a:p>
        </p:txBody>
      </p:sp>
      <p:sp>
        <p:nvSpPr>
          <p:cNvPr id="33867" name="직사각형 270"/>
          <p:cNvSpPr>
            <a:spLocks noChangeArrowheads="1"/>
          </p:cNvSpPr>
          <p:nvPr/>
        </p:nvSpPr>
        <p:spPr bwMode="auto">
          <a:xfrm>
            <a:off x="4805363" y="5237163"/>
            <a:ext cx="439737"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100%</a:t>
            </a:r>
            <a:endParaRPr kumimoji="0" lang="ko-KR" altLang="en-US" sz="800">
              <a:latin typeface="맑은 고딕" pitchFamily="50" charset="-127"/>
              <a:ea typeface="맑은 고딕" pitchFamily="50" charset="-127"/>
            </a:endParaRPr>
          </a:p>
        </p:txBody>
      </p:sp>
      <p:sp>
        <p:nvSpPr>
          <p:cNvPr id="33868" name="타원 726"/>
          <p:cNvSpPr>
            <a:spLocks noChangeArrowheads="1"/>
          </p:cNvSpPr>
          <p:nvPr/>
        </p:nvSpPr>
        <p:spPr bwMode="auto">
          <a:xfrm>
            <a:off x="3282950" y="2217738"/>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1</a:t>
            </a:r>
          </a:p>
        </p:txBody>
      </p:sp>
      <p:sp>
        <p:nvSpPr>
          <p:cNvPr id="33869" name="직사각형 2"/>
          <p:cNvSpPr>
            <a:spLocks noChangeArrowheads="1"/>
          </p:cNvSpPr>
          <p:nvPr/>
        </p:nvSpPr>
        <p:spPr bwMode="auto">
          <a:xfrm>
            <a:off x="4657725" y="2949575"/>
            <a:ext cx="796925" cy="2249488"/>
          </a:xfrm>
          <a:prstGeom prst="rect">
            <a:avLst/>
          </a:prstGeom>
          <a:noFill/>
          <a:ln w="6350" algn="ctr">
            <a:solidFill>
              <a:srgbClr val="FF0000"/>
            </a:solidFill>
            <a:miter lim="800000"/>
            <a:headEnd/>
            <a:tailEnd/>
          </a:ln>
        </p:spPr>
        <p:txBody>
          <a:bodyPr wrap="none" lIns="90000" tIns="46800" rIns="90000" bIns="46800" anchor="ctr"/>
          <a:lstStyle/>
          <a:p>
            <a:pPr marL="92075" indent="-92075" algn="ctr"/>
            <a:endParaRPr lang="ko-KR" altLang="en-US" sz="800">
              <a:solidFill>
                <a:srgbClr val="FFFFFF"/>
              </a:solidFill>
              <a:latin typeface="Trebuchet MS" pitchFamily="34" charset="0"/>
            </a:endParaRPr>
          </a:p>
        </p:txBody>
      </p:sp>
      <p:sp>
        <p:nvSpPr>
          <p:cNvPr id="33870" name="타원 726"/>
          <p:cNvSpPr>
            <a:spLocks noChangeArrowheads="1"/>
          </p:cNvSpPr>
          <p:nvPr/>
        </p:nvSpPr>
        <p:spPr bwMode="auto">
          <a:xfrm>
            <a:off x="4716463" y="514032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2</a:t>
            </a:r>
          </a:p>
        </p:txBody>
      </p:sp>
      <p:sp>
        <p:nvSpPr>
          <p:cNvPr id="33871" name="타원 726"/>
          <p:cNvSpPr>
            <a:spLocks noChangeArrowheads="1"/>
          </p:cNvSpPr>
          <p:nvPr/>
        </p:nvSpPr>
        <p:spPr bwMode="auto">
          <a:xfrm>
            <a:off x="5059363" y="4140200"/>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3</a:t>
            </a:r>
          </a:p>
        </p:txBody>
      </p:sp>
    </p:spTree>
    <p:extLst>
      <p:ext uri="{BB962C8B-B14F-4D97-AF65-F5344CB8AC3E}">
        <p14:creationId xmlns="" xmlns:p14="http://schemas.microsoft.com/office/powerpoint/2010/main" val="211683270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제목 1"/>
          <p:cNvSpPr>
            <a:spLocks noGrp="1"/>
          </p:cNvSpPr>
          <p:nvPr>
            <p:ph type="title"/>
          </p:nvPr>
        </p:nvSpPr>
        <p:spPr/>
        <p:txBody>
          <a:bodyPr/>
          <a:lstStyle/>
          <a:p>
            <a:r>
              <a:rPr lang="en-US" altLang="ko-KR" sz="1800" smtClean="0"/>
              <a:t>6. Sales Illustration</a:t>
            </a:r>
            <a:endParaRPr sz="1800" smtClean="0"/>
          </a:p>
        </p:txBody>
      </p:sp>
      <p:sp>
        <p:nvSpPr>
          <p:cNvPr id="34819" name="내용 개체 틀 2"/>
          <p:cNvSpPr>
            <a:spLocks noGrp="1"/>
          </p:cNvSpPr>
          <p:nvPr>
            <p:ph idx="5"/>
          </p:nvPr>
        </p:nvSpPr>
        <p:spPr>
          <a:xfrm>
            <a:off x="223838" y="728663"/>
            <a:ext cx="6910387" cy="280987"/>
          </a:xfrm>
          <a:noFill/>
        </p:spPr>
        <p:txBody>
          <a:bodyPr/>
          <a:lstStyle/>
          <a:p>
            <a:pPr marL="0" indent="0">
              <a:buFont typeface="Wingdings" pitchFamily="2" charset="2"/>
              <a:buNone/>
            </a:pPr>
            <a:r>
              <a:rPr lang="en-US" altLang="ko-KR" smtClean="0"/>
              <a:t>6.3 Plan – Fund Type Popup – Case select Low Risk Option 1</a:t>
            </a:r>
          </a:p>
        </p:txBody>
      </p:sp>
      <p:graphicFrame>
        <p:nvGraphicFramePr>
          <p:cNvPr id="37" name="Group 369"/>
          <p:cNvGraphicFramePr>
            <a:graphicFrameLocks noGrp="1"/>
          </p:cNvGraphicFramePr>
          <p:nvPr/>
        </p:nvGraphicFramePr>
        <p:xfrm>
          <a:off x="7534275" y="919163"/>
          <a:ext cx="2371725" cy="474663"/>
        </p:xfrm>
        <a:graphic>
          <a:graphicData uri="http://schemas.openxmlformats.org/drawingml/2006/table">
            <a:tbl>
              <a:tblPr/>
              <a:tblGrid>
                <a:gridCol w="255588"/>
                <a:gridCol w="2116137"/>
              </a:tblGrid>
              <a:tr h="47466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
                      </a:r>
                    </a:p>
                  </a:txBody>
                  <a:tcPr marL="0" marR="0" marT="45737" marB="45737"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For predefined fund option, remaining fund will not be displayed</a:t>
                      </a:r>
                    </a:p>
                  </a:txBody>
                  <a:tcPr marL="36000" marR="36000" marT="36014" marB="36014"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34827" name="그룹 211"/>
          <p:cNvGrpSpPr>
            <a:grpSpLocks/>
          </p:cNvGrpSpPr>
          <p:nvPr/>
        </p:nvGrpSpPr>
        <p:grpSpPr bwMode="auto">
          <a:xfrm>
            <a:off x="306388" y="1066800"/>
            <a:ext cx="7056437" cy="5292725"/>
            <a:chOff x="573088" y="1447793"/>
            <a:chExt cx="4939200" cy="4939182"/>
          </a:xfrm>
        </p:grpSpPr>
        <p:sp>
          <p:nvSpPr>
            <p:cNvPr id="168" name="직사각형 167"/>
            <p:cNvSpPr>
              <a:spLocks/>
            </p:cNvSpPr>
            <p:nvPr/>
          </p:nvSpPr>
          <p:spPr bwMode="auto">
            <a:xfrm rot="10800000" flipV="1">
              <a:off x="573088" y="1447793"/>
              <a:ext cx="4939200" cy="4939182"/>
            </a:xfrm>
            <a:prstGeom prst="rect">
              <a:avLst/>
            </a:prstGeom>
            <a:solidFill>
              <a:schemeClr val="bg1">
                <a:lumMod val="85000"/>
              </a:schemeClr>
            </a:solidFill>
            <a:ln w="12700" cap="flat" cmpd="sng" algn="ctr">
              <a:solidFill>
                <a:srgbClr val="808080">
                  <a:lumMod val="75000"/>
                </a:srgbClr>
              </a:solidFill>
              <a:prstDash val="solid"/>
              <a:round/>
              <a:headEnd type="none" w="med" len="med"/>
              <a:tailEnd type="none" w="med" len="med"/>
            </a:ln>
            <a:effectLst>
              <a:outerShdw dist="38100" dir="2700000" algn="ctr" rotWithShape="0">
                <a:srgbClr val="FFFFFF">
                  <a:lumMod val="75000"/>
                </a:srgbClr>
              </a:outerShdw>
            </a:effectLst>
          </p:spPr>
          <p:txBody>
            <a:bodyPr/>
            <a:lstStyle/>
            <a:p>
              <a:pPr latinLnBrk="0">
                <a:defRPr/>
              </a:pPr>
              <a:endParaRPr kumimoji="0" lang="ko-KR" altLang="en-US">
                <a:latin typeface="Trebuchet MS" pitchFamily="34" charset="0"/>
                <a:ea typeface="맑은 고딕" pitchFamily="50" charset="-127"/>
              </a:endParaRPr>
            </a:p>
          </p:txBody>
        </p:sp>
        <p:sp>
          <p:nvSpPr>
            <p:cNvPr id="34866" name="직사각형 168"/>
            <p:cNvSpPr>
              <a:spLocks noChangeArrowheads="1"/>
            </p:cNvSpPr>
            <p:nvPr/>
          </p:nvSpPr>
          <p:spPr bwMode="auto">
            <a:xfrm>
              <a:off x="573088" y="1447793"/>
              <a:ext cx="4936978" cy="108147"/>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grpSp>
      <p:sp>
        <p:nvSpPr>
          <p:cNvPr id="170" name="모서리가 둥근 직사각형 169"/>
          <p:cNvSpPr/>
          <p:nvPr/>
        </p:nvSpPr>
        <p:spPr bwMode="auto">
          <a:xfrm>
            <a:off x="2273300" y="1908175"/>
            <a:ext cx="3184525" cy="3876675"/>
          </a:xfrm>
          <a:prstGeom prst="roundRect">
            <a:avLst>
              <a:gd name="adj" fmla="val 0"/>
            </a:avLst>
          </a:prstGeom>
          <a:solidFill>
            <a:schemeClr val="bg1"/>
          </a:solidFill>
          <a:ln w="31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108000" tIns="180000" rIns="108000" bIns="180000" anchor="ctr"/>
          <a:lstStyle/>
          <a:p>
            <a:pPr algn="ctr">
              <a:defRPr/>
            </a:pPr>
            <a:endParaRPr lang="ko-KR" altLang="en-US" sz="1200">
              <a:solidFill>
                <a:schemeClr val="bg1"/>
              </a:solidFill>
              <a:latin typeface="Trebuchet MS" pitchFamily="34" charset="0"/>
              <a:ea typeface="맑은 고딕" pitchFamily="50" charset="-127"/>
            </a:endParaRPr>
          </a:p>
        </p:txBody>
      </p:sp>
      <p:sp>
        <p:nvSpPr>
          <p:cNvPr id="34829" name="직사각형 170"/>
          <p:cNvSpPr>
            <a:spLocks/>
          </p:cNvSpPr>
          <p:nvPr/>
        </p:nvSpPr>
        <p:spPr bwMode="auto">
          <a:xfrm>
            <a:off x="2273300" y="1914525"/>
            <a:ext cx="3184525" cy="303213"/>
          </a:xfrm>
          <a:prstGeom prst="rect">
            <a:avLst/>
          </a:prstGeom>
          <a:solidFill>
            <a:srgbClr val="595959"/>
          </a:solidFill>
          <a:ln w="3175" algn="ctr">
            <a:noFill/>
            <a:miter lim="800000"/>
            <a:headEnd/>
            <a:tailEnd/>
          </a:ln>
        </p:spPr>
        <p:txBody>
          <a:bodyPr anchor="ctr"/>
          <a:lstStyle/>
          <a:p>
            <a:pPr latinLnBrk="0"/>
            <a:r>
              <a:rPr lang="en-US" altLang="ko-KR" sz="1100">
                <a:solidFill>
                  <a:schemeClr val="bg1"/>
                </a:solidFill>
                <a:latin typeface="Trebuchet MS" pitchFamily="34" charset="0"/>
                <a:ea typeface="맑은 고딕" pitchFamily="50" charset="-127"/>
              </a:rPr>
              <a:t>Fund Type</a:t>
            </a:r>
            <a:endParaRPr lang="ko-KR" altLang="en-US" sz="1100">
              <a:solidFill>
                <a:schemeClr val="bg1"/>
              </a:solidFill>
              <a:latin typeface="Trebuchet MS" pitchFamily="34" charset="0"/>
              <a:ea typeface="맑은 고딕" pitchFamily="50" charset="-127"/>
            </a:endParaRPr>
          </a:p>
        </p:txBody>
      </p:sp>
      <p:sp>
        <p:nvSpPr>
          <p:cNvPr id="34830" name="십자형 171"/>
          <p:cNvSpPr>
            <a:spLocks noChangeArrowheads="1"/>
          </p:cNvSpPr>
          <p:nvPr/>
        </p:nvSpPr>
        <p:spPr bwMode="auto">
          <a:xfrm rot="2700000">
            <a:off x="5220494" y="2007394"/>
            <a:ext cx="120650" cy="122238"/>
          </a:xfrm>
          <a:prstGeom prst="plus">
            <a:avLst>
              <a:gd name="adj" fmla="val 39407"/>
            </a:avLst>
          </a:prstGeom>
          <a:solidFill>
            <a:schemeClr val="bg1"/>
          </a:solidFill>
          <a:ln w="9525" algn="ctr">
            <a:noFill/>
            <a:round/>
            <a:headEnd/>
            <a:tailEnd/>
          </a:ln>
        </p:spPr>
        <p:txBody>
          <a:bodyPr wrap="none" lIns="0" tIns="0" rIns="0" bIns="0" anchor="ctr"/>
          <a:lstStyle/>
          <a:p>
            <a:pPr algn="ctr" latinLnBrk="0"/>
            <a:endParaRPr lang="ko-KR" altLang="en-US" sz="1200">
              <a:latin typeface="Trebuchet MS" pitchFamily="34" charset="0"/>
              <a:ea typeface="맑은 고딕" pitchFamily="50" charset="-127"/>
            </a:endParaRPr>
          </a:p>
        </p:txBody>
      </p:sp>
      <p:graphicFrame>
        <p:nvGraphicFramePr>
          <p:cNvPr id="12" name="Group 381"/>
          <p:cNvGraphicFramePr>
            <a:graphicFrameLocks noGrp="1"/>
          </p:cNvGraphicFramePr>
          <p:nvPr/>
        </p:nvGraphicFramePr>
        <p:xfrm>
          <a:off x="2282825" y="2681288"/>
          <a:ext cx="3175000" cy="876299"/>
        </p:xfrm>
        <a:graphic>
          <a:graphicData uri="http://schemas.openxmlformats.org/drawingml/2006/table">
            <a:tbl>
              <a:tblPr/>
              <a:tblGrid>
                <a:gridCol w="2365375"/>
                <a:gridCol w="809625"/>
              </a:tblGrid>
              <a:tr h="286093">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Fund Name</a:t>
                      </a: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36002" marR="36002" marT="45693" marB="45693"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Percentage</a:t>
                      </a:r>
                    </a:p>
                  </a:txBody>
                  <a:tcPr marL="36002" marR="36002" marT="45693" marB="45693"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r>
              <a:tr h="295103">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None/>
                        <a:tabLst/>
                      </a:pPr>
                      <a:r>
                        <a:rPr lang="en-US" altLang="ko-KR" sz="800" dirty="0" err="1" smtClean="0">
                          <a:effectLst/>
                        </a:rPr>
                        <a:t>AmA</a:t>
                      </a:r>
                      <a:r>
                        <a:rPr lang="en-US" altLang="ko-KR" sz="800" baseline="0" dirty="0" smtClean="0">
                          <a:effectLst/>
                        </a:rPr>
                        <a:t> Bound Fund</a:t>
                      </a: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10800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95103">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None/>
                        <a:tabLst/>
                      </a:pPr>
                      <a:r>
                        <a:rPr lang="en-US" altLang="ko-KR" sz="800" dirty="0" err="1" smtClean="0">
                          <a:effectLst/>
                        </a:rPr>
                        <a:t>AmA</a:t>
                      </a:r>
                      <a:r>
                        <a:rPr lang="en-US" altLang="ko-KR" sz="800" dirty="0" smtClean="0">
                          <a:effectLst/>
                        </a:rPr>
                        <a:t> Balanced</a:t>
                      </a:r>
                      <a:r>
                        <a:rPr lang="en-US" altLang="ko-KR" sz="800" baseline="0" dirty="0" smtClean="0">
                          <a:effectLst/>
                        </a:rPr>
                        <a:t> Fund</a:t>
                      </a: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10800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34844" name="그룹 300"/>
          <p:cNvGrpSpPr>
            <a:grpSpLocks/>
          </p:cNvGrpSpPr>
          <p:nvPr/>
        </p:nvGrpSpPr>
        <p:grpSpPr bwMode="auto">
          <a:xfrm>
            <a:off x="3368675" y="2324100"/>
            <a:ext cx="1935163" cy="215900"/>
            <a:chOff x="7208646" y="4307555"/>
            <a:chExt cx="1940292" cy="217261"/>
          </a:xfrm>
        </p:grpSpPr>
        <p:sp>
          <p:nvSpPr>
            <p:cNvPr id="34861" name="모서리가 둥근 직사각형 258"/>
            <p:cNvSpPr>
              <a:spLocks noChangeArrowheads="1"/>
            </p:cNvSpPr>
            <p:nvPr/>
          </p:nvSpPr>
          <p:spPr bwMode="auto">
            <a:xfrm>
              <a:off x="7208646" y="4307555"/>
              <a:ext cx="1940292"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Low Risk Option1</a:t>
              </a:r>
              <a:endParaRPr lang="ko-KR" altLang="en-US" sz="700">
                <a:latin typeface="맑은 고딕" pitchFamily="50" charset="-127"/>
                <a:ea typeface="맑은 고딕" pitchFamily="50" charset="-127"/>
              </a:endParaRPr>
            </a:p>
          </p:txBody>
        </p:sp>
        <p:grpSp>
          <p:nvGrpSpPr>
            <p:cNvPr id="34862" name="그룹 104"/>
            <p:cNvGrpSpPr>
              <a:grpSpLocks/>
            </p:cNvGrpSpPr>
            <p:nvPr/>
          </p:nvGrpSpPr>
          <p:grpSpPr bwMode="auto">
            <a:xfrm rot="2487701">
              <a:off x="9006775" y="4365089"/>
              <a:ext cx="98570" cy="105387"/>
              <a:chOff x="5456484" y="417348"/>
              <a:chExt cx="191386" cy="204618"/>
            </a:xfrm>
          </p:grpSpPr>
          <p:sp>
            <p:nvSpPr>
              <p:cNvPr id="16" name="타원 15"/>
              <p:cNvSpPr/>
              <p:nvPr/>
            </p:nvSpPr>
            <p:spPr bwMode="auto">
              <a:xfrm>
                <a:off x="5457184" y="416581"/>
                <a:ext cx="191612"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17" name="1/2 액자 16"/>
              <p:cNvSpPr/>
              <p:nvPr/>
            </p:nvSpPr>
            <p:spPr bwMode="auto">
              <a:xfrm rot="11089016">
                <a:off x="5501407" y="474064"/>
                <a:ext cx="77262"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34845" name="직사각형 270"/>
          <p:cNvSpPr>
            <a:spLocks noChangeArrowheads="1"/>
          </p:cNvSpPr>
          <p:nvPr/>
        </p:nvSpPr>
        <p:spPr bwMode="auto">
          <a:xfrm>
            <a:off x="2276475" y="2346325"/>
            <a:ext cx="1095375"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Funds Combination</a:t>
            </a:r>
            <a:endParaRPr kumimoji="0" lang="ko-KR" altLang="en-US" sz="800">
              <a:latin typeface="맑은 고딕" pitchFamily="50" charset="-127"/>
              <a:ea typeface="맑은 고딕" pitchFamily="50" charset="-127"/>
            </a:endParaRPr>
          </a:p>
        </p:txBody>
      </p:sp>
      <p:grpSp>
        <p:nvGrpSpPr>
          <p:cNvPr id="34846" name="그룹 300"/>
          <p:cNvGrpSpPr>
            <a:grpSpLocks/>
          </p:cNvGrpSpPr>
          <p:nvPr/>
        </p:nvGrpSpPr>
        <p:grpSpPr bwMode="auto">
          <a:xfrm>
            <a:off x="4756150" y="3013075"/>
            <a:ext cx="614363" cy="215900"/>
            <a:chOff x="8526144" y="4307555"/>
            <a:chExt cx="616429" cy="217261"/>
          </a:xfrm>
        </p:grpSpPr>
        <p:sp>
          <p:nvSpPr>
            <p:cNvPr id="31852" name="모서리가 둥근 직사각형 258"/>
            <p:cNvSpPr>
              <a:spLocks noChangeArrowheads="1"/>
            </p:cNvSpPr>
            <p:nvPr/>
          </p:nvSpPr>
          <p:spPr bwMode="auto">
            <a:xfrm>
              <a:off x="8526144" y="4307555"/>
              <a:ext cx="616429"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defRPr/>
              </a:pPr>
              <a:r>
                <a:rPr lang="en-US" altLang="ko-KR" sz="700" dirty="0">
                  <a:solidFill>
                    <a:schemeClr val="bg1">
                      <a:lumMod val="50000"/>
                    </a:schemeClr>
                  </a:solidFill>
                  <a:latin typeface="맑은 고딕" pitchFamily="50" charset="-127"/>
                  <a:ea typeface="맑은 고딕" pitchFamily="50" charset="-127"/>
                </a:rPr>
                <a:t>50</a:t>
              </a:r>
              <a:endParaRPr lang="ko-KR" altLang="en-US" sz="700" dirty="0">
                <a:solidFill>
                  <a:schemeClr val="bg1">
                    <a:lumMod val="50000"/>
                  </a:schemeClr>
                </a:solidFill>
                <a:latin typeface="맑은 고딕" pitchFamily="50" charset="-127"/>
                <a:ea typeface="맑은 고딕" pitchFamily="50" charset="-127"/>
              </a:endParaRPr>
            </a:p>
          </p:txBody>
        </p:sp>
        <p:grpSp>
          <p:nvGrpSpPr>
            <p:cNvPr id="34858" name="그룹 104"/>
            <p:cNvGrpSpPr>
              <a:grpSpLocks/>
            </p:cNvGrpSpPr>
            <p:nvPr/>
          </p:nvGrpSpPr>
          <p:grpSpPr bwMode="auto">
            <a:xfrm rot="2487701">
              <a:off x="9006775" y="4365089"/>
              <a:ext cx="98570" cy="105387"/>
              <a:chOff x="5456484" y="417348"/>
              <a:chExt cx="191386" cy="204618"/>
            </a:xfrm>
          </p:grpSpPr>
          <p:sp>
            <p:nvSpPr>
              <p:cNvPr id="24" name="타원 23"/>
              <p:cNvSpPr/>
              <p:nvPr/>
            </p:nvSpPr>
            <p:spPr bwMode="auto">
              <a:xfrm>
                <a:off x="5457030" y="416658"/>
                <a:ext cx="19174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25" name="1/2 액자 24"/>
              <p:cNvSpPr/>
              <p:nvPr/>
            </p:nvSpPr>
            <p:spPr bwMode="auto">
              <a:xfrm rot="11089016">
                <a:off x="5501285" y="474141"/>
                <a:ext cx="77316"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grpSp>
        <p:nvGrpSpPr>
          <p:cNvPr id="34847" name="그룹 300"/>
          <p:cNvGrpSpPr>
            <a:grpSpLocks/>
          </p:cNvGrpSpPr>
          <p:nvPr/>
        </p:nvGrpSpPr>
        <p:grpSpPr bwMode="auto">
          <a:xfrm>
            <a:off x="4756150" y="3305175"/>
            <a:ext cx="614363" cy="215900"/>
            <a:chOff x="8526144" y="4307555"/>
            <a:chExt cx="616429" cy="217261"/>
          </a:xfrm>
        </p:grpSpPr>
        <p:sp>
          <p:nvSpPr>
            <p:cNvPr id="31848" name="모서리가 둥근 직사각형 258"/>
            <p:cNvSpPr>
              <a:spLocks noChangeArrowheads="1"/>
            </p:cNvSpPr>
            <p:nvPr/>
          </p:nvSpPr>
          <p:spPr bwMode="auto">
            <a:xfrm>
              <a:off x="8526144" y="4307555"/>
              <a:ext cx="616429"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defRPr/>
              </a:pPr>
              <a:r>
                <a:rPr lang="en-US" altLang="ko-KR" sz="700" dirty="0">
                  <a:solidFill>
                    <a:schemeClr val="bg1">
                      <a:lumMod val="50000"/>
                    </a:schemeClr>
                  </a:solidFill>
                  <a:latin typeface="맑은 고딕" pitchFamily="50" charset="-127"/>
                  <a:ea typeface="맑은 고딕" pitchFamily="50" charset="-127"/>
                </a:rPr>
                <a:t>50</a:t>
              </a:r>
              <a:endParaRPr lang="ko-KR" altLang="en-US" sz="700" dirty="0">
                <a:solidFill>
                  <a:schemeClr val="bg1">
                    <a:lumMod val="50000"/>
                  </a:schemeClr>
                </a:solidFill>
                <a:latin typeface="맑은 고딕" pitchFamily="50" charset="-127"/>
                <a:ea typeface="맑은 고딕" pitchFamily="50" charset="-127"/>
              </a:endParaRPr>
            </a:p>
          </p:txBody>
        </p:sp>
        <p:grpSp>
          <p:nvGrpSpPr>
            <p:cNvPr id="34854" name="그룹 104"/>
            <p:cNvGrpSpPr>
              <a:grpSpLocks/>
            </p:cNvGrpSpPr>
            <p:nvPr/>
          </p:nvGrpSpPr>
          <p:grpSpPr bwMode="auto">
            <a:xfrm rot="2487701">
              <a:off x="9006775" y="4365089"/>
              <a:ext cx="98570" cy="105387"/>
              <a:chOff x="5456484" y="417348"/>
              <a:chExt cx="191386" cy="204618"/>
            </a:xfrm>
          </p:grpSpPr>
          <p:sp>
            <p:nvSpPr>
              <p:cNvPr id="30" name="타원 29"/>
              <p:cNvSpPr/>
              <p:nvPr/>
            </p:nvSpPr>
            <p:spPr bwMode="auto">
              <a:xfrm>
                <a:off x="5457030" y="416658"/>
                <a:ext cx="19174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31" name="1/2 액자 30"/>
              <p:cNvSpPr/>
              <p:nvPr/>
            </p:nvSpPr>
            <p:spPr bwMode="auto">
              <a:xfrm rot="11089016">
                <a:off x="5501285" y="474141"/>
                <a:ext cx="77316"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34848" name="직사각형 170"/>
          <p:cNvSpPr>
            <a:spLocks/>
          </p:cNvSpPr>
          <p:nvPr/>
        </p:nvSpPr>
        <p:spPr bwMode="auto">
          <a:xfrm>
            <a:off x="2279650" y="5481638"/>
            <a:ext cx="3184525" cy="303212"/>
          </a:xfrm>
          <a:prstGeom prst="rect">
            <a:avLst/>
          </a:prstGeom>
          <a:solidFill>
            <a:srgbClr val="595959"/>
          </a:solidFill>
          <a:ln w="3175" algn="ctr">
            <a:noFill/>
            <a:miter lim="800000"/>
            <a:headEnd/>
            <a:tailEnd/>
          </a:ln>
        </p:spPr>
        <p:txBody>
          <a:bodyPr anchor="ctr"/>
          <a:lstStyle/>
          <a:p>
            <a:pPr latinLnBrk="0"/>
            <a:endParaRPr lang="ko-KR" altLang="en-US" sz="1100">
              <a:solidFill>
                <a:schemeClr val="bg1"/>
              </a:solidFill>
              <a:latin typeface="Trebuchet MS" pitchFamily="34" charset="0"/>
              <a:ea typeface="맑은 고딕" pitchFamily="50" charset="-127"/>
            </a:endParaRPr>
          </a:p>
        </p:txBody>
      </p:sp>
      <p:sp>
        <p:nvSpPr>
          <p:cNvPr id="34849" name="모서리가 둥근 직사각형 89"/>
          <p:cNvSpPr>
            <a:spLocks noChangeArrowheads="1"/>
          </p:cNvSpPr>
          <p:nvPr/>
        </p:nvSpPr>
        <p:spPr bwMode="auto">
          <a:xfrm>
            <a:off x="4756150" y="5495925"/>
            <a:ext cx="601663"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Select</a:t>
            </a:r>
            <a:endParaRPr kumimoji="0" lang="ko-KR" altLang="en-US" sz="800" b="1">
              <a:latin typeface="맑은 고딕" pitchFamily="50" charset="-127"/>
              <a:ea typeface="맑은 고딕" pitchFamily="50" charset="-127"/>
            </a:endParaRPr>
          </a:p>
        </p:txBody>
      </p:sp>
      <p:sp>
        <p:nvSpPr>
          <p:cNvPr id="2" name="직사각형 1"/>
          <p:cNvSpPr/>
          <p:nvPr/>
        </p:nvSpPr>
        <p:spPr bwMode="auto">
          <a:xfrm>
            <a:off x="2276475" y="5140325"/>
            <a:ext cx="3187700" cy="341313"/>
          </a:xfrm>
          <a:prstGeom prst="rect">
            <a:avLst/>
          </a:prstGeom>
          <a:solidFill>
            <a:schemeClr val="accent6">
              <a:lumMod val="20000"/>
              <a:lumOff val="80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a:defRPr/>
            </a:pPr>
            <a:endParaRPr lang="ko-KR" altLang="en-US" sz="800" dirty="0">
              <a:solidFill>
                <a:srgbClr val="FFFFFF"/>
              </a:solidFill>
              <a:latin typeface="Trebuchet MS"/>
            </a:endParaRPr>
          </a:p>
        </p:txBody>
      </p:sp>
      <p:sp>
        <p:nvSpPr>
          <p:cNvPr id="34851" name="직사각형 270"/>
          <p:cNvSpPr>
            <a:spLocks noChangeArrowheads="1"/>
          </p:cNvSpPr>
          <p:nvPr/>
        </p:nvSpPr>
        <p:spPr bwMode="auto">
          <a:xfrm>
            <a:off x="3429000" y="5237163"/>
            <a:ext cx="1238250"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Total Fund Percentage</a:t>
            </a:r>
            <a:endParaRPr kumimoji="0" lang="ko-KR" altLang="en-US" sz="800">
              <a:latin typeface="맑은 고딕" pitchFamily="50" charset="-127"/>
              <a:ea typeface="맑은 고딕" pitchFamily="50" charset="-127"/>
            </a:endParaRPr>
          </a:p>
        </p:txBody>
      </p:sp>
      <p:sp>
        <p:nvSpPr>
          <p:cNvPr id="34852" name="직사각형 270"/>
          <p:cNvSpPr>
            <a:spLocks noChangeArrowheads="1"/>
          </p:cNvSpPr>
          <p:nvPr/>
        </p:nvSpPr>
        <p:spPr bwMode="auto">
          <a:xfrm>
            <a:off x="4805363" y="5237163"/>
            <a:ext cx="439737"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100%</a:t>
            </a:r>
            <a:endParaRPr kumimoji="0" lang="ko-KR" altLang="en-US" sz="800">
              <a:latin typeface="맑은 고딕" pitchFamily="50" charset="-127"/>
              <a:ea typeface="맑은 고딕" pitchFamily="50" charset="-127"/>
            </a:endParaRPr>
          </a:p>
        </p:txBody>
      </p:sp>
    </p:spTree>
    <p:extLst>
      <p:ext uri="{BB962C8B-B14F-4D97-AF65-F5344CB8AC3E}">
        <p14:creationId xmlns="" xmlns:p14="http://schemas.microsoft.com/office/powerpoint/2010/main" val="238022995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제목 1"/>
          <p:cNvSpPr>
            <a:spLocks noGrp="1"/>
          </p:cNvSpPr>
          <p:nvPr>
            <p:ph type="title"/>
          </p:nvPr>
        </p:nvSpPr>
        <p:spPr/>
        <p:txBody>
          <a:bodyPr/>
          <a:lstStyle/>
          <a:p>
            <a:r>
              <a:rPr lang="en-US" altLang="ko-KR" sz="1800" smtClean="0"/>
              <a:t>6. Sales Illustration</a:t>
            </a:r>
            <a:endParaRPr sz="1800" smtClean="0"/>
          </a:p>
        </p:txBody>
      </p:sp>
      <p:sp>
        <p:nvSpPr>
          <p:cNvPr id="35843" name="내용 개체 틀 2"/>
          <p:cNvSpPr>
            <a:spLocks noGrp="1"/>
          </p:cNvSpPr>
          <p:nvPr>
            <p:ph idx="5"/>
          </p:nvPr>
        </p:nvSpPr>
        <p:spPr>
          <a:xfrm>
            <a:off x="223838" y="728663"/>
            <a:ext cx="6910387" cy="280987"/>
          </a:xfrm>
          <a:noFill/>
        </p:spPr>
        <p:txBody>
          <a:bodyPr/>
          <a:lstStyle/>
          <a:p>
            <a:pPr marL="0" indent="0">
              <a:buFont typeface="Wingdings" pitchFamily="2" charset="2"/>
              <a:buNone/>
            </a:pPr>
            <a:r>
              <a:rPr lang="en-US" altLang="ko-KR" smtClean="0"/>
              <a:t>6.3 Plan – Top Up Popup</a:t>
            </a:r>
          </a:p>
        </p:txBody>
      </p:sp>
      <p:grpSp>
        <p:nvGrpSpPr>
          <p:cNvPr id="35844" name="그룹 211"/>
          <p:cNvGrpSpPr>
            <a:grpSpLocks/>
          </p:cNvGrpSpPr>
          <p:nvPr/>
        </p:nvGrpSpPr>
        <p:grpSpPr bwMode="auto">
          <a:xfrm>
            <a:off x="306388" y="1066800"/>
            <a:ext cx="7056437" cy="5292725"/>
            <a:chOff x="573088" y="1447793"/>
            <a:chExt cx="4939200" cy="4939182"/>
          </a:xfrm>
        </p:grpSpPr>
        <p:sp>
          <p:nvSpPr>
            <p:cNvPr id="168" name="직사각형 167"/>
            <p:cNvSpPr>
              <a:spLocks/>
            </p:cNvSpPr>
            <p:nvPr/>
          </p:nvSpPr>
          <p:spPr bwMode="auto">
            <a:xfrm rot="10800000" flipV="1">
              <a:off x="573088" y="1447793"/>
              <a:ext cx="4939200" cy="4939182"/>
            </a:xfrm>
            <a:prstGeom prst="rect">
              <a:avLst/>
            </a:prstGeom>
            <a:solidFill>
              <a:schemeClr val="bg1">
                <a:lumMod val="85000"/>
              </a:schemeClr>
            </a:solidFill>
            <a:ln w="12700" cap="flat" cmpd="sng" algn="ctr">
              <a:solidFill>
                <a:srgbClr val="808080">
                  <a:lumMod val="75000"/>
                </a:srgbClr>
              </a:solidFill>
              <a:prstDash val="solid"/>
              <a:round/>
              <a:headEnd type="none" w="med" len="med"/>
              <a:tailEnd type="none" w="med" len="med"/>
            </a:ln>
            <a:effectLst>
              <a:outerShdw dist="38100" dir="2700000" algn="ctr" rotWithShape="0">
                <a:srgbClr val="FFFFFF">
                  <a:lumMod val="75000"/>
                </a:srgbClr>
              </a:outerShdw>
            </a:effectLst>
          </p:spPr>
          <p:txBody>
            <a:bodyPr/>
            <a:lstStyle/>
            <a:p>
              <a:pPr latinLnBrk="0">
                <a:defRPr/>
              </a:pPr>
              <a:endParaRPr kumimoji="0" lang="ko-KR" altLang="en-US">
                <a:latin typeface="Trebuchet MS" pitchFamily="34" charset="0"/>
                <a:ea typeface="맑은 고딕" pitchFamily="50" charset="-127"/>
              </a:endParaRPr>
            </a:p>
          </p:txBody>
        </p:sp>
        <p:sp>
          <p:nvSpPr>
            <p:cNvPr id="35967" name="직사각형 168"/>
            <p:cNvSpPr>
              <a:spLocks noChangeArrowheads="1"/>
            </p:cNvSpPr>
            <p:nvPr/>
          </p:nvSpPr>
          <p:spPr bwMode="auto">
            <a:xfrm>
              <a:off x="573088" y="1447793"/>
              <a:ext cx="4936978" cy="108147"/>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grpSp>
      <p:sp>
        <p:nvSpPr>
          <p:cNvPr id="170" name="모서리가 둥근 직사각형 169"/>
          <p:cNvSpPr/>
          <p:nvPr/>
        </p:nvSpPr>
        <p:spPr bwMode="auto">
          <a:xfrm>
            <a:off x="806450" y="1965325"/>
            <a:ext cx="5822950" cy="3848100"/>
          </a:xfrm>
          <a:prstGeom prst="roundRect">
            <a:avLst>
              <a:gd name="adj" fmla="val 0"/>
            </a:avLst>
          </a:prstGeom>
          <a:solidFill>
            <a:schemeClr val="bg1"/>
          </a:solidFill>
          <a:ln w="31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108000" tIns="180000" rIns="108000" bIns="180000" anchor="ctr"/>
          <a:lstStyle/>
          <a:p>
            <a:pPr algn="ctr">
              <a:defRPr/>
            </a:pPr>
            <a:endParaRPr lang="ko-KR" altLang="en-US" sz="1200">
              <a:solidFill>
                <a:schemeClr val="bg1"/>
              </a:solidFill>
              <a:latin typeface="Trebuchet MS" pitchFamily="34" charset="0"/>
              <a:ea typeface="맑은 고딕" pitchFamily="50" charset="-127"/>
            </a:endParaRPr>
          </a:p>
        </p:txBody>
      </p:sp>
      <p:sp>
        <p:nvSpPr>
          <p:cNvPr id="35846" name="직사각형 170"/>
          <p:cNvSpPr>
            <a:spLocks/>
          </p:cNvSpPr>
          <p:nvPr/>
        </p:nvSpPr>
        <p:spPr bwMode="auto">
          <a:xfrm>
            <a:off x="806450" y="1971675"/>
            <a:ext cx="5822950" cy="303213"/>
          </a:xfrm>
          <a:prstGeom prst="rect">
            <a:avLst/>
          </a:prstGeom>
          <a:solidFill>
            <a:srgbClr val="595959"/>
          </a:solidFill>
          <a:ln w="3175" algn="ctr">
            <a:noFill/>
            <a:miter lim="800000"/>
            <a:headEnd/>
            <a:tailEnd/>
          </a:ln>
        </p:spPr>
        <p:txBody>
          <a:bodyPr anchor="ctr"/>
          <a:lstStyle/>
          <a:p>
            <a:pPr latinLnBrk="0"/>
            <a:r>
              <a:rPr lang="en-US" altLang="ko-KR" sz="1100">
                <a:solidFill>
                  <a:schemeClr val="bg1"/>
                </a:solidFill>
                <a:latin typeface="Trebuchet MS" pitchFamily="34" charset="0"/>
                <a:ea typeface="맑은 고딕" pitchFamily="50" charset="-127"/>
              </a:rPr>
              <a:t>Single Top Up</a:t>
            </a:r>
            <a:endParaRPr lang="ko-KR" altLang="en-US" sz="1100">
              <a:solidFill>
                <a:schemeClr val="bg1"/>
              </a:solidFill>
              <a:latin typeface="Trebuchet MS" pitchFamily="34" charset="0"/>
              <a:ea typeface="맑은 고딕" pitchFamily="50" charset="-127"/>
            </a:endParaRPr>
          </a:p>
        </p:txBody>
      </p:sp>
      <p:sp>
        <p:nvSpPr>
          <p:cNvPr id="35847" name="십자형 171"/>
          <p:cNvSpPr>
            <a:spLocks noChangeArrowheads="1"/>
          </p:cNvSpPr>
          <p:nvPr/>
        </p:nvSpPr>
        <p:spPr bwMode="auto">
          <a:xfrm rot="2700000">
            <a:off x="6411119" y="2064544"/>
            <a:ext cx="120650" cy="122238"/>
          </a:xfrm>
          <a:prstGeom prst="plus">
            <a:avLst>
              <a:gd name="adj" fmla="val 39407"/>
            </a:avLst>
          </a:prstGeom>
          <a:solidFill>
            <a:schemeClr val="bg1"/>
          </a:solidFill>
          <a:ln w="9525" algn="ctr">
            <a:noFill/>
            <a:round/>
            <a:headEnd/>
            <a:tailEnd/>
          </a:ln>
        </p:spPr>
        <p:txBody>
          <a:bodyPr wrap="none" lIns="0" tIns="0" rIns="0" bIns="0" anchor="ctr"/>
          <a:lstStyle/>
          <a:p>
            <a:pPr algn="ctr" latinLnBrk="0"/>
            <a:endParaRPr lang="ko-KR" altLang="en-US" sz="1200">
              <a:latin typeface="Trebuchet MS" pitchFamily="34" charset="0"/>
              <a:ea typeface="맑은 고딕" pitchFamily="50" charset="-127"/>
            </a:endParaRPr>
          </a:p>
        </p:txBody>
      </p:sp>
      <p:sp>
        <p:nvSpPr>
          <p:cNvPr id="35848" name="직사각형 170"/>
          <p:cNvSpPr>
            <a:spLocks/>
          </p:cNvSpPr>
          <p:nvPr/>
        </p:nvSpPr>
        <p:spPr bwMode="auto">
          <a:xfrm>
            <a:off x="812800" y="5510213"/>
            <a:ext cx="5816600" cy="303212"/>
          </a:xfrm>
          <a:prstGeom prst="rect">
            <a:avLst/>
          </a:prstGeom>
          <a:solidFill>
            <a:srgbClr val="595959"/>
          </a:solidFill>
          <a:ln w="3175" algn="ctr">
            <a:noFill/>
            <a:miter lim="800000"/>
            <a:headEnd/>
            <a:tailEnd/>
          </a:ln>
        </p:spPr>
        <p:txBody>
          <a:bodyPr anchor="ctr"/>
          <a:lstStyle/>
          <a:p>
            <a:pPr latinLnBrk="0"/>
            <a:endParaRPr lang="ko-KR" altLang="en-US" sz="1100">
              <a:solidFill>
                <a:schemeClr val="bg1"/>
              </a:solidFill>
              <a:latin typeface="Trebuchet MS" pitchFamily="34" charset="0"/>
              <a:ea typeface="맑은 고딕" pitchFamily="50" charset="-127"/>
            </a:endParaRPr>
          </a:p>
        </p:txBody>
      </p:sp>
      <p:sp>
        <p:nvSpPr>
          <p:cNvPr id="35849" name="모서리가 둥근 직사각형 89"/>
          <p:cNvSpPr>
            <a:spLocks noChangeArrowheads="1"/>
          </p:cNvSpPr>
          <p:nvPr/>
        </p:nvSpPr>
        <p:spPr bwMode="auto">
          <a:xfrm>
            <a:off x="5924550" y="5514975"/>
            <a:ext cx="600075"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Select</a:t>
            </a:r>
            <a:endParaRPr kumimoji="0" lang="ko-KR" altLang="en-US" sz="800" b="1">
              <a:latin typeface="맑은 고딕" pitchFamily="50" charset="-127"/>
              <a:ea typeface="맑은 고딕" pitchFamily="50" charset="-127"/>
            </a:endParaRPr>
          </a:p>
        </p:txBody>
      </p:sp>
      <p:graphicFrame>
        <p:nvGraphicFramePr>
          <p:cNvPr id="69" name="Group 381"/>
          <p:cNvGraphicFramePr>
            <a:graphicFrameLocks noGrp="1"/>
          </p:cNvGraphicFramePr>
          <p:nvPr/>
        </p:nvGraphicFramePr>
        <p:xfrm>
          <a:off x="815975" y="2274888"/>
          <a:ext cx="5813424" cy="3235324"/>
        </p:xfrm>
        <a:graphic>
          <a:graphicData uri="http://schemas.openxmlformats.org/drawingml/2006/table">
            <a:tbl>
              <a:tblPr/>
              <a:tblGrid>
                <a:gridCol w="385225"/>
                <a:gridCol w="1552509"/>
                <a:gridCol w="378373"/>
                <a:gridCol w="1545020"/>
                <a:gridCol w="367863"/>
                <a:gridCol w="1584434"/>
              </a:tblGrid>
              <a:tr h="285934">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Year</a:t>
                      </a: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36002" marR="36002" marT="45668" marB="45668"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Amount (RM)</a:t>
                      </a:r>
                    </a:p>
                  </a:txBody>
                  <a:tcPr marL="36002" marR="36002" marT="45668" marB="45668"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Year</a:t>
                      </a: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36002" marR="36002" marT="45668" marB="45668"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Amount (RM)</a:t>
                      </a:r>
                    </a:p>
                  </a:txBody>
                  <a:tcPr marL="36002" marR="36002" marT="45668" marB="45668"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Year</a:t>
                      </a: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36002" marR="36002" marT="45668" marB="45668"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Amount (RM)</a:t>
                      </a:r>
                    </a:p>
                  </a:txBody>
                  <a:tcPr marL="36002" marR="36002" marT="45668" marB="45668"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r>
              <a:tr h="294939">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10800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11</a:t>
                      </a: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10800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21</a:t>
                      </a: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10800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94939">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10800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12</a:t>
                      </a: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10800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22</a:t>
                      </a: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10800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94939">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10800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13</a:t>
                      </a: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10800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23</a:t>
                      </a: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10800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94939">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4</a:t>
                      </a: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10800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14</a:t>
                      </a: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10800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24</a:t>
                      </a: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10800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94939">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5</a:t>
                      </a: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10800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15</a:t>
                      </a: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10800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25</a:t>
                      </a: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10800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94939">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6</a:t>
                      </a: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10800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16</a:t>
                      </a: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10800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26</a:t>
                      </a: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10800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94939">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7</a:t>
                      </a: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10800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17</a:t>
                      </a: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10800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27</a:t>
                      </a: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10800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94939">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8</a:t>
                      </a: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10800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18</a:t>
                      </a: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10800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28</a:t>
                      </a: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10800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94939">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9</a:t>
                      </a: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10800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19</a:t>
                      </a: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10800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29</a:t>
                      </a: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10800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94939">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10</a:t>
                      </a: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10800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20</a:t>
                      </a: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10800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0"/>
                        </a:spcBef>
                        <a:spcAft>
                          <a:spcPct val="0"/>
                        </a:spcAft>
                        <a:buClrTx/>
                        <a:buSzTx/>
                        <a:buFont typeface="Arial" pitchFamily="34" charset="0"/>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30</a:t>
                      </a: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10800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70" name="AutoShape 318"/>
          <p:cNvSpPr>
            <a:spLocks noChangeArrowheads="1"/>
          </p:cNvSpPr>
          <p:nvPr/>
        </p:nvSpPr>
        <p:spPr bwMode="auto">
          <a:xfrm>
            <a:off x="1249363" y="2597150"/>
            <a:ext cx="14097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71" name="AutoShape 318"/>
          <p:cNvSpPr>
            <a:spLocks noChangeArrowheads="1"/>
          </p:cNvSpPr>
          <p:nvPr/>
        </p:nvSpPr>
        <p:spPr bwMode="auto">
          <a:xfrm>
            <a:off x="1249363" y="2898775"/>
            <a:ext cx="14097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72" name="AutoShape 318"/>
          <p:cNvSpPr>
            <a:spLocks noChangeArrowheads="1"/>
          </p:cNvSpPr>
          <p:nvPr/>
        </p:nvSpPr>
        <p:spPr bwMode="auto">
          <a:xfrm>
            <a:off x="1249363" y="3186113"/>
            <a:ext cx="14097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73" name="AutoShape 318"/>
          <p:cNvSpPr>
            <a:spLocks noChangeArrowheads="1"/>
          </p:cNvSpPr>
          <p:nvPr/>
        </p:nvSpPr>
        <p:spPr bwMode="auto">
          <a:xfrm>
            <a:off x="1249363" y="3487738"/>
            <a:ext cx="14097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74" name="AutoShape 318"/>
          <p:cNvSpPr>
            <a:spLocks noChangeArrowheads="1"/>
          </p:cNvSpPr>
          <p:nvPr/>
        </p:nvSpPr>
        <p:spPr bwMode="auto">
          <a:xfrm>
            <a:off x="1249363" y="3781425"/>
            <a:ext cx="14097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75" name="AutoShape 318"/>
          <p:cNvSpPr>
            <a:spLocks noChangeArrowheads="1"/>
          </p:cNvSpPr>
          <p:nvPr/>
        </p:nvSpPr>
        <p:spPr bwMode="auto">
          <a:xfrm>
            <a:off x="1249363" y="4083050"/>
            <a:ext cx="14097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76" name="AutoShape 318"/>
          <p:cNvSpPr>
            <a:spLocks noChangeArrowheads="1"/>
          </p:cNvSpPr>
          <p:nvPr/>
        </p:nvSpPr>
        <p:spPr bwMode="auto">
          <a:xfrm>
            <a:off x="1249363" y="4370388"/>
            <a:ext cx="14097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77" name="AutoShape 318"/>
          <p:cNvSpPr>
            <a:spLocks noChangeArrowheads="1"/>
          </p:cNvSpPr>
          <p:nvPr/>
        </p:nvSpPr>
        <p:spPr bwMode="auto">
          <a:xfrm>
            <a:off x="1249363" y="4672013"/>
            <a:ext cx="14097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78" name="AutoShape 318"/>
          <p:cNvSpPr>
            <a:spLocks noChangeArrowheads="1"/>
          </p:cNvSpPr>
          <p:nvPr/>
        </p:nvSpPr>
        <p:spPr bwMode="auto">
          <a:xfrm>
            <a:off x="1249363" y="4946650"/>
            <a:ext cx="14097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79" name="AutoShape 318"/>
          <p:cNvSpPr>
            <a:spLocks noChangeArrowheads="1"/>
          </p:cNvSpPr>
          <p:nvPr/>
        </p:nvSpPr>
        <p:spPr bwMode="auto">
          <a:xfrm>
            <a:off x="1249363" y="5248275"/>
            <a:ext cx="14097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80" name="AutoShape 318"/>
          <p:cNvSpPr>
            <a:spLocks noChangeArrowheads="1"/>
          </p:cNvSpPr>
          <p:nvPr/>
        </p:nvSpPr>
        <p:spPr bwMode="auto">
          <a:xfrm>
            <a:off x="3182938" y="2597150"/>
            <a:ext cx="14097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81" name="AutoShape 318"/>
          <p:cNvSpPr>
            <a:spLocks noChangeArrowheads="1"/>
          </p:cNvSpPr>
          <p:nvPr/>
        </p:nvSpPr>
        <p:spPr bwMode="auto">
          <a:xfrm>
            <a:off x="3182938" y="2898775"/>
            <a:ext cx="14097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82" name="AutoShape 318"/>
          <p:cNvSpPr>
            <a:spLocks noChangeArrowheads="1"/>
          </p:cNvSpPr>
          <p:nvPr/>
        </p:nvSpPr>
        <p:spPr bwMode="auto">
          <a:xfrm>
            <a:off x="3182938" y="3186113"/>
            <a:ext cx="14097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83" name="AutoShape 318"/>
          <p:cNvSpPr>
            <a:spLocks noChangeArrowheads="1"/>
          </p:cNvSpPr>
          <p:nvPr/>
        </p:nvSpPr>
        <p:spPr bwMode="auto">
          <a:xfrm>
            <a:off x="3182938" y="3487738"/>
            <a:ext cx="14097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84" name="AutoShape 318"/>
          <p:cNvSpPr>
            <a:spLocks noChangeArrowheads="1"/>
          </p:cNvSpPr>
          <p:nvPr/>
        </p:nvSpPr>
        <p:spPr bwMode="auto">
          <a:xfrm>
            <a:off x="3182938" y="3781425"/>
            <a:ext cx="14097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85" name="AutoShape 318"/>
          <p:cNvSpPr>
            <a:spLocks noChangeArrowheads="1"/>
          </p:cNvSpPr>
          <p:nvPr/>
        </p:nvSpPr>
        <p:spPr bwMode="auto">
          <a:xfrm>
            <a:off x="3182938" y="4083050"/>
            <a:ext cx="14097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86" name="AutoShape 318"/>
          <p:cNvSpPr>
            <a:spLocks noChangeArrowheads="1"/>
          </p:cNvSpPr>
          <p:nvPr/>
        </p:nvSpPr>
        <p:spPr bwMode="auto">
          <a:xfrm>
            <a:off x="3182938" y="4370388"/>
            <a:ext cx="14097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87" name="AutoShape 318"/>
          <p:cNvSpPr>
            <a:spLocks noChangeArrowheads="1"/>
          </p:cNvSpPr>
          <p:nvPr/>
        </p:nvSpPr>
        <p:spPr bwMode="auto">
          <a:xfrm>
            <a:off x="3182938" y="4672013"/>
            <a:ext cx="14097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88" name="AutoShape 318"/>
          <p:cNvSpPr>
            <a:spLocks noChangeArrowheads="1"/>
          </p:cNvSpPr>
          <p:nvPr/>
        </p:nvSpPr>
        <p:spPr bwMode="auto">
          <a:xfrm>
            <a:off x="3182938" y="4946650"/>
            <a:ext cx="14097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89" name="AutoShape 318"/>
          <p:cNvSpPr>
            <a:spLocks noChangeArrowheads="1"/>
          </p:cNvSpPr>
          <p:nvPr/>
        </p:nvSpPr>
        <p:spPr bwMode="auto">
          <a:xfrm>
            <a:off x="3182938" y="5248275"/>
            <a:ext cx="14097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92" name="AutoShape 318"/>
          <p:cNvSpPr>
            <a:spLocks noChangeArrowheads="1"/>
          </p:cNvSpPr>
          <p:nvPr/>
        </p:nvSpPr>
        <p:spPr bwMode="auto">
          <a:xfrm>
            <a:off x="5103813" y="2597150"/>
            <a:ext cx="14097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93" name="AutoShape 318"/>
          <p:cNvSpPr>
            <a:spLocks noChangeArrowheads="1"/>
          </p:cNvSpPr>
          <p:nvPr/>
        </p:nvSpPr>
        <p:spPr bwMode="auto">
          <a:xfrm>
            <a:off x="5103813" y="2898775"/>
            <a:ext cx="14097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94" name="AutoShape 318"/>
          <p:cNvSpPr>
            <a:spLocks noChangeArrowheads="1"/>
          </p:cNvSpPr>
          <p:nvPr/>
        </p:nvSpPr>
        <p:spPr bwMode="auto">
          <a:xfrm>
            <a:off x="5103813" y="3186113"/>
            <a:ext cx="14097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95" name="AutoShape 318"/>
          <p:cNvSpPr>
            <a:spLocks noChangeArrowheads="1"/>
          </p:cNvSpPr>
          <p:nvPr/>
        </p:nvSpPr>
        <p:spPr bwMode="auto">
          <a:xfrm>
            <a:off x="5103813" y="3487738"/>
            <a:ext cx="14097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96" name="AutoShape 318"/>
          <p:cNvSpPr>
            <a:spLocks noChangeArrowheads="1"/>
          </p:cNvSpPr>
          <p:nvPr/>
        </p:nvSpPr>
        <p:spPr bwMode="auto">
          <a:xfrm>
            <a:off x="5103813" y="3781425"/>
            <a:ext cx="14097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97" name="AutoShape 318"/>
          <p:cNvSpPr>
            <a:spLocks noChangeArrowheads="1"/>
          </p:cNvSpPr>
          <p:nvPr/>
        </p:nvSpPr>
        <p:spPr bwMode="auto">
          <a:xfrm>
            <a:off x="5103813" y="4083050"/>
            <a:ext cx="14097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98" name="AutoShape 318"/>
          <p:cNvSpPr>
            <a:spLocks noChangeArrowheads="1"/>
          </p:cNvSpPr>
          <p:nvPr/>
        </p:nvSpPr>
        <p:spPr bwMode="auto">
          <a:xfrm>
            <a:off x="5103813" y="4370388"/>
            <a:ext cx="14097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99" name="AutoShape 318"/>
          <p:cNvSpPr>
            <a:spLocks noChangeArrowheads="1"/>
          </p:cNvSpPr>
          <p:nvPr/>
        </p:nvSpPr>
        <p:spPr bwMode="auto">
          <a:xfrm>
            <a:off x="5103813" y="4672013"/>
            <a:ext cx="14097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100" name="AutoShape 318"/>
          <p:cNvSpPr>
            <a:spLocks noChangeArrowheads="1"/>
          </p:cNvSpPr>
          <p:nvPr/>
        </p:nvSpPr>
        <p:spPr bwMode="auto">
          <a:xfrm>
            <a:off x="5103813" y="4946650"/>
            <a:ext cx="14097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101" name="AutoShape 318"/>
          <p:cNvSpPr>
            <a:spLocks noChangeArrowheads="1"/>
          </p:cNvSpPr>
          <p:nvPr/>
        </p:nvSpPr>
        <p:spPr bwMode="auto">
          <a:xfrm>
            <a:off x="5103813" y="5248275"/>
            <a:ext cx="14097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35965" name="모서리가 둥근 직사각형 89"/>
          <p:cNvSpPr>
            <a:spLocks noChangeArrowheads="1"/>
          </p:cNvSpPr>
          <p:nvPr/>
        </p:nvSpPr>
        <p:spPr bwMode="auto">
          <a:xfrm>
            <a:off x="5232400" y="5514975"/>
            <a:ext cx="600075"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dirty="0">
                <a:latin typeface="맑은 고딕" pitchFamily="50" charset="-127"/>
                <a:ea typeface="맑은 고딕" pitchFamily="50" charset="-127"/>
              </a:rPr>
              <a:t>Reset</a:t>
            </a:r>
            <a:endParaRPr kumimoji="0" lang="ko-KR" altLang="en-US" sz="800" b="1" dirty="0">
              <a:latin typeface="맑은 고딕" pitchFamily="50" charset="-127"/>
              <a:ea typeface="맑은 고딕" pitchFamily="50" charset="-127"/>
            </a:endParaRPr>
          </a:p>
        </p:txBody>
      </p:sp>
      <p:graphicFrame>
        <p:nvGraphicFramePr>
          <p:cNvPr id="44" name="Group 369"/>
          <p:cNvGraphicFramePr>
            <a:graphicFrameLocks noGrp="1"/>
          </p:cNvGraphicFramePr>
          <p:nvPr>
            <p:extLst>
              <p:ext uri="{D42A27DB-BD31-4B8C-83A1-F6EECF244321}">
                <p14:modId xmlns="" xmlns:p14="http://schemas.microsoft.com/office/powerpoint/2010/main" val="1638611093"/>
              </p:ext>
            </p:extLst>
          </p:nvPr>
        </p:nvGraphicFramePr>
        <p:xfrm>
          <a:off x="7534275" y="919163"/>
          <a:ext cx="2371725" cy="721762"/>
        </p:xfrm>
        <a:graphic>
          <a:graphicData uri="http://schemas.openxmlformats.org/drawingml/2006/table">
            <a:tbl>
              <a:tblPr/>
              <a:tblGrid>
                <a:gridCol w="255588"/>
                <a:gridCol w="2116137"/>
              </a:tblGrid>
              <a:tr h="357188">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
                      </a:r>
                    </a:p>
                  </a:txBody>
                  <a:tcPr marL="0" marR="0" marT="45698" marB="45698"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Before checking the option, radio box or field entry is disabled.</a:t>
                      </a:r>
                    </a:p>
                  </a:txBody>
                  <a:tcPr marL="36000" marR="36000" marT="35983" marB="3598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57188">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1</a:t>
                      </a:r>
                    </a:p>
                  </a:txBody>
                  <a:tcPr marL="0" marR="0" marT="45698" marB="45698"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8900" marR="0" lvl="0" indent="-88900" algn="l" defTabSz="941388" rtl="0" eaLnBrk="1" fontAlgn="base" latinLnBrk="0" hangingPunct="1">
                        <a:lnSpc>
                          <a:spcPct val="120000"/>
                        </a:lnSpc>
                        <a:spcBef>
                          <a:spcPct val="0"/>
                        </a:spcBef>
                        <a:spcAft>
                          <a:spcPct val="0"/>
                        </a:spcAft>
                        <a:buClr>
                          <a:srgbClr val="262673"/>
                        </a:buClr>
                        <a:buSzTx/>
                        <a:buFont typeface="Wingdings" pitchFamily="2" charset="2"/>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[Reset] Button:</a:t>
                      </a: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All amount text input are reset.</a:t>
                      </a: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endParaRPr>
                    </a:p>
                  </a:txBody>
                  <a:tcPr marL="36000" marR="36000" marT="35983" marB="3598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46" name="타원 726"/>
          <p:cNvSpPr>
            <a:spLocks noChangeArrowheads="1"/>
          </p:cNvSpPr>
          <p:nvPr/>
        </p:nvSpPr>
        <p:spPr bwMode="auto">
          <a:xfrm>
            <a:off x="5143500" y="542607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a:solidFill>
                  <a:srgbClr val="FFFFFF"/>
                </a:solidFill>
                <a:latin typeface="Calibri" pitchFamily="34" charset="0"/>
                <a:ea typeface="맑은 고딕" pitchFamily="50" charset="-127"/>
              </a:rPr>
              <a:t>1</a:t>
            </a:r>
          </a:p>
        </p:txBody>
      </p:sp>
    </p:spTree>
    <p:extLst>
      <p:ext uri="{BB962C8B-B14F-4D97-AF65-F5344CB8AC3E}">
        <p14:creationId xmlns="" xmlns:p14="http://schemas.microsoft.com/office/powerpoint/2010/main" val="118466685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제목 1"/>
          <p:cNvSpPr>
            <a:spLocks noGrp="1"/>
          </p:cNvSpPr>
          <p:nvPr>
            <p:ph type="title"/>
          </p:nvPr>
        </p:nvSpPr>
        <p:spPr/>
        <p:txBody>
          <a:bodyPr/>
          <a:lstStyle/>
          <a:p>
            <a:r>
              <a:rPr lang="en-US" altLang="ko-KR" sz="1800" smtClean="0"/>
              <a:t>6. Sales Illustration</a:t>
            </a:r>
            <a:endParaRPr sz="1800" smtClean="0"/>
          </a:p>
        </p:txBody>
      </p:sp>
      <p:sp>
        <p:nvSpPr>
          <p:cNvPr id="40963" name="내용 개체 틀 2"/>
          <p:cNvSpPr>
            <a:spLocks noGrp="1"/>
          </p:cNvSpPr>
          <p:nvPr>
            <p:ph idx="5"/>
          </p:nvPr>
        </p:nvSpPr>
        <p:spPr>
          <a:xfrm>
            <a:off x="223838" y="728663"/>
            <a:ext cx="6910387" cy="280987"/>
          </a:xfrm>
          <a:noFill/>
        </p:spPr>
        <p:txBody>
          <a:bodyPr/>
          <a:lstStyle/>
          <a:p>
            <a:pPr marL="0" indent="0">
              <a:buFont typeface="Wingdings" pitchFamily="2" charset="2"/>
              <a:buNone/>
            </a:pPr>
            <a:r>
              <a:rPr lang="en-US" altLang="ko-KR" smtClean="0"/>
              <a:t>6.3 Plan – Preference Popup</a:t>
            </a:r>
          </a:p>
        </p:txBody>
      </p:sp>
      <p:grpSp>
        <p:nvGrpSpPr>
          <p:cNvPr id="40964" name="그룹 211"/>
          <p:cNvGrpSpPr>
            <a:grpSpLocks/>
          </p:cNvGrpSpPr>
          <p:nvPr/>
        </p:nvGrpSpPr>
        <p:grpSpPr bwMode="auto">
          <a:xfrm>
            <a:off x="306388" y="1066800"/>
            <a:ext cx="7056437" cy="5292725"/>
            <a:chOff x="573088" y="1447793"/>
            <a:chExt cx="4939200" cy="4939182"/>
          </a:xfrm>
        </p:grpSpPr>
        <p:sp>
          <p:nvSpPr>
            <p:cNvPr id="168" name="직사각형 167"/>
            <p:cNvSpPr>
              <a:spLocks/>
            </p:cNvSpPr>
            <p:nvPr/>
          </p:nvSpPr>
          <p:spPr bwMode="auto">
            <a:xfrm rot="10800000" flipV="1">
              <a:off x="573088" y="1447793"/>
              <a:ext cx="4939200" cy="4939182"/>
            </a:xfrm>
            <a:prstGeom prst="rect">
              <a:avLst/>
            </a:prstGeom>
            <a:solidFill>
              <a:schemeClr val="bg1">
                <a:lumMod val="85000"/>
              </a:schemeClr>
            </a:solidFill>
            <a:ln w="12700" cap="flat" cmpd="sng" algn="ctr">
              <a:solidFill>
                <a:srgbClr val="808080">
                  <a:lumMod val="75000"/>
                </a:srgbClr>
              </a:solidFill>
              <a:prstDash val="solid"/>
              <a:round/>
              <a:headEnd type="none" w="med" len="med"/>
              <a:tailEnd type="none" w="med" len="med"/>
            </a:ln>
            <a:effectLst>
              <a:outerShdw dist="38100" dir="2700000" algn="ctr" rotWithShape="0">
                <a:srgbClr val="FFFFFF">
                  <a:lumMod val="75000"/>
                </a:srgbClr>
              </a:outerShdw>
            </a:effectLst>
          </p:spPr>
          <p:txBody>
            <a:bodyPr/>
            <a:lstStyle/>
            <a:p>
              <a:pPr latinLnBrk="0">
                <a:defRPr/>
              </a:pPr>
              <a:endParaRPr kumimoji="0" lang="ko-KR" altLang="en-US">
                <a:latin typeface="Trebuchet MS" pitchFamily="34" charset="0"/>
                <a:ea typeface="맑은 고딕" pitchFamily="50" charset="-127"/>
              </a:endParaRPr>
            </a:p>
          </p:txBody>
        </p:sp>
        <p:sp>
          <p:nvSpPr>
            <p:cNvPr id="40983" name="직사각형 168"/>
            <p:cNvSpPr>
              <a:spLocks noChangeArrowheads="1"/>
            </p:cNvSpPr>
            <p:nvPr/>
          </p:nvSpPr>
          <p:spPr bwMode="auto">
            <a:xfrm>
              <a:off x="573088" y="1447793"/>
              <a:ext cx="4936978" cy="108147"/>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grpSp>
      <p:sp>
        <p:nvSpPr>
          <p:cNvPr id="170" name="모서리가 둥근 직사각형 169"/>
          <p:cNvSpPr/>
          <p:nvPr/>
        </p:nvSpPr>
        <p:spPr bwMode="auto">
          <a:xfrm>
            <a:off x="2165350" y="2075370"/>
            <a:ext cx="3328988" cy="3266411"/>
          </a:xfrm>
          <a:prstGeom prst="roundRect">
            <a:avLst>
              <a:gd name="adj" fmla="val 0"/>
            </a:avLst>
          </a:prstGeom>
          <a:solidFill>
            <a:schemeClr val="bg1"/>
          </a:solidFill>
          <a:ln w="31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108000" tIns="180000" rIns="108000" bIns="180000" anchor="ctr"/>
          <a:lstStyle/>
          <a:p>
            <a:pPr algn="ctr">
              <a:defRPr/>
            </a:pPr>
            <a:endParaRPr lang="ko-KR" altLang="en-US" sz="1200">
              <a:solidFill>
                <a:schemeClr val="bg1"/>
              </a:solidFill>
              <a:latin typeface="Trebuchet MS" pitchFamily="34" charset="0"/>
              <a:ea typeface="맑은 고딕" pitchFamily="50" charset="-127"/>
            </a:endParaRPr>
          </a:p>
        </p:txBody>
      </p:sp>
      <p:sp>
        <p:nvSpPr>
          <p:cNvPr id="40966" name="직사각형 170"/>
          <p:cNvSpPr>
            <a:spLocks/>
          </p:cNvSpPr>
          <p:nvPr/>
        </p:nvSpPr>
        <p:spPr bwMode="auto">
          <a:xfrm>
            <a:off x="2165350" y="2075370"/>
            <a:ext cx="3328988" cy="303213"/>
          </a:xfrm>
          <a:prstGeom prst="rect">
            <a:avLst/>
          </a:prstGeom>
          <a:solidFill>
            <a:srgbClr val="595959"/>
          </a:solidFill>
          <a:ln w="3175" algn="ctr">
            <a:noFill/>
            <a:miter lim="800000"/>
            <a:headEnd/>
            <a:tailEnd/>
          </a:ln>
        </p:spPr>
        <p:txBody>
          <a:bodyPr anchor="ctr"/>
          <a:lstStyle/>
          <a:p>
            <a:pPr latinLnBrk="0"/>
            <a:r>
              <a:rPr lang="en-US" altLang="ko-KR" sz="1100">
                <a:solidFill>
                  <a:schemeClr val="bg1"/>
                </a:solidFill>
                <a:latin typeface="Trebuchet MS" pitchFamily="34" charset="0"/>
                <a:ea typeface="맑은 고딕" pitchFamily="50" charset="-127"/>
              </a:rPr>
              <a:t>Preference</a:t>
            </a:r>
            <a:endParaRPr lang="ko-KR" altLang="en-US" sz="1100">
              <a:solidFill>
                <a:schemeClr val="bg1"/>
              </a:solidFill>
              <a:latin typeface="Trebuchet MS" pitchFamily="34" charset="0"/>
              <a:ea typeface="맑은 고딕" pitchFamily="50" charset="-127"/>
            </a:endParaRPr>
          </a:p>
        </p:txBody>
      </p:sp>
      <p:sp>
        <p:nvSpPr>
          <p:cNvPr id="40967" name="십자형 171"/>
          <p:cNvSpPr>
            <a:spLocks noChangeArrowheads="1"/>
          </p:cNvSpPr>
          <p:nvPr/>
        </p:nvSpPr>
        <p:spPr bwMode="auto">
          <a:xfrm rot="2700000">
            <a:off x="5255419" y="2168239"/>
            <a:ext cx="120650" cy="122238"/>
          </a:xfrm>
          <a:prstGeom prst="plus">
            <a:avLst>
              <a:gd name="adj" fmla="val 39407"/>
            </a:avLst>
          </a:prstGeom>
          <a:solidFill>
            <a:schemeClr val="bg1"/>
          </a:solidFill>
          <a:ln w="9525" algn="ctr">
            <a:noFill/>
            <a:round/>
            <a:headEnd/>
            <a:tailEnd/>
          </a:ln>
        </p:spPr>
        <p:txBody>
          <a:bodyPr wrap="none" lIns="0" tIns="0" rIns="0" bIns="0" anchor="ctr"/>
          <a:lstStyle/>
          <a:p>
            <a:pPr algn="ctr" latinLnBrk="0"/>
            <a:endParaRPr lang="ko-KR" altLang="en-US" sz="1200">
              <a:latin typeface="Trebuchet MS" pitchFamily="34" charset="0"/>
              <a:ea typeface="맑은 고딕" pitchFamily="50" charset="-127"/>
            </a:endParaRPr>
          </a:p>
        </p:txBody>
      </p:sp>
      <p:sp>
        <p:nvSpPr>
          <p:cNvPr id="40968" name="직사각형 170"/>
          <p:cNvSpPr>
            <a:spLocks/>
          </p:cNvSpPr>
          <p:nvPr/>
        </p:nvSpPr>
        <p:spPr bwMode="auto">
          <a:xfrm>
            <a:off x="2171700" y="5038568"/>
            <a:ext cx="3322638" cy="303213"/>
          </a:xfrm>
          <a:prstGeom prst="rect">
            <a:avLst/>
          </a:prstGeom>
          <a:solidFill>
            <a:srgbClr val="595959"/>
          </a:solidFill>
          <a:ln w="3175" algn="ctr">
            <a:noFill/>
            <a:miter lim="800000"/>
            <a:headEnd/>
            <a:tailEnd/>
          </a:ln>
        </p:spPr>
        <p:txBody>
          <a:bodyPr anchor="ctr"/>
          <a:lstStyle/>
          <a:p>
            <a:pPr latinLnBrk="0"/>
            <a:endParaRPr lang="ko-KR" altLang="en-US" sz="1100">
              <a:solidFill>
                <a:schemeClr val="bg1"/>
              </a:solidFill>
              <a:latin typeface="Trebuchet MS" pitchFamily="34" charset="0"/>
              <a:ea typeface="맑은 고딕" pitchFamily="50" charset="-127"/>
            </a:endParaRPr>
          </a:p>
        </p:txBody>
      </p:sp>
      <p:sp>
        <p:nvSpPr>
          <p:cNvPr id="40969" name="모서리가 둥근 직사각형 89"/>
          <p:cNvSpPr>
            <a:spLocks noChangeArrowheads="1"/>
          </p:cNvSpPr>
          <p:nvPr/>
        </p:nvSpPr>
        <p:spPr bwMode="auto">
          <a:xfrm>
            <a:off x="4800600" y="5052061"/>
            <a:ext cx="601663"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Save</a:t>
            </a:r>
            <a:endParaRPr kumimoji="0" lang="ko-KR" altLang="en-US" sz="800" b="1">
              <a:latin typeface="맑은 고딕" pitchFamily="50" charset="-127"/>
              <a:ea typeface="맑은 고딕" pitchFamily="50" charset="-127"/>
            </a:endParaRPr>
          </a:p>
        </p:txBody>
      </p:sp>
      <p:graphicFrame>
        <p:nvGraphicFramePr>
          <p:cNvPr id="62" name="Group 369"/>
          <p:cNvGraphicFramePr>
            <a:graphicFrameLocks noGrp="1"/>
          </p:cNvGraphicFramePr>
          <p:nvPr/>
        </p:nvGraphicFramePr>
        <p:xfrm>
          <a:off x="7534275" y="919163"/>
          <a:ext cx="2371725" cy="714376"/>
        </p:xfrm>
        <a:graphic>
          <a:graphicData uri="http://schemas.openxmlformats.org/drawingml/2006/table">
            <a:tbl>
              <a:tblPr/>
              <a:tblGrid>
                <a:gridCol w="255588"/>
                <a:gridCol w="2116137"/>
              </a:tblGrid>
              <a:tr h="357188">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
                      </a:r>
                    </a:p>
                  </a:txBody>
                  <a:tcPr marL="0" marR="0" marT="45698" marB="45698"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Before checking the option, radio box or field entry is disabled.</a:t>
                      </a:r>
                    </a:p>
                  </a:txBody>
                  <a:tcPr marL="36000" marR="36000" marT="35983" marB="3598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57188">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1</a:t>
                      </a:r>
                    </a:p>
                  </a:txBody>
                  <a:tcPr marL="0" marR="0" marT="45698" marB="45698"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Option will be changed based on selected product</a:t>
                      </a:r>
                    </a:p>
                  </a:txBody>
                  <a:tcPr marL="36000" marR="36000" marT="35983" marB="3598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pic>
        <p:nvPicPr>
          <p:cNvPr id="23" name="그림 82" descr="ico_radioOff.png"/>
          <p:cNvPicPr>
            <a:picLocks noChangeAspect="1"/>
          </p:cNvPicPr>
          <p:nvPr/>
        </p:nvPicPr>
        <p:blipFill>
          <a:blip r:embed="rId3" cstate="print"/>
          <a:srcRect/>
          <a:stretch>
            <a:fillRect/>
          </a:stretch>
        </p:blipFill>
        <p:spPr bwMode="auto">
          <a:xfrm>
            <a:off x="2303982" y="3841738"/>
            <a:ext cx="190500" cy="190500"/>
          </a:xfrm>
          <a:prstGeom prst="rect">
            <a:avLst/>
          </a:prstGeom>
          <a:noFill/>
          <a:ln w="9525">
            <a:noFill/>
            <a:miter lim="800000"/>
            <a:headEnd/>
            <a:tailEnd/>
          </a:ln>
        </p:spPr>
      </p:pic>
      <p:sp>
        <p:nvSpPr>
          <p:cNvPr id="24" name="직사각형 270"/>
          <p:cNvSpPr>
            <a:spLocks noChangeArrowheads="1"/>
          </p:cNvSpPr>
          <p:nvPr/>
        </p:nvSpPr>
        <p:spPr bwMode="auto">
          <a:xfrm>
            <a:off x="2508314" y="3836975"/>
            <a:ext cx="2377574" cy="215444"/>
          </a:xfrm>
          <a:prstGeom prst="rect">
            <a:avLst/>
          </a:prstGeom>
          <a:noFill/>
          <a:ln w="9525">
            <a:noFill/>
            <a:miter lim="800000"/>
            <a:headEnd/>
            <a:tailEnd/>
          </a:ln>
        </p:spPr>
        <p:txBody>
          <a:bodyPr wrap="none">
            <a:spAutoFit/>
          </a:bodyPr>
          <a:lstStyle/>
          <a:p>
            <a:r>
              <a:rPr lang="en-US" altLang="ko-KR" sz="800" dirty="0"/>
              <a:t>Cash Value / Surrender Value Projection Option</a:t>
            </a:r>
            <a:endParaRPr lang="ko-KR" altLang="ko-KR" sz="800" dirty="0"/>
          </a:p>
        </p:txBody>
      </p:sp>
      <p:sp>
        <p:nvSpPr>
          <p:cNvPr id="25" name="직사각형 270"/>
          <p:cNvSpPr>
            <a:spLocks noChangeArrowheads="1"/>
          </p:cNvSpPr>
          <p:nvPr/>
        </p:nvSpPr>
        <p:spPr bwMode="auto">
          <a:xfrm>
            <a:off x="2361660" y="4279358"/>
            <a:ext cx="841375" cy="195262"/>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Target CV/SV</a:t>
            </a:r>
            <a:endParaRPr kumimoji="0" lang="ko-KR" altLang="en-US" sz="800" dirty="0">
              <a:latin typeface="맑은 고딕" pitchFamily="50" charset="-127"/>
              <a:ea typeface="맑은 고딕" pitchFamily="50" charset="-127"/>
            </a:endParaRPr>
          </a:p>
        </p:txBody>
      </p:sp>
      <p:sp>
        <p:nvSpPr>
          <p:cNvPr id="26" name="AutoShape 318"/>
          <p:cNvSpPr>
            <a:spLocks noChangeArrowheads="1"/>
          </p:cNvSpPr>
          <p:nvPr/>
        </p:nvSpPr>
        <p:spPr bwMode="auto">
          <a:xfrm>
            <a:off x="3241135" y="4268245"/>
            <a:ext cx="1050925"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27" name="직사각형 270"/>
          <p:cNvSpPr>
            <a:spLocks noChangeArrowheads="1"/>
          </p:cNvSpPr>
          <p:nvPr/>
        </p:nvSpPr>
        <p:spPr bwMode="auto">
          <a:xfrm>
            <a:off x="2361659" y="4594420"/>
            <a:ext cx="841375" cy="195262"/>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ANB</a:t>
            </a:r>
            <a:endParaRPr kumimoji="0" lang="ko-KR" altLang="en-US" sz="800" dirty="0">
              <a:latin typeface="맑은 고딕" pitchFamily="50" charset="-127"/>
              <a:ea typeface="맑은 고딕" pitchFamily="50" charset="-127"/>
            </a:endParaRPr>
          </a:p>
        </p:txBody>
      </p:sp>
      <p:sp>
        <p:nvSpPr>
          <p:cNvPr id="28" name="AutoShape 318"/>
          <p:cNvSpPr>
            <a:spLocks noChangeArrowheads="1"/>
          </p:cNvSpPr>
          <p:nvPr/>
        </p:nvSpPr>
        <p:spPr bwMode="auto">
          <a:xfrm>
            <a:off x="3241135" y="4576844"/>
            <a:ext cx="1050925"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29" name="직사각형 28"/>
          <p:cNvSpPr/>
          <p:nvPr/>
        </p:nvSpPr>
        <p:spPr bwMode="auto">
          <a:xfrm>
            <a:off x="2282819" y="4128548"/>
            <a:ext cx="3118800" cy="775230"/>
          </a:xfrm>
          <a:prstGeom prst="rect">
            <a:avLst/>
          </a:prstGeom>
          <a:noFill/>
          <a:ln w="6350" algn="ctr">
            <a:solidFill>
              <a:schemeClr val="bg1">
                <a:lumMod val="50000"/>
              </a:schemeClr>
            </a:solidFill>
            <a:miter lim="800000"/>
            <a:headEnd/>
            <a:tailEnd/>
          </a:ln>
        </p:spPr>
        <p:txBody>
          <a:bodyPr wrap="none" lIns="90000" tIns="46800" rIns="90000" bIns="46800" rtlCol="0" anchor="ctr"/>
          <a:lstStyle/>
          <a:p>
            <a:pPr marL="92075" indent="-92075" algn="ctr"/>
            <a:endParaRPr lang="ko-KR" altLang="en-US" sz="800" dirty="0" smtClean="0">
              <a:solidFill>
                <a:srgbClr val="FFFFFF"/>
              </a:solidFill>
              <a:latin typeface="Trebuchet MS"/>
            </a:endParaRPr>
          </a:p>
        </p:txBody>
      </p:sp>
      <p:pic>
        <p:nvPicPr>
          <p:cNvPr id="20" name="그림 82" descr="ico_radioOff.png"/>
          <p:cNvPicPr>
            <a:picLocks noChangeAspect="1"/>
          </p:cNvPicPr>
          <p:nvPr/>
        </p:nvPicPr>
        <p:blipFill>
          <a:blip r:embed="rId3" cstate="print"/>
          <a:srcRect/>
          <a:stretch>
            <a:fillRect/>
          </a:stretch>
        </p:blipFill>
        <p:spPr bwMode="auto">
          <a:xfrm>
            <a:off x="2313247" y="2554738"/>
            <a:ext cx="173182" cy="173182"/>
          </a:xfrm>
          <a:prstGeom prst="rect">
            <a:avLst/>
          </a:prstGeom>
          <a:noFill/>
          <a:ln w="9525">
            <a:noFill/>
            <a:miter lim="800000"/>
            <a:headEnd/>
            <a:tailEnd/>
          </a:ln>
        </p:spPr>
      </p:pic>
      <p:sp>
        <p:nvSpPr>
          <p:cNvPr id="21" name="직사각형 270"/>
          <p:cNvSpPr>
            <a:spLocks noChangeArrowheads="1"/>
          </p:cNvSpPr>
          <p:nvPr/>
        </p:nvSpPr>
        <p:spPr bwMode="auto">
          <a:xfrm>
            <a:off x="2508314" y="2541317"/>
            <a:ext cx="1462087"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Policy Sustainability Option</a:t>
            </a:r>
            <a:endParaRPr kumimoji="0" lang="ko-KR" altLang="en-US" sz="800" dirty="0">
              <a:latin typeface="맑은 고딕" pitchFamily="50" charset="-127"/>
              <a:ea typeface="맑은 고딕" pitchFamily="50" charset="-127"/>
            </a:endParaRPr>
          </a:p>
        </p:txBody>
      </p:sp>
      <p:pic>
        <p:nvPicPr>
          <p:cNvPr id="22" name="그림 81" descr="radioBtn_on.png"/>
          <p:cNvPicPr>
            <a:picLocks noChangeAspect="1"/>
          </p:cNvPicPr>
          <p:nvPr/>
        </p:nvPicPr>
        <p:blipFill>
          <a:blip r:embed="rId4" cstate="print"/>
          <a:srcRect/>
          <a:stretch>
            <a:fillRect/>
          </a:stretch>
        </p:blipFill>
        <p:spPr bwMode="auto">
          <a:xfrm>
            <a:off x="2415974" y="2961478"/>
            <a:ext cx="152400" cy="152400"/>
          </a:xfrm>
          <a:prstGeom prst="rect">
            <a:avLst/>
          </a:prstGeom>
          <a:noFill/>
          <a:ln w="9525">
            <a:noFill/>
            <a:miter lim="800000"/>
            <a:headEnd/>
            <a:tailEnd/>
          </a:ln>
        </p:spPr>
      </p:pic>
      <p:pic>
        <p:nvPicPr>
          <p:cNvPr id="30" name="그림 82" descr="radioBtn.png"/>
          <p:cNvPicPr>
            <a:picLocks noChangeAspect="1"/>
          </p:cNvPicPr>
          <p:nvPr/>
        </p:nvPicPr>
        <p:blipFill>
          <a:blip r:embed="rId5" cstate="print"/>
          <a:srcRect/>
          <a:stretch>
            <a:fillRect/>
          </a:stretch>
        </p:blipFill>
        <p:spPr bwMode="auto">
          <a:xfrm>
            <a:off x="3476424" y="2967828"/>
            <a:ext cx="152400" cy="152400"/>
          </a:xfrm>
          <a:prstGeom prst="rect">
            <a:avLst/>
          </a:prstGeom>
          <a:noFill/>
          <a:ln w="9525">
            <a:noFill/>
            <a:miter lim="800000"/>
            <a:headEnd/>
            <a:tailEnd/>
          </a:ln>
        </p:spPr>
      </p:pic>
      <p:sp>
        <p:nvSpPr>
          <p:cNvPr id="31" name="직사각형 270"/>
          <p:cNvSpPr>
            <a:spLocks noChangeArrowheads="1"/>
          </p:cNvSpPr>
          <p:nvPr/>
        </p:nvSpPr>
        <p:spPr bwMode="auto">
          <a:xfrm>
            <a:off x="2538211" y="2944016"/>
            <a:ext cx="841375" cy="195262"/>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Up to age </a:t>
            </a:r>
            <a:r>
              <a:rPr kumimoji="0" lang="en-US" altLang="ko-KR" sz="800" dirty="0" smtClean="0">
                <a:latin typeface="맑은 고딕" pitchFamily="50" charset="-127"/>
                <a:ea typeface="맑은 고딕" pitchFamily="50" charset="-127"/>
              </a:rPr>
              <a:t>60</a:t>
            </a:r>
            <a:endParaRPr kumimoji="0" lang="ko-KR" altLang="en-US" sz="800" dirty="0">
              <a:latin typeface="맑은 고딕" pitchFamily="50" charset="-127"/>
              <a:ea typeface="맑은 고딕" pitchFamily="50" charset="-127"/>
            </a:endParaRPr>
          </a:p>
        </p:txBody>
      </p:sp>
      <p:sp>
        <p:nvSpPr>
          <p:cNvPr id="32" name="직사각형 270"/>
          <p:cNvSpPr>
            <a:spLocks noChangeArrowheads="1"/>
          </p:cNvSpPr>
          <p:nvPr/>
        </p:nvSpPr>
        <p:spPr bwMode="auto">
          <a:xfrm>
            <a:off x="3628824" y="2944016"/>
            <a:ext cx="806631"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Up to age </a:t>
            </a:r>
            <a:r>
              <a:rPr kumimoji="0" lang="en-US" altLang="ko-KR" sz="800" dirty="0" smtClean="0">
                <a:latin typeface="맑은 고딕" pitchFamily="50" charset="-127"/>
                <a:ea typeface="맑은 고딕" pitchFamily="50" charset="-127"/>
              </a:rPr>
              <a:t>85</a:t>
            </a:r>
            <a:endParaRPr kumimoji="0" lang="ko-KR" altLang="en-US" sz="800" dirty="0">
              <a:solidFill>
                <a:srgbClr val="FF0000"/>
              </a:solidFill>
              <a:latin typeface="맑은 고딕" pitchFamily="50" charset="-127"/>
              <a:ea typeface="맑은 고딕" pitchFamily="50" charset="-127"/>
            </a:endParaRPr>
          </a:p>
        </p:txBody>
      </p:sp>
      <p:pic>
        <p:nvPicPr>
          <p:cNvPr id="35" name="그림 82" descr="radioBtn.png"/>
          <p:cNvPicPr>
            <a:picLocks noChangeAspect="1"/>
          </p:cNvPicPr>
          <p:nvPr/>
        </p:nvPicPr>
        <p:blipFill>
          <a:blip r:embed="rId5" cstate="print"/>
          <a:srcRect/>
          <a:stretch>
            <a:fillRect/>
          </a:stretch>
        </p:blipFill>
        <p:spPr bwMode="auto">
          <a:xfrm>
            <a:off x="2424705" y="3355311"/>
            <a:ext cx="152400" cy="152400"/>
          </a:xfrm>
          <a:prstGeom prst="rect">
            <a:avLst/>
          </a:prstGeom>
          <a:noFill/>
          <a:ln w="9525">
            <a:noFill/>
            <a:miter lim="800000"/>
            <a:headEnd/>
            <a:tailEnd/>
          </a:ln>
        </p:spPr>
      </p:pic>
      <p:sp>
        <p:nvSpPr>
          <p:cNvPr id="36" name="직사각형 270"/>
          <p:cNvSpPr>
            <a:spLocks noChangeArrowheads="1"/>
          </p:cNvSpPr>
          <p:nvPr/>
        </p:nvSpPr>
        <p:spPr bwMode="auto">
          <a:xfrm>
            <a:off x="2577105" y="3331499"/>
            <a:ext cx="495300"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Others</a:t>
            </a:r>
            <a:endParaRPr kumimoji="0" lang="ko-KR" altLang="en-US" sz="800" dirty="0">
              <a:solidFill>
                <a:srgbClr val="FF0000"/>
              </a:solidFill>
              <a:latin typeface="맑은 고딕" pitchFamily="50" charset="-127"/>
              <a:ea typeface="맑은 고딕" pitchFamily="50" charset="-127"/>
            </a:endParaRPr>
          </a:p>
        </p:txBody>
      </p:sp>
      <p:sp>
        <p:nvSpPr>
          <p:cNvPr id="37" name="AutoShape 318"/>
          <p:cNvSpPr>
            <a:spLocks noChangeArrowheads="1"/>
          </p:cNvSpPr>
          <p:nvPr/>
        </p:nvSpPr>
        <p:spPr bwMode="auto">
          <a:xfrm>
            <a:off x="3150192" y="3317211"/>
            <a:ext cx="706438"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38" name="직사각형 2"/>
          <p:cNvSpPr>
            <a:spLocks noChangeArrowheads="1"/>
          </p:cNvSpPr>
          <p:nvPr/>
        </p:nvSpPr>
        <p:spPr bwMode="auto">
          <a:xfrm>
            <a:off x="2350219" y="2867749"/>
            <a:ext cx="3012822" cy="737002"/>
          </a:xfrm>
          <a:prstGeom prst="rect">
            <a:avLst/>
          </a:prstGeom>
          <a:noFill/>
          <a:ln w="6350" algn="ctr">
            <a:solidFill>
              <a:srgbClr val="FF0000"/>
            </a:solidFill>
            <a:miter lim="800000"/>
            <a:headEnd/>
            <a:tailEnd/>
          </a:ln>
        </p:spPr>
        <p:txBody>
          <a:bodyPr wrap="none" lIns="90000" tIns="46800" rIns="90000" bIns="46800" anchor="ctr"/>
          <a:lstStyle/>
          <a:p>
            <a:pPr marL="92075" indent="-92075" algn="ctr"/>
            <a:endParaRPr lang="ko-KR" altLang="en-US" sz="800">
              <a:solidFill>
                <a:srgbClr val="FFFFFF"/>
              </a:solidFill>
              <a:latin typeface="Trebuchet MS" pitchFamily="34" charset="0"/>
            </a:endParaRPr>
          </a:p>
        </p:txBody>
      </p:sp>
      <p:sp>
        <p:nvSpPr>
          <p:cNvPr id="39" name="타원 726"/>
          <p:cNvSpPr>
            <a:spLocks noChangeArrowheads="1"/>
          </p:cNvSpPr>
          <p:nvPr/>
        </p:nvSpPr>
        <p:spPr bwMode="auto">
          <a:xfrm>
            <a:off x="2298767" y="2823894"/>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a:solidFill>
                  <a:srgbClr val="FFFFFF"/>
                </a:solidFill>
                <a:latin typeface="Calibri" pitchFamily="34" charset="0"/>
                <a:ea typeface="맑은 고딕" pitchFamily="50" charset="-127"/>
              </a:rPr>
              <a:t>1</a:t>
            </a:r>
          </a:p>
        </p:txBody>
      </p:sp>
      <p:sp>
        <p:nvSpPr>
          <p:cNvPr id="40" name="직사각형 39"/>
          <p:cNvSpPr/>
          <p:nvPr/>
        </p:nvSpPr>
        <p:spPr bwMode="auto">
          <a:xfrm>
            <a:off x="2283424" y="2795849"/>
            <a:ext cx="3118839" cy="880802"/>
          </a:xfrm>
          <a:prstGeom prst="rect">
            <a:avLst/>
          </a:prstGeom>
          <a:noFill/>
          <a:ln w="6350" algn="ctr">
            <a:solidFill>
              <a:schemeClr val="bg1">
                <a:lumMod val="50000"/>
              </a:schemeClr>
            </a:solidFill>
            <a:miter lim="800000"/>
            <a:headEnd/>
            <a:tailEnd/>
          </a:ln>
        </p:spPr>
        <p:txBody>
          <a:bodyPr wrap="none" lIns="90000" tIns="46800" rIns="90000" bIns="46800" rtlCol="0" anchor="ctr"/>
          <a:lstStyle/>
          <a:p>
            <a:pPr marL="92075" indent="-92075" algn="ctr"/>
            <a:endParaRPr lang="ko-KR" altLang="en-US" sz="800" dirty="0" smtClean="0">
              <a:solidFill>
                <a:srgbClr val="FFFFFF"/>
              </a:solidFill>
              <a:latin typeface="Trebuchet MS"/>
            </a:endParaRPr>
          </a:p>
        </p:txBody>
      </p:sp>
    </p:spTree>
    <p:extLst>
      <p:ext uri="{BB962C8B-B14F-4D97-AF65-F5344CB8AC3E}">
        <p14:creationId xmlns="" xmlns:p14="http://schemas.microsoft.com/office/powerpoint/2010/main" val="84678310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제목 1"/>
          <p:cNvSpPr>
            <a:spLocks noGrp="1"/>
          </p:cNvSpPr>
          <p:nvPr>
            <p:ph type="title"/>
          </p:nvPr>
        </p:nvSpPr>
        <p:spPr/>
        <p:txBody>
          <a:bodyPr/>
          <a:lstStyle/>
          <a:p>
            <a:r>
              <a:rPr lang="en-US" altLang="ko-KR" sz="1800" smtClean="0"/>
              <a:t>6. Sales Illustration</a:t>
            </a:r>
            <a:endParaRPr sz="1800" smtClean="0"/>
          </a:p>
        </p:txBody>
      </p:sp>
      <p:sp>
        <p:nvSpPr>
          <p:cNvPr id="37891" name="내용 개체 틀 2"/>
          <p:cNvSpPr>
            <a:spLocks noGrp="1"/>
          </p:cNvSpPr>
          <p:nvPr>
            <p:ph idx="5"/>
          </p:nvPr>
        </p:nvSpPr>
        <p:spPr>
          <a:xfrm>
            <a:off x="223838" y="728663"/>
            <a:ext cx="6910387" cy="280987"/>
          </a:xfrm>
          <a:noFill/>
        </p:spPr>
        <p:txBody>
          <a:bodyPr/>
          <a:lstStyle/>
          <a:p>
            <a:pPr marL="0" indent="0">
              <a:buFont typeface="Wingdings" pitchFamily="2" charset="2"/>
              <a:buNone/>
            </a:pPr>
            <a:r>
              <a:rPr lang="en-US" altLang="ko-KR" smtClean="0"/>
              <a:t>6.3 Plan – Rider Information Popup</a:t>
            </a:r>
          </a:p>
        </p:txBody>
      </p:sp>
      <p:graphicFrame>
        <p:nvGraphicFramePr>
          <p:cNvPr id="37" name="Group 369"/>
          <p:cNvGraphicFramePr>
            <a:graphicFrameLocks noGrp="1"/>
          </p:cNvGraphicFramePr>
          <p:nvPr>
            <p:extLst>
              <p:ext uri="{D42A27DB-BD31-4B8C-83A1-F6EECF244321}">
                <p14:modId xmlns="" xmlns:p14="http://schemas.microsoft.com/office/powerpoint/2010/main" val="1691628348"/>
              </p:ext>
            </p:extLst>
          </p:nvPr>
        </p:nvGraphicFramePr>
        <p:xfrm>
          <a:off x="7534275" y="919163"/>
          <a:ext cx="2371725" cy="357188"/>
        </p:xfrm>
        <a:graphic>
          <a:graphicData uri="http://schemas.openxmlformats.org/drawingml/2006/table">
            <a:tbl>
              <a:tblPr/>
              <a:tblGrid>
                <a:gridCol w="255588"/>
                <a:gridCol w="2116137"/>
              </a:tblGrid>
              <a:tr h="357188">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
                      </a:r>
                    </a:p>
                  </a:txBody>
                  <a:tcPr marL="0" marR="0" marT="45698" marB="45698"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Rider description message will be displayed</a:t>
                      </a:r>
                    </a:p>
                  </a:txBody>
                  <a:tcPr marL="36000" marR="36000" marT="35983" marB="3598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37899" name="그룹 211"/>
          <p:cNvGrpSpPr>
            <a:grpSpLocks/>
          </p:cNvGrpSpPr>
          <p:nvPr/>
        </p:nvGrpSpPr>
        <p:grpSpPr bwMode="auto">
          <a:xfrm>
            <a:off x="306388" y="1066800"/>
            <a:ext cx="7056437" cy="5292725"/>
            <a:chOff x="573088" y="1447793"/>
            <a:chExt cx="4939200" cy="4939182"/>
          </a:xfrm>
        </p:grpSpPr>
        <p:sp>
          <p:nvSpPr>
            <p:cNvPr id="168" name="직사각형 167"/>
            <p:cNvSpPr>
              <a:spLocks/>
            </p:cNvSpPr>
            <p:nvPr/>
          </p:nvSpPr>
          <p:spPr bwMode="auto">
            <a:xfrm rot="10800000" flipV="1">
              <a:off x="573088" y="1447793"/>
              <a:ext cx="4939200" cy="4939182"/>
            </a:xfrm>
            <a:prstGeom prst="rect">
              <a:avLst/>
            </a:prstGeom>
            <a:solidFill>
              <a:schemeClr val="bg1">
                <a:lumMod val="85000"/>
              </a:schemeClr>
            </a:solidFill>
            <a:ln w="12700" cap="flat" cmpd="sng" algn="ctr">
              <a:solidFill>
                <a:srgbClr val="808080">
                  <a:lumMod val="75000"/>
                </a:srgbClr>
              </a:solidFill>
              <a:prstDash val="solid"/>
              <a:round/>
              <a:headEnd type="none" w="med" len="med"/>
              <a:tailEnd type="none" w="med" len="med"/>
            </a:ln>
            <a:effectLst>
              <a:outerShdw dist="38100" dir="2700000" algn="ctr" rotWithShape="0">
                <a:srgbClr val="FFFFFF">
                  <a:lumMod val="75000"/>
                </a:srgbClr>
              </a:outerShdw>
            </a:effectLst>
          </p:spPr>
          <p:txBody>
            <a:bodyPr/>
            <a:lstStyle/>
            <a:p>
              <a:pPr latinLnBrk="0">
                <a:defRPr/>
              </a:pPr>
              <a:endParaRPr kumimoji="0" lang="ko-KR" altLang="en-US">
                <a:latin typeface="Trebuchet MS" pitchFamily="34" charset="0"/>
                <a:ea typeface="맑은 고딕" pitchFamily="50" charset="-127"/>
              </a:endParaRPr>
            </a:p>
          </p:txBody>
        </p:sp>
        <p:sp>
          <p:nvSpPr>
            <p:cNvPr id="37905" name="직사각형 168"/>
            <p:cNvSpPr>
              <a:spLocks noChangeArrowheads="1"/>
            </p:cNvSpPr>
            <p:nvPr/>
          </p:nvSpPr>
          <p:spPr bwMode="auto">
            <a:xfrm>
              <a:off x="573088" y="1447793"/>
              <a:ext cx="4936978" cy="108147"/>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grpSp>
      <p:sp>
        <p:nvSpPr>
          <p:cNvPr id="170" name="모서리가 둥근 직사각형 169"/>
          <p:cNvSpPr/>
          <p:nvPr/>
        </p:nvSpPr>
        <p:spPr bwMode="auto">
          <a:xfrm>
            <a:off x="2273300" y="2952750"/>
            <a:ext cx="3184525" cy="1190625"/>
          </a:xfrm>
          <a:prstGeom prst="roundRect">
            <a:avLst>
              <a:gd name="adj" fmla="val 0"/>
            </a:avLst>
          </a:prstGeom>
          <a:solidFill>
            <a:schemeClr val="bg1"/>
          </a:solidFill>
          <a:ln w="31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108000" tIns="180000" rIns="108000" bIns="180000" anchor="ctr"/>
          <a:lstStyle/>
          <a:p>
            <a:pPr algn="ctr">
              <a:defRPr/>
            </a:pPr>
            <a:endParaRPr lang="ko-KR" altLang="en-US" sz="1200">
              <a:solidFill>
                <a:schemeClr val="bg1"/>
              </a:solidFill>
              <a:latin typeface="Trebuchet MS" pitchFamily="34" charset="0"/>
              <a:ea typeface="맑은 고딕" pitchFamily="50" charset="-127"/>
            </a:endParaRPr>
          </a:p>
        </p:txBody>
      </p:sp>
      <p:sp>
        <p:nvSpPr>
          <p:cNvPr id="37901" name="직사각형 170"/>
          <p:cNvSpPr>
            <a:spLocks/>
          </p:cNvSpPr>
          <p:nvPr/>
        </p:nvSpPr>
        <p:spPr bwMode="auto">
          <a:xfrm>
            <a:off x="2273300" y="2959100"/>
            <a:ext cx="3184525" cy="303213"/>
          </a:xfrm>
          <a:prstGeom prst="rect">
            <a:avLst/>
          </a:prstGeom>
          <a:solidFill>
            <a:srgbClr val="595959"/>
          </a:solidFill>
          <a:ln w="3175" algn="ctr">
            <a:noFill/>
            <a:miter lim="800000"/>
            <a:headEnd/>
            <a:tailEnd/>
          </a:ln>
        </p:spPr>
        <p:txBody>
          <a:bodyPr anchor="ctr"/>
          <a:lstStyle/>
          <a:p>
            <a:pPr latinLnBrk="0"/>
            <a:r>
              <a:rPr lang="en-US" altLang="ko-KR" sz="1100">
                <a:solidFill>
                  <a:schemeClr val="bg1"/>
                </a:solidFill>
                <a:latin typeface="Trebuchet MS" pitchFamily="34" charset="0"/>
                <a:ea typeface="맑은 고딕" pitchFamily="50" charset="-127"/>
              </a:rPr>
              <a:t>Accident Benefit Rider Information</a:t>
            </a:r>
            <a:endParaRPr lang="ko-KR" altLang="en-US" sz="1100">
              <a:solidFill>
                <a:schemeClr val="bg1"/>
              </a:solidFill>
              <a:latin typeface="Trebuchet MS" pitchFamily="34" charset="0"/>
              <a:ea typeface="맑은 고딕" pitchFamily="50" charset="-127"/>
            </a:endParaRPr>
          </a:p>
        </p:txBody>
      </p:sp>
      <p:sp>
        <p:nvSpPr>
          <p:cNvPr id="37902" name="십자형 171"/>
          <p:cNvSpPr>
            <a:spLocks noChangeArrowheads="1"/>
          </p:cNvSpPr>
          <p:nvPr/>
        </p:nvSpPr>
        <p:spPr bwMode="auto">
          <a:xfrm rot="2700000">
            <a:off x="5220494" y="3051969"/>
            <a:ext cx="120650" cy="122238"/>
          </a:xfrm>
          <a:prstGeom prst="plus">
            <a:avLst>
              <a:gd name="adj" fmla="val 39407"/>
            </a:avLst>
          </a:prstGeom>
          <a:solidFill>
            <a:schemeClr val="bg1"/>
          </a:solidFill>
          <a:ln w="9525" algn="ctr">
            <a:noFill/>
            <a:round/>
            <a:headEnd/>
            <a:tailEnd/>
          </a:ln>
        </p:spPr>
        <p:txBody>
          <a:bodyPr wrap="none" lIns="0" tIns="0" rIns="0" bIns="0" anchor="ctr"/>
          <a:lstStyle/>
          <a:p>
            <a:pPr algn="ctr" latinLnBrk="0"/>
            <a:endParaRPr lang="ko-KR" altLang="en-US" sz="1200">
              <a:latin typeface="Trebuchet MS" pitchFamily="34" charset="0"/>
              <a:ea typeface="맑은 고딕" pitchFamily="50" charset="-127"/>
            </a:endParaRPr>
          </a:p>
        </p:txBody>
      </p:sp>
      <p:sp>
        <p:nvSpPr>
          <p:cNvPr id="37903" name="TextBox 1"/>
          <p:cNvSpPr txBox="1">
            <a:spLocks noChangeArrowheads="1"/>
          </p:cNvSpPr>
          <p:nvPr/>
        </p:nvSpPr>
        <p:spPr bwMode="auto">
          <a:xfrm>
            <a:off x="2273300" y="3338513"/>
            <a:ext cx="3184525" cy="708025"/>
          </a:xfrm>
          <a:prstGeom prst="rect">
            <a:avLst/>
          </a:prstGeom>
          <a:noFill/>
          <a:ln w="9525">
            <a:noFill/>
            <a:miter lim="800000"/>
            <a:headEnd/>
            <a:tailEnd/>
          </a:ln>
        </p:spPr>
        <p:txBody>
          <a:bodyPr>
            <a:spAutoFit/>
          </a:bodyPr>
          <a:lstStyle/>
          <a:p>
            <a:r>
              <a:rPr lang="en-US" altLang="ko-KR" dirty="0"/>
              <a:t>This rider provides additional protection up to age 65 to meet the financial consequences of injuries sustained or sudden accidental death resulting within 90 days from an accident.</a:t>
            </a:r>
          </a:p>
        </p:txBody>
      </p:sp>
    </p:spTree>
    <p:extLst>
      <p:ext uri="{BB962C8B-B14F-4D97-AF65-F5344CB8AC3E}">
        <p14:creationId xmlns="" xmlns:p14="http://schemas.microsoft.com/office/powerpoint/2010/main" val="314431180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제목 5"/>
          <p:cNvSpPr txBox="1">
            <a:spLocks/>
          </p:cNvSpPr>
          <p:nvPr/>
        </p:nvSpPr>
        <p:spPr bwMode="auto">
          <a:xfrm>
            <a:off x="630238" y="2795588"/>
            <a:ext cx="7715250" cy="820737"/>
          </a:xfrm>
          <a:prstGeom prst="rect">
            <a:avLst/>
          </a:prstGeom>
          <a:noFill/>
          <a:ln w="9525">
            <a:noFill/>
            <a:miter lim="800000"/>
            <a:headEnd/>
            <a:tailEnd/>
          </a:ln>
        </p:spPr>
        <p:txBody>
          <a:bodyPr/>
          <a:lstStyle/>
          <a:p>
            <a:pPr eaLnBrk="0" hangingPunct="0"/>
            <a:r>
              <a:rPr kumimoji="0" lang="en-US" altLang="ko-KR" sz="4400" dirty="0">
                <a:solidFill>
                  <a:schemeClr val="bg1"/>
                </a:solidFill>
                <a:latin typeface="Trebuchet MS" pitchFamily="34" charset="0"/>
                <a:ea typeface="맑은 고딕" pitchFamily="50" charset="-127"/>
              </a:rPr>
              <a:t>Plan </a:t>
            </a:r>
            <a:r>
              <a:rPr kumimoji="0" lang="en-US" altLang="ko-KR" sz="4400" dirty="0" smtClean="0">
                <a:solidFill>
                  <a:schemeClr val="bg1"/>
                </a:solidFill>
                <a:latin typeface="Trebuchet MS" pitchFamily="34" charset="0"/>
                <a:ea typeface="맑은 고딕" pitchFamily="50" charset="-127"/>
              </a:rPr>
              <a:t>– </a:t>
            </a:r>
            <a:r>
              <a:rPr kumimoji="0" lang="en-US" altLang="ko-KR" sz="3600" dirty="0" err="1" smtClean="0">
                <a:solidFill>
                  <a:schemeClr val="bg1"/>
                </a:solidFill>
                <a:latin typeface="Trebuchet MS" pitchFamily="34" charset="0"/>
                <a:ea typeface="맑은 고딕" pitchFamily="50" charset="-127"/>
              </a:rPr>
              <a:t>AmCapital</a:t>
            </a:r>
            <a:endParaRPr kumimoji="0" lang="en-US" altLang="ko-KR" sz="3600" dirty="0">
              <a:solidFill>
                <a:schemeClr val="bg1"/>
              </a:solidFill>
              <a:latin typeface="Trebuchet MS" pitchFamily="34" charset="0"/>
              <a:ea typeface="맑은 고딕" pitchFamily="50" charset="-127"/>
            </a:endParaRPr>
          </a:p>
        </p:txBody>
      </p:sp>
    </p:spTree>
    <p:extLst>
      <p:ext uri="{BB962C8B-B14F-4D97-AF65-F5344CB8AC3E}">
        <p14:creationId xmlns="" xmlns:p14="http://schemas.microsoft.com/office/powerpoint/2010/main" val="73949944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ko-KR" sz="1800" smtClean="0"/>
              <a:t>6. Sales Illustration</a:t>
            </a:r>
            <a:endParaRPr lang="en-US" sz="1800" smtClean="0"/>
          </a:p>
        </p:txBody>
      </p:sp>
      <p:sp>
        <p:nvSpPr>
          <p:cNvPr id="31747" name="Content Placeholder 2"/>
          <p:cNvSpPr>
            <a:spLocks noGrp="1"/>
          </p:cNvSpPr>
          <p:nvPr>
            <p:ph idx="5"/>
          </p:nvPr>
        </p:nvSpPr>
        <p:spPr>
          <a:xfrm>
            <a:off x="223838" y="728663"/>
            <a:ext cx="6910387" cy="280987"/>
          </a:xfrm>
          <a:noFill/>
        </p:spPr>
        <p:txBody>
          <a:bodyPr/>
          <a:lstStyle/>
          <a:p>
            <a:pPr marL="0" indent="0">
              <a:buNone/>
            </a:pPr>
            <a:r>
              <a:rPr lang="en-US" altLang="ko-KR" dirty="0" smtClean="0"/>
              <a:t>6.3 Plan </a:t>
            </a:r>
            <a:r>
              <a:rPr lang="en-US" altLang="ko-KR" dirty="0"/>
              <a:t>- </a:t>
            </a:r>
            <a:r>
              <a:rPr lang="en-US" altLang="ko-KR" dirty="0" err="1"/>
              <a:t>AmCapital</a:t>
            </a:r>
            <a:endParaRPr lang="en-US" altLang="ko-KR" dirty="0" smtClean="0"/>
          </a:p>
        </p:txBody>
      </p:sp>
      <p:sp>
        <p:nvSpPr>
          <p:cNvPr id="31748"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31749"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31750"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31751" name="그룹 170"/>
          <p:cNvGrpSpPr>
            <a:grpSpLocks/>
          </p:cNvGrpSpPr>
          <p:nvPr/>
        </p:nvGrpSpPr>
        <p:grpSpPr bwMode="auto">
          <a:xfrm rot="-8100000">
            <a:off x="597694" y="1234281"/>
            <a:ext cx="212725" cy="214313"/>
            <a:chOff x="3740150" y="525463"/>
            <a:chExt cx="349250" cy="350837"/>
          </a:xfrm>
        </p:grpSpPr>
        <p:cxnSp>
          <p:nvCxnSpPr>
            <p:cNvPr id="9" name="직선 연결선 8"/>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0" name="직선 연결선 9"/>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31752" name="직사각형 21"/>
          <p:cNvSpPr>
            <a:spLocks noChangeArrowheads="1"/>
          </p:cNvSpPr>
          <p:nvPr/>
        </p:nvSpPr>
        <p:spPr bwMode="auto">
          <a:xfrm>
            <a:off x="844550" y="1216025"/>
            <a:ext cx="1279525"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Sales Illustration</a:t>
            </a:r>
            <a:endParaRPr lang="ko-KR" altLang="en-US" sz="1100">
              <a:latin typeface="Trebuchet MS" pitchFamily="34" charset="0"/>
              <a:ea typeface="맑은 고딕" pitchFamily="50" charset="-127"/>
            </a:endParaRPr>
          </a:p>
        </p:txBody>
      </p:sp>
      <p:pic>
        <p:nvPicPr>
          <p:cNvPr id="31753" name="Picture 28" descr="C:\Users\08539\Downloads\1403786430_45_Menu.png"/>
          <p:cNvPicPr>
            <a:picLocks noChangeAspect="1" noChangeArrowheads="1"/>
          </p:cNvPicPr>
          <p:nvPr/>
        </p:nvPicPr>
        <p:blipFill>
          <a:blip r:embed="rId3" cstate="print"/>
          <a:srcRect/>
          <a:stretch>
            <a:fillRect/>
          </a:stretch>
        </p:blipFill>
        <p:spPr bwMode="auto">
          <a:xfrm>
            <a:off x="393700" y="1227138"/>
            <a:ext cx="234950" cy="234950"/>
          </a:xfrm>
          <a:prstGeom prst="rect">
            <a:avLst/>
          </a:prstGeom>
          <a:noFill/>
          <a:ln w="9525">
            <a:noFill/>
            <a:miter lim="800000"/>
            <a:headEnd/>
            <a:tailEnd/>
          </a:ln>
        </p:spPr>
      </p:pic>
      <p:grpSp>
        <p:nvGrpSpPr>
          <p:cNvPr id="31754" name="그룹 170"/>
          <p:cNvGrpSpPr>
            <a:grpSpLocks/>
          </p:cNvGrpSpPr>
          <p:nvPr/>
        </p:nvGrpSpPr>
        <p:grpSpPr bwMode="auto">
          <a:xfrm rot="-8100000">
            <a:off x="2108200" y="1233488"/>
            <a:ext cx="212725" cy="215900"/>
            <a:chOff x="3740150" y="525463"/>
            <a:chExt cx="349250" cy="350837"/>
          </a:xfrm>
        </p:grpSpPr>
        <p:cxnSp>
          <p:nvCxnSpPr>
            <p:cNvPr id="17" name="직선 연결선 16"/>
            <p:cNvCxnSpPr/>
            <p:nvPr/>
          </p:nvCxnSpPr>
          <p:spPr bwMode="auto">
            <a:xfrm rot="5400000">
              <a:off x="3586759" y="696322"/>
              <a:ext cx="348258"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8" name="직선 연결선 17"/>
            <p:cNvCxnSpPr/>
            <p:nvPr/>
          </p:nvCxnSpPr>
          <p:spPr bwMode="auto">
            <a:xfrm rot="10800000">
              <a:off x="3743836" y="879644"/>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19" name="직사각형 21"/>
          <p:cNvSpPr>
            <a:spLocks noChangeArrowheads="1"/>
          </p:cNvSpPr>
          <p:nvPr/>
        </p:nvSpPr>
        <p:spPr bwMode="auto">
          <a:xfrm>
            <a:off x="2447925" y="1216025"/>
            <a:ext cx="468313"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kumimoji="0" lang="en-US" altLang="ko-KR" sz="1100" b="1" kern="0" dirty="0">
                <a:solidFill>
                  <a:srgbClr val="FFFFFF"/>
                </a:solidFill>
                <a:latin typeface="Trebuchet MS"/>
                <a:ea typeface="맑은 고딕"/>
              </a:rPr>
              <a:t>Plan</a:t>
            </a:r>
          </a:p>
        </p:txBody>
      </p:sp>
      <p:sp>
        <p:nvSpPr>
          <p:cNvPr id="20"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31757" name="모서리가 둥근 직사각형 89"/>
          <p:cNvSpPr>
            <a:spLocks noChangeArrowheads="1"/>
          </p:cNvSpPr>
          <p:nvPr/>
        </p:nvSpPr>
        <p:spPr bwMode="auto">
          <a:xfrm>
            <a:off x="393700" y="6078538"/>
            <a:ext cx="5143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graphicFrame>
        <p:nvGraphicFramePr>
          <p:cNvPr id="181" name="Group 369"/>
          <p:cNvGraphicFramePr>
            <a:graphicFrameLocks noGrp="1"/>
          </p:cNvGraphicFramePr>
          <p:nvPr>
            <p:extLst>
              <p:ext uri="{D42A27DB-BD31-4B8C-83A1-F6EECF244321}">
                <p14:modId xmlns="" xmlns:p14="http://schemas.microsoft.com/office/powerpoint/2010/main" val="2471228789"/>
              </p:ext>
            </p:extLst>
          </p:nvPr>
        </p:nvGraphicFramePr>
        <p:xfrm>
          <a:off x="7534275" y="917575"/>
          <a:ext cx="2371725" cy="657170"/>
        </p:xfrm>
        <a:graphic>
          <a:graphicData uri="http://schemas.openxmlformats.org/drawingml/2006/table">
            <a:tbl>
              <a:tblPr/>
              <a:tblGrid>
                <a:gridCol w="255588"/>
                <a:gridCol w="2116137"/>
              </a:tblGrid>
              <a:tr h="51117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p>
                  </a:txBody>
                  <a:tcPr marL="0" marR="0" marT="45691" marB="4569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8900" marR="0" lvl="0" indent="-88900" algn="l" defTabSz="941388" rtl="0" eaLnBrk="1" fontAlgn="base" latinLnBrk="0" hangingPunct="1">
                        <a:lnSpc>
                          <a:spcPct val="120000"/>
                        </a:lnSpc>
                        <a:spcBef>
                          <a:spcPct val="0"/>
                        </a:spcBef>
                        <a:spcAft>
                          <a:spcPct val="0"/>
                        </a:spcAft>
                        <a:buClr>
                          <a:srgbClr val="262673"/>
                        </a:buClr>
                        <a:buSzTx/>
                        <a:buFont typeface="Wingdings" pitchFamily="2" charset="2"/>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[Total Sum Assured] Text Input:</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Disabled</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AmCapital</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result will show only Total Sum Assured</a:t>
                      </a:r>
                    </a:p>
                  </a:txBody>
                  <a:tcPr marL="36000" marR="36000" marT="35977" marB="35977"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cxnSp>
        <p:nvCxnSpPr>
          <p:cNvPr id="76" name="직선 연결선 75"/>
          <p:cNvCxnSpPr/>
          <p:nvPr/>
        </p:nvCxnSpPr>
        <p:spPr bwMode="auto">
          <a:xfrm>
            <a:off x="298450" y="1792288"/>
            <a:ext cx="7038975" cy="0"/>
          </a:xfrm>
          <a:prstGeom prst="line">
            <a:avLst/>
          </a:prstGeom>
          <a:noFill/>
          <a:ln w="12700" cap="flat" cmpd="sng" algn="ctr">
            <a:solidFill>
              <a:schemeClr val="bg1">
                <a:lumMod val="50000"/>
              </a:schemeClr>
            </a:solidFill>
            <a:prstDash val="solid"/>
            <a:round/>
            <a:headEnd type="none" w="med" len="med"/>
            <a:tailEnd type="none"/>
          </a:ln>
          <a:effectLst/>
        </p:spPr>
      </p:cxnSp>
      <p:sp>
        <p:nvSpPr>
          <p:cNvPr id="238" name="직사각형 237"/>
          <p:cNvSpPr/>
          <p:nvPr/>
        </p:nvSpPr>
        <p:spPr bwMode="auto">
          <a:xfrm>
            <a:off x="293688" y="1792288"/>
            <a:ext cx="7045325" cy="276225"/>
          </a:xfrm>
          <a:prstGeom prst="rect">
            <a:avLst/>
          </a:prstGeom>
          <a:solidFill>
            <a:srgbClr val="7A93BC"/>
          </a:solidFill>
          <a:ln w="6350" algn="ctr">
            <a:solidFill>
              <a:schemeClr val="bg1">
                <a:lumMod val="50000"/>
              </a:schemeClr>
            </a:solidFill>
            <a:miter lim="800000"/>
            <a:headEnd/>
            <a:tailEnd/>
          </a:ln>
        </p:spPr>
        <p:txBody>
          <a:bodyPr wrap="none" lIns="90000" tIns="46800" rIns="90000" bIns="46800" anchor="ctr"/>
          <a:lstStyle/>
          <a:p>
            <a:pPr marL="92075" indent="-92075">
              <a:defRPr/>
            </a:pPr>
            <a:r>
              <a:rPr lang="en-US" altLang="ko-KR" sz="800">
                <a:solidFill>
                  <a:srgbClr val="FFFFFF"/>
                </a:solidFill>
                <a:latin typeface="Trebuchet MS" pitchFamily="34" charset="0"/>
                <a:ea typeface="맑은 고딕" pitchFamily="50" charset="-127"/>
              </a:rPr>
              <a:t>Basic</a:t>
            </a:r>
            <a:endParaRPr lang="ko-KR" altLang="en-US" sz="800">
              <a:solidFill>
                <a:srgbClr val="FFFFFF"/>
              </a:solidFill>
              <a:latin typeface="Trebuchet MS" pitchFamily="34" charset="0"/>
              <a:ea typeface="맑은 고딕" pitchFamily="50" charset="-127"/>
            </a:endParaRPr>
          </a:p>
        </p:txBody>
      </p:sp>
      <p:sp>
        <p:nvSpPr>
          <p:cNvPr id="31790" name="모서리가 둥근 직사각형 50"/>
          <p:cNvSpPr>
            <a:spLocks noChangeArrowheads="1"/>
          </p:cNvSpPr>
          <p:nvPr/>
        </p:nvSpPr>
        <p:spPr bwMode="auto">
          <a:xfrm>
            <a:off x="6472238" y="1808163"/>
            <a:ext cx="739775" cy="24447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Calculate</a:t>
            </a:r>
            <a:endParaRPr kumimoji="0" lang="ko-KR" altLang="en-US" sz="800" b="1">
              <a:latin typeface="맑은 고딕" pitchFamily="50" charset="-127"/>
              <a:ea typeface="맑은 고딕" pitchFamily="50" charset="-127"/>
            </a:endParaRPr>
          </a:p>
        </p:txBody>
      </p:sp>
      <p:sp>
        <p:nvSpPr>
          <p:cNvPr id="31845" name="직사각형 270"/>
          <p:cNvSpPr>
            <a:spLocks noChangeArrowheads="1"/>
          </p:cNvSpPr>
          <p:nvPr/>
        </p:nvSpPr>
        <p:spPr bwMode="auto">
          <a:xfrm>
            <a:off x="398463" y="2546350"/>
            <a:ext cx="728084"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Policy Term</a:t>
            </a:r>
            <a:endParaRPr kumimoji="0" lang="ko-KR" altLang="en-US" sz="800" dirty="0">
              <a:latin typeface="맑은 고딕" pitchFamily="50" charset="-127"/>
              <a:ea typeface="맑은 고딕" pitchFamily="50" charset="-127"/>
            </a:endParaRPr>
          </a:p>
        </p:txBody>
      </p:sp>
      <p:sp>
        <p:nvSpPr>
          <p:cNvPr id="31846" name="직사각형 270"/>
          <p:cNvSpPr>
            <a:spLocks noChangeArrowheads="1"/>
          </p:cNvSpPr>
          <p:nvPr/>
        </p:nvSpPr>
        <p:spPr bwMode="auto">
          <a:xfrm>
            <a:off x="411163" y="2905557"/>
            <a:ext cx="1178528"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u="sng" dirty="0">
                <a:latin typeface="맑은 고딕" pitchFamily="50" charset="-127"/>
                <a:ea typeface="맑은 고딕" pitchFamily="50" charset="-127"/>
              </a:rPr>
              <a:t>Single </a:t>
            </a:r>
            <a:r>
              <a:rPr kumimoji="0" lang="en-US" altLang="ko-KR" sz="800" u="sng" dirty="0" smtClean="0">
                <a:latin typeface="맑은 고딕" pitchFamily="50" charset="-127"/>
                <a:ea typeface="맑은 고딕" pitchFamily="50" charset="-127"/>
              </a:rPr>
              <a:t>Premium (</a:t>
            </a:r>
            <a:r>
              <a:rPr kumimoji="0" lang="en-US" altLang="ko-KR" sz="800" u="sng" dirty="0">
                <a:latin typeface="맑은 고딕" pitchFamily="50" charset="-127"/>
                <a:ea typeface="맑은 고딕" pitchFamily="50" charset="-127"/>
              </a:rPr>
              <a:t>RM)</a:t>
            </a:r>
            <a:endParaRPr kumimoji="0" lang="ko-KR" altLang="en-US" sz="800" u="sng" dirty="0">
              <a:latin typeface="맑은 고딕" pitchFamily="50" charset="-127"/>
              <a:ea typeface="맑은 고딕" pitchFamily="50" charset="-127"/>
            </a:endParaRPr>
          </a:p>
        </p:txBody>
      </p:sp>
      <p:sp>
        <p:nvSpPr>
          <p:cNvPr id="278" name="AutoShape 318"/>
          <p:cNvSpPr>
            <a:spLocks noChangeArrowheads="1"/>
          </p:cNvSpPr>
          <p:nvPr/>
        </p:nvSpPr>
        <p:spPr bwMode="auto">
          <a:xfrm>
            <a:off x="1651000" y="2884920"/>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293" name="AutoShape 318"/>
          <p:cNvSpPr>
            <a:spLocks noChangeArrowheads="1"/>
          </p:cNvSpPr>
          <p:nvPr/>
        </p:nvSpPr>
        <p:spPr bwMode="auto">
          <a:xfrm>
            <a:off x="1649413" y="2525713"/>
            <a:ext cx="2014537" cy="238125"/>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Disable Input</a:t>
            </a:r>
          </a:p>
        </p:txBody>
      </p:sp>
      <p:sp>
        <p:nvSpPr>
          <p:cNvPr id="31854" name="직사각형 270"/>
          <p:cNvSpPr>
            <a:spLocks noChangeArrowheads="1"/>
          </p:cNvSpPr>
          <p:nvPr/>
        </p:nvSpPr>
        <p:spPr bwMode="auto">
          <a:xfrm>
            <a:off x="403225" y="2209800"/>
            <a:ext cx="661988"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Plan Code</a:t>
            </a:r>
            <a:endParaRPr kumimoji="0" lang="ko-KR" altLang="en-US" sz="800">
              <a:latin typeface="맑은 고딕" pitchFamily="50" charset="-127"/>
              <a:ea typeface="맑은 고딕" pitchFamily="50" charset="-127"/>
            </a:endParaRPr>
          </a:p>
        </p:txBody>
      </p:sp>
      <p:sp>
        <p:nvSpPr>
          <p:cNvPr id="296" name="AutoShape 318"/>
          <p:cNvSpPr>
            <a:spLocks noChangeArrowheads="1"/>
          </p:cNvSpPr>
          <p:nvPr/>
        </p:nvSpPr>
        <p:spPr bwMode="auto">
          <a:xfrm>
            <a:off x="1649413" y="2190750"/>
            <a:ext cx="2014537"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smtClean="0">
                <a:solidFill>
                  <a:schemeClr val="bg1">
                    <a:lumMod val="50000"/>
                  </a:schemeClr>
                </a:solidFill>
                <a:latin typeface="Trebuchet MS"/>
                <a:ea typeface="맑은 고딕" pitchFamily="50" charset="-127"/>
              </a:rPr>
              <a:t>ULSP5</a:t>
            </a:r>
            <a:endParaRPr kumimoji="0" lang="en-US" altLang="ko-KR" sz="700" dirty="0">
              <a:solidFill>
                <a:schemeClr val="bg1">
                  <a:lumMod val="50000"/>
                </a:schemeClr>
              </a:solidFill>
              <a:latin typeface="Trebuchet MS"/>
              <a:ea typeface="맑은 고딕" pitchFamily="50" charset="-127"/>
            </a:endParaRPr>
          </a:p>
        </p:txBody>
      </p:sp>
      <p:sp>
        <p:nvSpPr>
          <p:cNvPr id="31856" name="직사각형 270"/>
          <p:cNvSpPr>
            <a:spLocks noChangeArrowheads="1"/>
          </p:cNvSpPr>
          <p:nvPr/>
        </p:nvSpPr>
        <p:spPr bwMode="auto">
          <a:xfrm>
            <a:off x="3919538" y="2208213"/>
            <a:ext cx="693737"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Plan Name</a:t>
            </a:r>
            <a:endParaRPr kumimoji="0" lang="ko-KR" altLang="en-US" sz="800">
              <a:latin typeface="맑은 고딕" pitchFamily="50" charset="-127"/>
              <a:ea typeface="맑은 고딕" pitchFamily="50" charset="-127"/>
            </a:endParaRPr>
          </a:p>
        </p:txBody>
      </p:sp>
      <p:sp>
        <p:nvSpPr>
          <p:cNvPr id="298" name="AutoShape 318"/>
          <p:cNvSpPr>
            <a:spLocks noChangeArrowheads="1"/>
          </p:cNvSpPr>
          <p:nvPr/>
        </p:nvSpPr>
        <p:spPr bwMode="auto">
          <a:xfrm>
            <a:off x="5159375" y="2179638"/>
            <a:ext cx="2012950"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err="1" smtClean="0">
                <a:solidFill>
                  <a:schemeClr val="bg1">
                    <a:lumMod val="50000"/>
                  </a:schemeClr>
                </a:solidFill>
                <a:latin typeface="Trebuchet MS"/>
                <a:ea typeface="맑은 고딕" pitchFamily="50" charset="-127"/>
              </a:rPr>
              <a:t>AmCapital</a:t>
            </a:r>
            <a:endParaRPr kumimoji="0" lang="en-US" altLang="ko-KR" sz="700" dirty="0">
              <a:solidFill>
                <a:schemeClr val="bg1">
                  <a:lumMod val="50000"/>
                </a:schemeClr>
              </a:solidFill>
              <a:latin typeface="Trebuchet MS"/>
              <a:ea typeface="맑은 고딕" pitchFamily="50" charset="-127"/>
            </a:endParaRPr>
          </a:p>
        </p:txBody>
      </p:sp>
      <p:sp>
        <p:nvSpPr>
          <p:cNvPr id="255" name="직사각형 125"/>
          <p:cNvSpPr>
            <a:spLocks noChangeArrowheads="1"/>
          </p:cNvSpPr>
          <p:nvPr/>
        </p:nvSpPr>
        <p:spPr bwMode="auto">
          <a:xfrm>
            <a:off x="292100" y="5743575"/>
            <a:ext cx="7056438" cy="303213"/>
          </a:xfrm>
          <a:prstGeom prst="rect">
            <a:avLst/>
          </a:prstGeom>
          <a:solidFill>
            <a:schemeClr val="accent1">
              <a:lumMod val="90000"/>
            </a:schemeClr>
          </a:solidFill>
          <a:ln w="6350" algn="ctr">
            <a:solidFill>
              <a:schemeClr val="tx1">
                <a:lumMod val="65000"/>
                <a:lumOff val="35000"/>
              </a:schemeClr>
            </a:solidFill>
            <a:miter lim="800000"/>
            <a:headEnd/>
            <a:tailEnd/>
          </a:ln>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94"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sp>
        <p:nvSpPr>
          <p:cNvPr id="95" name="직사각형 2"/>
          <p:cNvSpPr>
            <a:spLocks noChangeArrowheads="1"/>
          </p:cNvSpPr>
          <p:nvPr/>
        </p:nvSpPr>
        <p:spPr bwMode="auto">
          <a:xfrm>
            <a:off x="568325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98" name="순서도: 병합 97"/>
          <p:cNvSpPr/>
          <p:nvPr/>
        </p:nvSpPr>
        <p:spPr bwMode="auto">
          <a:xfrm>
            <a:off x="6451600" y="1298575"/>
            <a:ext cx="122238"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pic>
        <p:nvPicPr>
          <p:cNvPr id="31886" name="그림 105"/>
          <p:cNvPicPr>
            <a:picLocks noChangeAspect="1"/>
          </p:cNvPicPr>
          <p:nvPr/>
        </p:nvPicPr>
        <p:blipFill>
          <a:blip r:embed="rId4" cstate="print"/>
          <a:srcRect/>
          <a:stretch>
            <a:fillRect/>
          </a:stretch>
        </p:blipFill>
        <p:spPr bwMode="auto">
          <a:xfrm>
            <a:off x="6751638" y="1216025"/>
            <a:ext cx="250825" cy="250825"/>
          </a:xfrm>
          <a:prstGeom prst="rect">
            <a:avLst/>
          </a:prstGeom>
          <a:noFill/>
          <a:ln w="9525">
            <a:noFill/>
            <a:miter lim="800000"/>
            <a:headEnd/>
            <a:tailEnd/>
          </a:ln>
        </p:spPr>
      </p:pic>
      <p:sp>
        <p:nvSpPr>
          <p:cNvPr id="31887" name="모서리가 둥근 직사각형 89"/>
          <p:cNvSpPr>
            <a:spLocks noChangeArrowheads="1"/>
          </p:cNvSpPr>
          <p:nvPr/>
        </p:nvSpPr>
        <p:spPr bwMode="auto">
          <a:xfrm>
            <a:off x="5175250" y="6078538"/>
            <a:ext cx="601663"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Reference</a:t>
            </a:r>
            <a:endParaRPr kumimoji="0" lang="ko-KR" altLang="en-US" sz="800" b="1">
              <a:latin typeface="맑은 고딕" pitchFamily="50" charset="-127"/>
              <a:ea typeface="맑은 고딕" pitchFamily="50" charset="-127"/>
            </a:endParaRPr>
          </a:p>
        </p:txBody>
      </p:sp>
      <p:sp>
        <p:nvSpPr>
          <p:cNvPr id="31888" name="모서리가 둥근 직사각형 89"/>
          <p:cNvSpPr>
            <a:spLocks noChangeArrowheads="1"/>
          </p:cNvSpPr>
          <p:nvPr/>
        </p:nvSpPr>
        <p:spPr bwMode="auto">
          <a:xfrm>
            <a:off x="5822950" y="6078538"/>
            <a:ext cx="600075"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Brochure</a:t>
            </a:r>
            <a:endParaRPr kumimoji="0" lang="ko-KR" altLang="en-US" sz="800" b="1">
              <a:latin typeface="맑은 고딕" pitchFamily="50" charset="-127"/>
              <a:ea typeface="맑은 고딕" pitchFamily="50" charset="-127"/>
            </a:endParaRPr>
          </a:p>
        </p:txBody>
      </p:sp>
      <p:sp>
        <p:nvSpPr>
          <p:cNvPr id="31894" name="모서리가 둥근 직사각형 50"/>
          <p:cNvSpPr>
            <a:spLocks noChangeArrowheads="1"/>
          </p:cNvSpPr>
          <p:nvPr/>
        </p:nvSpPr>
        <p:spPr bwMode="auto">
          <a:xfrm>
            <a:off x="4430713" y="1808163"/>
            <a:ext cx="739775" cy="24447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dirty="0">
                <a:latin typeface="맑은 고딕" pitchFamily="50" charset="-127"/>
                <a:ea typeface="맑은 고딕" pitchFamily="50" charset="-127"/>
              </a:rPr>
              <a:t>Top Up</a:t>
            </a:r>
            <a:endParaRPr kumimoji="0" lang="ko-KR" altLang="en-US" sz="800" b="1" dirty="0">
              <a:latin typeface="맑은 고딕" pitchFamily="50" charset="-127"/>
              <a:ea typeface="맑은 고딕" pitchFamily="50" charset="-127"/>
            </a:endParaRPr>
          </a:p>
        </p:txBody>
      </p:sp>
      <p:sp>
        <p:nvSpPr>
          <p:cNvPr id="31895" name="모서리가 둥근 직사각형 50"/>
          <p:cNvSpPr>
            <a:spLocks noChangeArrowheads="1"/>
          </p:cNvSpPr>
          <p:nvPr/>
        </p:nvSpPr>
        <p:spPr bwMode="auto">
          <a:xfrm>
            <a:off x="3643313" y="1808163"/>
            <a:ext cx="739775" cy="24447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Fund Type</a:t>
            </a:r>
            <a:endParaRPr kumimoji="0" lang="ko-KR" altLang="en-US" sz="800" b="1">
              <a:latin typeface="맑은 고딕" pitchFamily="50" charset="-127"/>
              <a:ea typeface="맑은 고딕" pitchFamily="50" charset="-127"/>
            </a:endParaRPr>
          </a:p>
        </p:txBody>
      </p:sp>
      <p:sp>
        <p:nvSpPr>
          <p:cNvPr id="31896" name="모서리가 둥근 직사각형 50"/>
          <p:cNvSpPr>
            <a:spLocks noChangeArrowheads="1"/>
          </p:cNvSpPr>
          <p:nvPr/>
        </p:nvSpPr>
        <p:spPr bwMode="auto">
          <a:xfrm>
            <a:off x="5240338" y="1808163"/>
            <a:ext cx="955675" cy="24447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Preference</a:t>
            </a:r>
            <a:endParaRPr kumimoji="0" lang="ko-KR" altLang="en-US" sz="800" b="1">
              <a:latin typeface="맑은 고딕" pitchFamily="50" charset="-127"/>
              <a:ea typeface="맑은 고딕" pitchFamily="50" charset="-127"/>
            </a:endParaRPr>
          </a:p>
        </p:txBody>
      </p:sp>
      <p:sp>
        <p:nvSpPr>
          <p:cNvPr id="31904" name="직사각형 270"/>
          <p:cNvSpPr>
            <a:spLocks noChangeArrowheads="1"/>
          </p:cNvSpPr>
          <p:nvPr/>
        </p:nvSpPr>
        <p:spPr bwMode="auto">
          <a:xfrm>
            <a:off x="5563235" y="5802313"/>
            <a:ext cx="1063112"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Total Sum Assured</a:t>
            </a:r>
            <a:endParaRPr kumimoji="0" lang="ko-KR" altLang="en-US" sz="800" dirty="0">
              <a:latin typeface="맑은 고딕" pitchFamily="50" charset="-127"/>
              <a:ea typeface="맑은 고딕" pitchFamily="50" charset="-127"/>
            </a:endParaRPr>
          </a:p>
        </p:txBody>
      </p:sp>
      <p:sp>
        <p:nvSpPr>
          <p:cNvPr id="140" name="AutoShape 318"/>
          <p:cNvSpPr>
            <a:spLocks noChangeArrowheads="1"/>
          </p:cNvSpPr>
          <p:nvPr/>
        </p:nvSpPr>
        <p:spPr bwMode="auto">
          <a:xfrm>
            <a:off x="6577013" y="5786438"/>
            <a:ext cx="709612" cy="203200"/>
          </a:xfrm>
          <a:prstGeom prst="flowChartAlternateProcess">
            <a:avLst/>
          </a:prstGeom>
          <a:solidFill>
            <a:schemeClr val="bg1">
              <a:lumMod val="85000"/>
            </a:schemeClr>
          </a:solidFill>
          <a:ln w="9525" algn="ctr">
            <a:solidFill>
              <a:schemeClr val="bg1">
                <a:lumMod val="50000"/>
              </a:schemeClr>
            </a:solidFill>
            <a:miter lim="800000"/>
            <a:headEnd/>
            <a:tailEnd/>
          </a:ln>
        </p:spPr>
        <p:txBody>
          <a:bodyPr wrap="none" anchor="ctr"/>
          <a:lstStyle/>
          <a:p>
            <a:pPr algn="r">
              <a:defRPr/>
            </a:pPr>
            <a:r>
              <a:rPr kumimoji="0" lang="en-US" altLang="ko-KR" sz="700" dirty="0" smtClean="0">
                <a:solidFill>
                  <a:schemeClr val="tx1"/>
                </a:solidFill>
                <a:latin typeface="Trebuchet MS"/>
                <a:ea typeface="맑은 고딕" pitchFamily="50" charset="-127"/>
              </a:rPr>
              <a:t>35,000</a:t>
            </a:r>
            <a:endParaRPr kumimoji="0" lang="en-US" altLang="ko-KR" sz="700" dirty="0">
              <a:solidFill>
                <a:schemeClr val="tx1"/>
              </a:solidFill>
              <a:latin typeface="Trebuchet MS"/>
              <a:ea typeface="맑은 고딕" pitchFamily="50" charset="-127"/>
            </a:endParaRPr>
          </a:p>
        </p:txBody>
      </p:sp>
      <p:sp>
        <p:nvSpPr>
          <p:cNvPr id="103" name="직사각형 270"/>
          <p:cNvSpPr>
            <a:spLocks noChangeArrowheads="1"/>
          </p:cNvSpPr>
          <p:nvPr/>
        </p:nvSpPr>
        <p:spPr bwMode="auto">
          <a:xfrm>
            <a:off x="3910012" y="2895600"/>
            <a:ext cx="1101584"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Frequency Payment</a:t>
            </a:r>
            <a:endParaRPr kumimoji="0" lang="ko-KR" altLang="en-US" sz="800" dirty="0">
              <a:latin typeface="맑은 고딕" pitchFamily="50" charset="-127"/>
              <a:ea typeface="맑은 고딕" pitchFamily="50" charset="-127"/>
            </a:endParaRPr>
          </a:p>
        </p:txBody>
      </p:sp>
      <p:grpSp>
        <p:nvGrpSpPr>
          <p:cNvPr id="105" name="그룹 300"/>
          <p:cNvGrpSpPr>
            <a:grpSpLocks/>
          </p:cNvGrpSpPr>
          <p:nvPr/>
        </p:nvGrpSpPr>
        <p:grpSpPr bwMode="auto">
          <a:xfrm>
            <a:off x="5156200" y="2895600"/>
            <a:ext cx="2012950" cy="215900"/>
            <a:chOff x="7133019" y="4307555"/>
            <a:chExt cx="2015921" cy="217261"/>
          </a:xfrm>
        </p:grpSpPr>
        <p:sp>
          <p:nvSpPr>
            <p:cNvPr id="106" name="모서리가 둥근 직사각형 258"/>
            <p:cNvSpPr>
              <a:spLocks noChangeArrowheads="1"/>
            </p:cNvSpPr>
            <p:nvPr/>
          </p:nvSpPr>
          <p:spPr bwMode="auto">
            <a:xfrm>
              <a:off x="7133019" y="4307555"/>
              <a:ext cx="2015921"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108" name="그룹 104"/>
            <p:cNvGrpSpPr>
              <a:grpSpLocks/>
            </p:cNvGrpSpPr>
            <p:nvPr/>
          </p:nvGrpSpPr>
          <p:grpSpPr bwMode="auto">
            <a:xfrm rot="2487701">
              <a:off x="9006775" y="4365089"/>
              <a:ext cx="98570" cy="105387"/>
              <a:chOff x="5456484" y="417348"/>
              <a:chExt cx="191386" cy="204618"/>
            </a:xfrm>
          </p:grpSpPr>
          <p:sp>
            <p:nvSpPr>
              <p:cNvPr id="109" name="타원 108"/>
              <p:cNvSpPr/>
              <p:nvPr/>
            </p:nvSpPr>
            <p:spPr bwMode="auto">
              <a:xfrm>
                <a:off x="5457456" y="416438"/>
                <a:ext cx="19138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110" name="1/2 액자 109"/>
              <p:cNvSpPr/>
              <p:nvPr/>
            </p:nvSpPr>
            <p:spPr bwMode="auto">
              <a:xfrm rot="11089016">
                <a:off x="5501627" y="473922"/>
                <a:ext cx="77171"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111" name="타원 726"/>
          <p:cNvSpPr>
            <a:spLocks noChangeArrowheads="1"/>
          </p:cNvSpPr>
          <p:nvPr/>
        </p:nvSpPr>
        <p:spPr bwMode="auto">
          <a:xfrm>
            <a:off x="6562725" y="5697538"/>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a:solidFill>
                  <a:srgbClr val="FFFFFF"/>
                </a:solidFill>
                <a:latin typeface="Calibri" pitchFamily="34" charset="0"/>
                <a:ea typeface="맑은 고딕" pitchFamily="50" charset="-127"/>
              </a:rPr>
              <a:t>1</a:t>
            </a:r>
          </a:p>
        </p:txBody>
      </p:sp>
      <p:sp>
        <p:nvSpPr>
          <p:cNvPr id="112" name="직사각형 111"/>
          <p:cNvSpPr/>
          <p:nvPr/>
        </p:nvSpPr>
        <p:spPr bwMode="auto">
          <a:xfrm>
            <a:off x="373063" y="1537758"/>
            <a:ext cx="1491584"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Basic Information</a:t>
            </a:r>
            <a:endParaRPr lang="ko-KR" altLang="en-US" sz="800" dirty="0">
              <a:ea typeface="맑은 고딕" pitchFamily="50" charset="-127"/>
            </a:endParaRPr>
          </a:p>
        </p:txBody>
      </p:sp>
      <p:sp>
        <p:nvSpPr>
          <p:cNvPr id="113" name="직사각형 112"/>
          <p:cNvSpPr/>
          <p:nvPr/>
        </p:nvSpPr>
        <p:spPr bwMode="auto">
          <a:xfrm>
            <a:off x="1903412" y="1537758"/>
            <a:ext cx="1306513"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Select Product</a:t>
            </a:r>
            <a:endParaRPr lang="ko-KR" altLang="en-US" sz="800" dirty="0">
              <a:ea typeface="맑은 고딕" pitchFamily="50" charset="-127"/>
            </a:endParaRPr>
          </a:p>
        </p:txBody>
      </p:sp>
      <p:sp>
        <p:nvSpPr>
          <p:cNvPr id="114" name="직사각형 113"/>
          <p:cNvSpPr/>
          <p:nvPr/>
        </p:nvSpPr>
        <p:spPr bwMode="auto">
          <a:xfrm>
            <a:off x="3258343" y="1537758"/>
            <a:ext cx="1306514" cy="252413"/>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Plan</a:t>
            </a:r>
            <a:endParaRPr lang="ko-KR" altLang="en-US" sz="800" dirty="0">
              <a:ea typeface="맑은 고딕" pitchFamily="50" charset="-127"/>
            </a:endParaRPr>
          </a:p>
        </p:txBody>
      </p:sp>
      <p:sp>
        <p:nvSpPr>
          <p:cNvPr id="115" name="직사각형 114"/>
          <p:cNvSpPr/>
          <p:nvPr/>
        </p:nvSpPr>
        <p:spPr bwMode="auto">
          <a:xfrm>
            <a:off x="4617243" y="1537758"/>
            <a:ext cx="1306514"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Illustration</a:t>
            </a:r>
            <a:endParaRPr lang="ko-KR" altLang="en-US" sz="800" dirty="0">
              <a:ea typeface="맑은 고딕" pitchFamily="50" charset="-127"/>
            </a:endParaRPr>
          </a:p>
        </p:txBody>
      </p:sp>
      <p:pic>
        <p:nvPicPr>
          <p:cNvPr id="116" name="그림 5"/>
          <p:cNvPicPr>
            <a:picLocks noChangeAspect="1"/>
          </p:cNvPicPr>
          <p:nvPr/>
        </p:nvPicPr>
        <p:blipFill>
          <a:blip r:embed="rId5" cstate="print"/>
          <a:srcRect/>
          <a:stretch>
            <a:fillRect/>
          </a:stretch>
        </p:blipFill>
        <p:spPr bwMode="auto">
          <a:xfrm>
            <a:off x="4333875" y="1567126"/>
            <a:ext cx="193675" cy="193675"/>
          </a:xfrm>
          <a:prstGeom prst="rect">
            <a:avLst/>
          </a:prstGeom>
          <a:noFill/>
          <a:ln w="9525">
            <a:noFill/>
            <a:miter lim="800000"/>
            <a:headEnd/>
            <a:tailEnd/>
          </a:ln>
        </p:spPr>
      </p:pic>
      <p:pic>
        <p:nvPicPr>
          <p:cNvPr id="117" name="그림 89"/>
          <p:cNvPicPr>
            <a:picLocks noChangeAspect="1"/>
          </p:cNvPicPr>
          <p:nvPr/>
        </p:nvPicPr>
        <p:blipFill>
          <a:blip r:embed="rId6" cstate="print"/>
          <a:srcRect/>
          <a:stretch>
            <a:fillRect/>
          </a:stretch>
        </p:blipFill>
        <p:spPr bwMode="auto">
          <a:xfrm>
            <a:off x="5674783" y="1556013"/>
            <a:ext cx="215900" cy="215900"/>
          </a:xfrm>
          <a:prstGeom prst="rect">
            <a:avLst/>
          </a:prstGeom>
          <a:noFill/>
          <a:ln w="9525">
            <a:noFill/>
            <a:miter lim="800000"/>
            <a:headEnd/>
            <a:tailEnd/>
          </a:ln>
        </p:spPr>
      </p:pic>
      <p:pic>
        <p:nvPicPr>
          <p:cNvPr id="122" name="그림 8"/>
          <p:cNvPicPr>
            <a:picLocks noChangeAspect="1"/>
          </p:cNvPicPr>
          <p:nvPr/>
        </p:nvPicPr>
        <p:blipFill>
          <a:blip r:embed="rId7" cstate="print"/>
          <a:srcRect/>
          <a:stretch>
            <a:fillRect/>
          </a:stretch>
        </p:blipFill>
        <p:spPr bwMode="auto">
          <a:xfrm>
            <a:off x="1637771" y="1565275"/>
            <a:ext cx="193675" cy="193675"/>
          </a:xfrm>
          <a:prstGeom prst="rect">
            <a:avLst/>
          </a:prstGeom>
          <a:noFill/>
          <a:ln w="9525">
            <a:noFill/>
            <a:miter lim="800000"/>
            <a:headEnd/>
            <a:tailEnd/>
          </a:ln>
        </p:spPr>
      </p:pic>
      <p:pic>
        <p:nvPicPr>
          <p:cNvPr id="123" name="그림 8"/>
          <p:cNvPicPr>
            <a:picLocks noChangeAspect="1"/>
          </p:cNvPicPr>
          <p:nvPr/>
        </p:nvPicPr>
        <p:blipFill>
          <a:blip r:embed="rId7" cstate="print"/>
          <a:srcRect/>
          <a:stretch>
            <a:fillRect/>
          </a:stretch>
        </p:blipFill>
        <p:spPr bwMode="auto">
          <a:xfrm>
            <a:off x="2952751" y="1565275"/>
            <a:ext cx="193675" cy="193675"/>
          </a:xfrm>
          <a:prstGeom prst="rect">
            <a:avLst/>
          </a:prstGeom>
          <a:noFill/>
          <a:ln w="9525">
            <a:noFill/>
            <a:miter lim="800000"/>
            <a:headEnd/>
            <a:tailEnd/>
          </a:ln>
        </p:spPr>
      </p:pic>
      <p:sp>
        <p:nvSpPr>
          <p:cNvPr id="57" name="직사각형 270"/>
          <p:cNvSpPr>
            <a:spLocks noChangeArrowheads="1"/>
          </p:cNvSpPr>
          <p:nvPr/>
        </p:nvSpPr>
        <p:spPr bwMode="auto">
          <a:xfrm>
            <a:off x="3903663" y="2546350"/>
            <a:ext cx="872355"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Premium </a:t>
            </a:r>
            <a:r>
              <a:rPr kumimoji="0" lang="en-US" altLang="ko-KR" sz="800" dirty="0">
                <a:latin typeface="맑은 고딕" pitchFamily="50" charset="-127"/>
                <a:ea typeface="맑은 고딕" pitchFamily="50" charset="-127"/>
              </a:rPr>
              <a:t>Term</a:t>
            </a:r>
            <a:endParaRPr kumimoji="0" lang="ko-KR" altLang="en-US" sz="800" dirty="0">
              <a:latin typeface="맑은 고딕" pitchFamily="50" charset="-127"/>
              <a:ea typeface="맑은 고딕" pitchFamily="50" charset="-127"/>
            </a:endParaRPr>
          </a:p>
        </p:txBody>
      </p:sp>
      <p:sp>
        <p:nvSpPr>
          <p:cNvPr id="58" name="AutoShape 318"/>
          <p:cNvSpPr>
            <a:spLocks noChangeArrowheads="1"/>
          </p:cNvSpPr>
          <p:nvPr/>
        </p:nvSpPr>
        <p:spPr bwMode="auto">
          <a:xfrm>
            <a:off x="5154613" y="2525713"/>
            <a:ext cx="2014537" cy="238125"/>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Disable Input</a:t>
            </a:r>
          </a:p>
        </p:txBody>
      </p:sp>
    </p:spTree>
    <p:extLst>
      <p:ext uri="{BB962C8B-B14F-4D97-AF65-F5344CB8AC3E}">
        <p14:creationId xmlns="" xmlns:p14="http://schemas.microsoft.com/office/powerpoint/2010/main" val="402382205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제목 1"/>
          <p:cNvSpPr>
            <a:spLocks noGrp="1"/>
          </p:cNvSpPr>
          <p:nvPr>
            <p:ph type="title"/>
          </p:nvPr>
        </p:nvSpPr>
        <p:spPr/>
        <p:txBody>
          <a:bodyPr/>
          <a:lstStyle/>
          <a:p>
            <a:r>
              <a:rPr lang="en-US" altLang="ko-KR" sz="1800" smtClean="0"/>
              <a:t>6. Sales Illustration</a:t>
            </a:r>
            <a:endParaRPr sz="1800" smtClean="0"/>
          </a:p>
        </p:txBody>
      </p:sp>
      <p:sp>
        <p:nvSpPr>
          <p:cNvPr id="40963" name="내용 개체 틀 2"/>
          <p:cNvSpPr>
            <a:spLocks noGrp="1"/>
          </p:cNvSpPr>
          <p:nvPr>
            <p:ph idx="5"/>
          </p:nvPr>
        </p:nvSpPr>
        <p:spPr>
          <a:xfrm>
            <a:off x="223838" y="728663"/>
            <a:ext cx="6910387" cy="280987"/>
          </a:xfrm>
          <a:noFill/>
        </p:spPr>
        <p:txBody>
          <a:bodyPr/>
          <a:lstStyle/>
          <a:p>
            <a:pPr marL="0" indent="0">
              <a:buFont typeface="Wingdings" pitchFamily="2" charset="2"/>
              <a:buNone/>
            </a:pPr>
            <a:r>
              <a:rPr lang="en-US" altLang="ko-KR" smtClean="0"/>
              <a:t>6.3 Plan – Preference Popup</a:t>
            </a:r>
          </a:p>
        </p:txBody>
      </p:sp>
      <p:grpSp>
        <p:nvGrpSpPr>
          <p:cNvPr id="40964" name="그룹 211"/>
          <p:cNvGrpSpPr>
            <a:grpSpLocks/>
          </p:cNvGrpSpPr>
          <p:nvPr/>
        </p:nvGrpSpPr>
        <p:grpSpPr bwMode="auto">
          <a:xfrm>
            <a:off x="306388" y="1066800"/>
            <a:ext cx="7056437" cy="5292725"/>
            <a:chOff x="573088" y="1447793"/>
            <a:chExt cx="4939200" cy="4939182"/>
          </a:xfrm>
        </p:grpSpPr>
        <p:sp>
          <p:nvSpPr>
            <p:cNvPr id="168" name="직사각형 167"/>
            <p:cNvSpPr>
              <a:spLocks/>
            </p:cNvSpPr>
            <p:nvPr/>
          </p:nvSpPr>
          <p:spPr bwMode="auto">
            <a:xfrm rot="10800000" flipV="1">
              <a:off x="573088" y="1447793"/>
              <a:ext cx="4939200" cy="4939182"/>
            </a:xfrm>
            <a:prstGeom prst="rect">
              <a:avLst/>
            </a:prstGeom>
            <a:solidFill>
              <a:schemeClr val="bg1">
                <a:lumMod val="85000"/>
              </a:schemeClr>
            </a:solidFill>
            <a:ln w="12700" cap="flat" cmpd="sng" algn="ctr">
              <a:solidFill>
                <a:srgbClr val="808080">
                  <a:lumMod val="75000"/>
                </a:srgbClr>
              </a:solidFill>
              <a:prstDash val="solid"/>
              <a:round/>
              <a:headEnd type="none" w="med" len="med"/>
              <a:tailEnd type="none" w="med" len="med"/>
            </a:ln>
            <a:effectLst>
              <a:outerShdw dist="38100" dir="2700000" algn="ctr" rotWithShape="0">
                <a:srgbClr val="FFFFFF">
                  <a:lumMod val="75000"/>
                </a:srgbClr>
              </a:outerShdw>
            </a:effectLst>
          </p:spPr>
          <p:txBody>
            <a:bodyPr/>
            <a:lstStyle/>
            <a:p>
              <a:pPr latinLnBrk="0">
                <a:defRPr/>
              </a:pPr>
              <a:endParaRPr kumimoji="0" lang="ko-KR" altLang="en-US">
                <a:latin typeface="Trebuchet MS" pitchFamily="34" charset="0"/>
                <a:ea typeface="맑은 고딕" pitchFamily="50" charset="-127"/>
              </a:endParaRPr>
            </a:p>
          </p:txBody>
        </p:sp>
        <p:sp>
          <p:nvSpPr>
            <p:cNvPr id="40983" name="직사각형 168"/>
            <p:cNvSpPr>
              <a:spLocks noChangeArrowheads="1"/>
            </p:cNvSpPr>
            <p:nvPr/>
          </p:nvSpPr>
          <p:spPr bwMode="auto">
            <a:xfrm>
              <a:off x="573088" y="1447793"/>
              <a:ext cx="4936978" cy="108147"/>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grpSp>
      <p:sp>
        <p:nvSpPr>
          <p:cNvPr id="170" name="모서리가 둥근 직사각형 169"/>
          <p:cNvSpPr/>
          <p:nvPr/>
        </p:nvSpPr>
        <p:spPr bwMode="auto">
          <a:xfrm>
            <a:off x="2165350" y="2796537"/>
            <a:ext cx="3328988" cy="1904336"/>
          </a:xfrm>
          <a:prstGeom prst="roundRect">
            <a:avLst>
              <a:gd name="adj" fmla="val 0"/>
            </a:avLst>
          </a:prstGeom>
          <a:solidFill>
            <a:schemeClr val="bg1"/>
          </a:solidFill>
          <a:ln w="31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108000" tIns="180000" rIns="108000" bIns="180000" anchor="ctr"/>
          <a:lstStyle/>
          <a:p>
            <a:pPr algn="ctr">
              <a:defRPr/>
            </a:pPr>
            <a:endParaRPr lang="ko-KR" altLang="en-US" sz="1200">
              <a:solidFill>
                <a:schemeClr val="bg1"/>
              </a:solidFill>
              <a:latin typeface="Trebuchet MS" pitchFamily="34" charset="0"/>
              <a:ea typeface="맑은 고딕" pitchFamily="50" charset="-127"/>
            </a:endParaRPr>
          </a:p>
        </p:txBody>
      </p:sp>
      <p:sp>
        <p:nvSpPr>
          <p:cNvPr id="40966" name="직사각형 170"/>
          <p:cNvSpPr>
            <a:spLocks/>
          </p:cNvSpPr>
          <p:nvPr/>
        </p:nvSpPr>
        <p:spPr bwMode="auto">
          <a:xfrm>
            <a:off x="2165350" y="2796536"/>
            <a:ext cx="3328988" cy="303213"/>
          </a:xfrm>
          <a:prstGeom prst="rect">
            <a:avLst/>
          </a:prstGeom>
          <a:solidFill>
            <a:srgbClr val="595959"/>
          </a:solidFill>
          <a:ln w="3175" algn="ctr">
            <a:noFill/>
            <a:miter lim="800000"/>
            <a:headEnd/>
            <a:tailEnd/>
          </a:ln>
        </p:spPr>
        <p:txBody>
          <a:bodyPr anchor="ctr"/>
          <a:lstStyle/>
          <a:p>
            <a:pPr latinLnBrk="0"/>
            <a:r>
              <a:rPr lang="en-US" altLang="ko-KR" sz="1100">
                <a:solidFill>
                  <a:schemeClr val="bg1"/>
                </a:solidFill>
                <a:latin typeface="Trebuchet MS" pitchFamily="34" charset="0"/>
                <a:ea typeface="맑은 고딕" pitchFamily="50" charset="-127"/>
              </a:rPr>
              <a:t>Preference</a:t>
            </a:r>
            <a:endParaRPr lang="ko-KR" altLang="en-US" sz="1100">
              <a:solidFill>
                <a:schemeClr val="bg1"/>
              </a:solidFill>
              <a:latin typeface="Trebuchet MS" pitchFamily="34" charset="0"/>
              <a:ea typeface="맑은 고딕" pitchFamily="50" charset="-127"/>
            </a:endParaRPr>
          </a:p>
        </p:txBody>
      </p:sp>
      <p:sp>
        <p:nvSpPr>
          <p:cNvPr id="40967" name="십자형 171"/>
          <p:cNvSpPr>
            <a:spLocks noChangeArrowheads="1"/>
          </p:cNvSpPr>
          <p:nvPr/>
        </p:nvSpPr>
        <p:spPr bwMode="auto">
          <a:xfrm rot="2700000">
            <a:off x="5255419" y="2889405"/>
            <a:ext cx="120650" cy="122238"/>
          </a:xfrm>
          <a:prstGeom prst="plus">
            <a:avLst>
              <a:gd name="adj" fmla="val 39407"/>
            </a:avLst>
          </a:prstGeom>
          <a:solidFill>
            <a:schemeClr val="bg1"/>
          </a:solidFill>
          <a:ln w="9525" algn="ctr">
            <a:noFill/>
            <a:round/>
            <a:headEnd/>
            <a:tailEnd/>
          </a:ln>
        </p:spPr>
        <p:txBody>
          <a:bodyPr wrap="none" lIns="0" tIns="0" rIns="0" bIns="0" anchor="ctr"/>
          <a:lstStyle/>
          <a:p>
            <a:pPr algn="ctr" latinLnBrk="0"/>
            <a:endParaRPr lang="ko-KR" altLang="en-US" sz="1200">
              <a:latin typeface="Trebuchet MS" pitchFamily="34" charset="0"/>
              <a:ea typeface="맑은 고딕" pitchFamily="50" charset="-127"/>
            </a:endParaRPr>
          </a:p>
        </p:txBody>
      </p:sp>
      <p:sp>
        <p:nvSpPr>
          <p:cNvPr id="40968" name="직사각형 170"/>
          <p:cNvSpPr>
            <a:spLocks/>
          </p:cNvSpPr>
          <p:nvPr/>
        </p:nvSpPr>
        <p:spPr bwMode="auto">
          <a:xfrm>
            <a:off x="2171700" y="4397659"/>
            <a:ext cx="3322638" cy="303213"/>
          </a:xfrm>
          <a:prstGeom prst="rect">
            <a:avLst/>
          </a:prstGeom>
          <a:solidFill>
            <a:srgbClr val="595959"/>
          </a:solidFill>
          <a:ln w="3175" algn="ctr">
            <a:noFill/>
            <a:miter lim="800000"/>
            <a:headEnd/>
            <a:tailEnd/>
          </a:ln>
        </p:spPr>
        <p:txBody>
          <a:bodyPr anchor="ctr"/>
          <a:lstStyle/>
          <a:p>
            <a:pPr latinLnBrk="0"/>
            <a:endParaRPr lang="ko-KR" altLang="en-US" sz="1100">
              <a:solidFill>
                <a:schemeClr val="bg1"/>
              </a:solidFill>
              <a:latin typeface="Trebuchet MS" pitchFamily="34" charset="0"/>
              <a:ea typeface="맑은 고딕" pitchFamily="50" charset="-127"/>
            </a:endParaRPr>
          </a:p>
        </p:txBody>
      </p:sp>
      <p:sp>
        <p:nvSpPr>
          <p:cNvPr id="40969" name="모서리가 둥근 직사각형 89"/>
          <p:cNvSpPr>
            <a:spLocks noChangeArrowheads="1"/>
          </p:cNvSpPr>
          <p:nvPr/>
        </p:nvSpPr>
        <p:spPr bwMode="auto">
          <a:xfrm>
            <a:off x="4800600" y="4411152"/>
            <a:ext cx="601663"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Save</a:t>
            </a:r>
            <a:endParaRPr kumimoji="0" lang="ko-KR" altLang="en-US" sz="800" b="1">
              <a:latin typeface="맑은 고딕" pitchFamily="50" charset="-127"/>
              <a:ea typeface="맑은 고딕" pitchFamily="50" charset="-127"/>
            </a:endParaRPr>
          </a:p>
        </p:txBody>
      </p:sp>
      <p:graphicFrame>
        <p:nvGraphicFramePr>
          <p:cNvPr id="62" name="Group 369"/>
          <p:cNvGraphicFramePr>
            <a:graphicFrameLocks noGrp="1"/>
          </p:cNvGraphicFramePr>
          <p:nvPr/>
        </p:nvGraphicFramePr>
        <p:xfrm>
          <a:off x="7534275" y="919163"/>
          <a:ext cx="2371725" cy="357188"/>
        </p:xfrm>
        <a:graphic>
          <a:graphicData uri="http://schemas.openxmlformats.org/drawingml/2006/table">
            <a:tbl>
              <a:tblPr/>
              <a:tblGrid>
                <a:gridCol w="255588"/>
                <a:gridCol w="2116137"/>
              </a:tblGrid>
              <a:tr h="357188">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
                      </a:r>
                    </a:p>
                  </a:txBody>
                  <a:tcPr marL="0" marR="0" marT="45698" marB="45698"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Preference list will be displayed based on selected product.</a:t>
                      </a:r>
                    </a:p>
                  </a:txBody>
                  <a:tcPr marL="36000" marR="36000" marT="35983" marB="3598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pic>
        <p:nvPicPr>
          <p:cNvPr id="23" name="그림 82" descr="ico_radioOff.png"/>
          <p:cNvPicPr>
            <a:picLocks noChangeAspect="1"/>
          </p:cNvPicPr>
          <p:nvPr/>
        </p:nvPicPr>
        <p:blipFill>
          <a:blip r:embed="rId3" cstate="print"/>
          <a:srcRect/>
          <a:stretch>
            <a:fillRect/>
          </a:stretch>
        </p:blipFill>
        <p:spPr bwMode="auto">
          <a:xfrm>
            <a:off x="2303982" y="3218252"/>
            <a:ext cx="190500" cy="190500"/>
          </a:xfrm>
          <a:prstGeom prst="rect">
            <a:avLst/>
          </a:prstGeom>
          <a:noFill/>
          <a:ln w="9525">
            <a:noFill/>
            <a:miter lim="800000"/>
            <a:headEnd/>
            <a:tailEnd/>
          </a:ln>
        </p:spPr>
      </p:pic>
      <p:sp>
        <p:nvSpPr>
          <p:cNvPr id="24" name="직사각형 270"/>
          <p:cNvSpPr>
            <a:spLocks noChangeArrowheads="1"/>
          </p:cNvSpPr>
          <p:nvPr/>
        </p:nvSpPr>
        <p:spPr bwMode="auto">
          <a:xfrm>
            <a:off x="2508314" y="3213489"/>
            <a:ext cx="2377574" cy="215444"/>
          </a:xfrm>
          <a:prstGeom prst="rect">
            <a:avLst/>
          </a:prstGeom>
          <a:noFill/>
          <a:ln w="9525">
            <a:noFill/>
            <a:miter lim="800000"/>
            <a:headEnd/>
            <a:tailEnd/>
          </a:ln>
        </p:spPr>
        <p:txBody>
          <a:bodyPr wrap="none">
            <a:spAutoFit/>
          </a:bodyPr>
          <a:lstStyle/>
          <a:p>
            <a:r>
              <a:rPr lang="en-US" altLang="ko-KR" sz="800" dirty="0"/>
              <a:t>Cash Value / Surrender Value Projection Option</a:t>
            </a:r>
          </a:p>
        </p:txBody>
      </p:sp>
      <p:sp>
        <p:nvSpPr>
          <p:cNvPr id="25" name="직사각형 270"/>
          <p:cNvSpPr>
            <a:spLocks noChangeArrowheads="1"/>
          </p:cNvSpPr>
          <p:nvPr/>
        </p:nvSpPr>
        <p:spPr bwMode="auto">
          <a:xfrm>
            <a:off x="2361660" y="3655872"/>
            <a:ext cx="841375" cy="195262"/>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Target CV/SV</a:t>
            </a:r>
          </a:p>
        </p:txBody>
      </p:sp>
      <p:sp>
        <p:nvSpPr>
          <p:cNvPr id="26" name="AutoShape 318"/>
          <p:cNvSpPr>
            <a:spLocks noChangeArrowheads="1"/>
          </p:cNvSpPr>
          <p:nvPr/>
        </p:nvSpPr>
        <p:spPr bwMode="auto">
          <a:xfrm>
            <a:off x="3241135" y="3644759"/>
            <a:ext cx="1050925"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27" name="직사각형 270"/>
          <p:cNvSpPr>
            <a:spLocks noChangeArrowheads="1"/>
          </p:cNvSpPr>
          <p:nvPr/>
        </p:nvSpPr>
        <p:spPr bwMode="auto">
          <a:xfrm>
            <a:off x="2361659" y="3970934"/>
            <a:ext cx="841375" cy="195262"/>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ANB</a:t>
            </a:r>
            <a:endParaRPr kumimoji="0" lang="ko-KR" altLang="en-US" sz="800" dirty="0">
              <a:latin typeface="맑은 고딕" pitchFamily="50" charset="-127"/>
              <a:ea typeface="맑은 고딕" pitchFamily="50" charset="-127"/>
            </a:endParaRPr>
          </a:p>
        </p:txBody>
      </p:sp>
      <p:sp>
        <p:nvSpPr>
          <p:cNvPr id="28" name="AutoShape 318"/>
          <p:cNvSpPr>
            <a:spLocks noChangeArrowheads="1"/>
          </p:cNvSpPr>
          <p:nvPr/>
        </p:nvSpPr>
        <p:spPr bwMode="auto">
          <a:xfrm>
            <a:off x="3241135" y="3953358"/>
            <a:ext cx="1050925"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29" name="직사각형 28"/>
          <p:cNvSpPr/>
          <p:nvPr/>
        </p:nvSpPr>
        <p:spPr bwMode="auto">
          <a:xfrm>
            <a:off x="2282819" y="3505062"/>
            <a:ext cx="3118800" cy="775230"/>
          </a:xfrm>
          <a:prstGeom prst="rect">
            <a:avLst/>
          </a:prstGeom>
          <a:noFill/>
          <a:ln w="6350" algn="ctr">
            <a:solidFill>
              <a:schemeClr val="bg1">
                <a:lumMod val="50000"/>
              </a:schemeClr>
            </a:solidFill>
            <a:miter lim="800000"/>
            <a:headEnd/>
            <a:tailEnd/>
          </a:ln>
        </p:spPr>
        <p:txBody>
          <a:bodyPr wrap="none" lIns="90000" tIns="46800" rIns="90000" bIns="46800" rtlCol="0" anchor="ctr"/>
          <a:lstStyle/>
          <a:p>
            <a:pPr marL="92075" indent="-92075" algn="ctr"/>
            <a:endParaRPr lang="ko-KR" altLang="en-US" sz="800" dirty="0" smtClean="0">
              <a:solidFill>
                <a:srgbClr val="FFFFFF"/>
              </a:solidFill>
              <a:latin typeface="Trebuchet MS"/>
            </a:endParaRPr>
          </a:p>
        </p:txBody>
      </p:sp>
    </p:spTree>
    <p:extLst>
      <p:ext uri="{BB962C8B-B14F-4D97-AF65-F5344CB8AC3E}">
        <p14:creationId xmlns="" xmlns:p14="http://schemas.microsoft.com/office/powerpoint/2010/main" val="139159482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제목 5"/>
          <p:cNvSpPr>
            <a:spLocks noGrp="1"/>
          </p:cNvSpPr>
          <p:nvPr>
            <p:ph type="title" idx="4294967295"/>
          </p:nvPr>
        </p:nvSpPr>
        <p:spPr bwMode="auto">
          <a:xfrm>
            <a:off x="619125" y="2795588"/>
            <a:ext cx="7715250" cy="820737"/>
          </a:xfrm>
          <a:prstGeom prst="rect">
            <a:avLst/>
          </a:prstGeom>
          <a:noFill/>
          <a:ln>
            <a:miter lim="800000"/>
            <a:headEnd/>
            <a:tailEnd/>
          </a:ln>
        </p:spPr>
        <p:txBody>
          <a:bodyPr/>
          <a:lstStyle/>
          <a:p>
            <a:pPr algn="l"/>
            <a:r>
              <a:rPr lang="en-US" altLang="ko-KR" dirty="0" smtClean="0">
                <a:solidFill>
                  <a:schemeClr val="bg1"/>
                </a:solidFill>
              </a:rPr>
              <a:t>Plan - </a:t>
            </a:r>
            <a:r>
              <a:rPr lang="en-US" altLang="ko-KR" sz="3600" dirty="0" err="1" smtClean="0">
                <a:solidFill>
                  <a:schemeClr val="bg1"/>
                </a:solidFill>
              </a:rPr>
              <a:t>AmLife</a:t>
            </a:r>
            <a:r>
              <a:rPr lang="en-US" altLang="ko-KR" sz="3600" dirty="0" smtClean="0">
                <a:solidFill>
                  <a:schemeClr val="bg1"/>
                </a:solidFill>
              </a:rPr>
              <a:t> Secure Builder</a:t>
            </a:r>
            <a:endParaRPr lang="ko-KR" altLang="ko-KR" sz="3600" dirty="0" smtClean="0">
              <a:solidFill>
                <a:schemeClr val="bg1"/>
              </a:solidFill>
            </a:endParaRPr>
          </a:p>
        </p:txBody>
      </p:sp>
    </p:spTree>
    <p:extLst>
      <p:ext uri="{BB962C8B-B14F-4D97-AF65-F5344CB8AC3E}">
        <p14:creationId xmlns="" xmlns:p14="http://schemas.microsoft.com/office/powerpoint/2010/main" val="194509517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ko-KR" sz="1800" smtClean="0"/>
              <a:t>6. Sales Illustration</a:t>
            </a:r>
            <a:endParaRPr lang="en-US" sz="1800" smtClean="0"/>
          </a:p>
        </p:txBody>
      </p:sp>
      <p:sp>
        <p:nvSpPr>
          <p:cNvPr id="39939" name="Content Placeholder 2"/>
          <p:cNvSpPr>
            <a:spLocks noGrp="1"/>
          </p:cNvSpPr>
          <p:nvPr>
            <p:ph idx="5"/>
          </p:nvPr>
        </p:nvSpPr>
        <p:spPr>
          <a:xfrm>
            <a:off x="223838" y="728663"/>
            <a:ext cx="6910387" cy="280987"/>
          </a:xfrm>
          <a:noFill/>
        </p:spPr>
        <p:txBody>
          <a:bodyPr/>
          <a:lstStyle/>
          <a:p>
            <a:pPr marL="0" indent="0">
              <a:buFont typeface="Wingdings" pitchFamily="2" charset="2"/>
              <a:buNone/>
            </a:pPr>
            <a:r>
              <a:rPr lang="en-US" altLang="ko-KR" smtClean="0"/>
              <a:t>6.3 Plan – AmLife SecureBuilder</a:t>
            </a:r>
          </a:p>
        </p:txBody>
      </p:sp>
      <p:sp>
        <p:nvSpPr>
          <p:cNvPr id="39940"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39941"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39942"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39943" name="그룹 170"/>
          <p:cNvGrpSpPr>
            <a:grpSpLocks/>
          </p:cNvGrpSpPr>
          <p:nvPr/>
        </p:nvGrpSpPr>
        <p:grpSpPr bwMode="auto">
          <a:xfrm rot="-8100000">
            <a:off x="597694" y="1234281"/>
            <a:ext cx="212725" cy="214313"/>
            <a:chOff x="3740150" y="525463"/>
            <a:chExt cx="349250" cy="350837"/>
          </a:xfrm>
        </p:grpSpPr>
        <p:cxnSp>
          <p:nvCxnSpPr>
            <p:cNvPr id="9" name="직선 연결선 8"/>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0" name="직선 연결선 9"/>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39944" name="직사각형 21"/>
          <p:cNvSpPr>
            <a:spLocks noChangeArrowheads="1"/>
          </p:cNvSpPr>
          <p:nvPr/>
        </p:nvSpPr>
        <p:spPr bwMode="auto">
          <a:xfrm>
            <a:off x="844550" y="1216025"/>
            <a:ext cx="1279525"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Sales Illustration</a:t>
            </a:r>
            <a:endParaRPr lang="ko-KR" altLang="en-US" sz="1100">
              <a:latin typeface="Trebuchet MS" pitchFamily="34" charset="0"/>
              <a:ea typeface="맑은 고딕" pitchFamily="50" charset="-127"/>
            </a:endParaRPr>
          </a:p>
        </p:txBody>
      </p:sp>
      <p:pic>
        <p:nvPicPr>
          <p:cNvPr id="39945" name="Picture 28" descr="C:\Users\08539\Downloads\1403786430_45_Menu.png"/>
          <p:cNvPicPr>
            <a:picLocks noChangeAspect="1" noChangeArrowheads="1"/>
          </p:cNvPicPr>
          <p:nvPr/>
        </p:nvPicPr>
        <p:blipFill>
          <a:blip r:embed="rId3" cstate="print"/>
          <a:srcRect/>
          <a:stretch>
            <a:fillRect/>
          </a:stretch>
        </p:blipFill>
        <p:spPr bwMode="auto">
          <a:xfrm>
            <a:off x="393700" y="1227138"/>
            <a:ext cx="234950" cy="234950"/>
          </a:xfrm>
          <a:prstGeom prst="rect">
            <a:avLst/>
          </a:prstGeom>
          <a:noFill/>
          <a:ln w="9525">
            <a:noFill/>
            <a:miter lim="800000"/>
            <a:headEnd/>
            <a:tailEnd/>
          </a:ln>
        </p:spPr>
      </p:pic>
      <p:grpSp>
        <p:nvGrpSpPr>
          <p:cNvPr id="39946" name="그룹 170"/>
          <p:cNvGrpSpPr>
            <a:grpSpLocks/>
          </p:cNvGrpSpPr>
          <p:nvPr/>
        </p:nvGrpSpPr>
        <p:grpSpPr bwMode="auto">
          <a:xfrm rot="-8100000">
            <a:off x="2108200" y="1233488"/>
            <a:ext cx="212725" cy="215900"/>
            <a:chOff x="3740150" y="525463"/>
            <a:chExt cx="349250" cy="350837"/>
          </a:xfrm>
        </p:grpSpPr>
        <p:cxnSp>
          <p:nvCxnSpPr>
            <p:cNvPr id="17" name="직선 연결선 16"/>
            <p:cNvCxnSpPr/>
            <p:nvPr/>
          </p:nvCxnSpPr>
          <p:spPr bwMode="auto">
            <a:xfrm rot="5400000">
              <a:off x="3586759" y="696322"/>
              <a:ext cx="348258"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8" name="직선 연결선 17"/>
            <p:cNvCxnSpPr/>
            <p:nvPr/>
          </p:nvCxnSpPr>
          <p:spPr bwMode="auto">
            <a:xfrm rot="10800000">
              <a:off x="3743836" y="879644"/>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19" name="직사각형 21"/>
          <p:cNvSpPr>
            <a:spLocks noChangeArrowheads="1"/>
          </p:cNvSpPr>
          <p:nvPr/>
        </p:nvSpPr>
        <p:spPr bwMode="auto">
          <a:xfrm>
            <a:off x="2447925" y="1216025"/>
            <a:ext cx="468313"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kumimoji="0" lang="en-US" altLang="ko-KR" sz="1100" b="1" kern="0" dirty="0">
                <a:solidFill>
                  <a:srgbClr val="FFFFFF"/>
                </a:solidFill>
                <a:latin typeface="Trebuchet MS"/>
                <a:ea typeface="맑은 고딕"/>
              </a:rPr>
              <a:t>Plan</a:t>
            </a:r>
          </a:p>
        </p:txBody>
      </p:sp>
      <p:sp>
        <p:nvSpPr>
          <p:cNvPr id="20"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39949" name="모서리가 둥근 직사각형 89"/>
          <p:cNvSpPr>
            <a:spLocks noChangeArrowheads="1"/>
          </p:cNvSpPr>
          <p:nvPr/>
        </p:nvSpPr>
        <p:spPr bwMode="auto">
          <a:xfrm>
            <a:off x="393700" y="6078538"/>
            <a:ext cx="5143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graphicFrame>
        <p:nvGraphicFramePr>
          <p:cNvPr id="181" name="Group 369"/>
          <p:cNvGraphicFramePr>
            <a:graphicFrameLocks noGrp="1"/>
          </p:cNvGraphicFramePr>
          <p:nvPr>
            <p:extLst>
              <p:ext uri="{D42A27DB-BD31-4B8C-83A1-F6EECF244321}">
                <p14:modId xmlns="" xmlns:p14="http://schemas.microsoft.com/office/powerpoint/2010/main" val="4252400570"/>
              </p:ext>
            </p:extLst>
          </p:nvPr>
        </p:nvGraphicFramePr>
        <p:xfrm>
          <a:off x="7534275" y="917575"/>
          <a:ext cx="2371725" cy="3580896"/>
        </p:xfrm>
        <a:graphic>
          <a:graphicData uri="http://schemas.openxmlformats.org/drawingml/2006/table">
            <a:tbl>
              <a:tblPr/>
              <a:tblGrid>
                <a:gridCol w="255588"/>
                <a:gridCol w="2116137"/>
              </a:tblGrid>
              <a:tr h="1681163">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p>
                  </a:txBody>
                  <a:tcPr marL="0" marR="0" marT="45701" marB="4570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8900" marR="0" lvl="0" indent="-88900" algn="l" defTabSz="941388" rtl="0" eaLnBrk="1" fontAlgn="base" latinLnBrk="0" hangingPunct="1">
                        <a:lnSpc>
                          <a:spcPct val="120000"/>
                        </a:lnSpc>
                        <a:spcBef>
                          <a:spcPct val="0"/>
                        </a:spcBef>
                        <a:spcAft>
                          <a:spcPct val="0"/>
                        </a:spcAft>
                        <a:buClr>
                          <a:srgbClr val="262673"/>
                        </a:buClr>
                        <a:buSzTx/>
                        <a:buFont typeface="Wingdings" pitchFamily="2" charset="2"/>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[Plan Option] Dropdown:</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Plan A – Premium term 6 years, Policy Term 15 years</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Plan B – Premium term 6 years, Policy Term 20 years</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Plan C – Premium term 10 years, Policy Term 20 years</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Plan D – Premium term 10 years, Policy Term 25 years</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Term, Premium Term data will be auto-populated based on selected option.</a:t>
                      </a:r>
                    </a:p>
                  </a:txBody>
                  <a:tcPr marL="36000" marR="36000" marT="35984" marB="35984"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80327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smtClean="0">
                          <a:ln>
                            <a:noFill/>
                          </a:ln>
                          <a:solidFill>
                            <a:schemeClr val="tx1"/>
                          </a:solidFill>
                          <a:effectLst/>
                          <a:latin typeface="맑은 고딕" pitchFamily="50" charset="-127"/>
                          <a:ea typeface="맑은 고딕" pitchFamily="50" charset="-127"/>
                          <a:sym typeface="Wingdings 2" pitchFamily="18" charset="2"/>
                        </a:rPr>
                        <a:t>2</a:t>
                      </a:r>
                    </a:p>
                  </a:txBody>
                  <a:tcPr marL="0" marR="0" marT="45701" marB="4570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[Premium] Text input:</a:t>
                      </a:r>
                    </a:p>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Disable input</a:t>
                      </a:r>
                    </a:p>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Value will be populated when Calculate button is clicked.</a:t>
                      </a:r>
                    </a:p>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Sum of premium will be displayed in</a:t>
                      </a:r>
                      <a:r>
                        <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Total annual Premium </a:t>
                      </a:r>
                    </a:p>
                  </a:txBody>
                  <a:tcPr marL="36000" marR="36000" marT="35984" marB="35984"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80327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p>
                  </a:txBody>
                  <a:tcPr marL="0" marR="0" marT="45701" marB="4570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Attachable Rider</a:t>
                      </a:r>
                    </a:p>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Dread Disease Waiver of Premium</a:t>
                      </a:r>
                    </a:p>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Multi Critical Illness Shield Rider </a:t>
                      </a:r>
                    </a:p>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Payor</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Benefit Rider </a:t>
                      </a:r>
                    </a:p>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Payor</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Dread Disease Waiver of Premium Rider</a:t>
                      </a:r>
                    </a:p>
                  </a:txBody>
                  <a:tcPr marL="36000" marR="36000" marT="35984" marB="35984"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cxnSp>
        <p:nvCxnSpPr>
          <p:cNvPr id="76" name="직선 연결선 75"/>
          <p:cNvCxnSpPr/>
          <p:nvPr/>
        </p:nvCxnSpPr>
        <p:spPr bwMode="auto">
          <a:xfrm>
            <a:off x="298450" y="1792288"/>
            <a:ext cx="7038975" cy="0"/>
          </a:xfrm>
          <a:prstGeom prst="line">
            <a:avLst/>
          </a:prstGeom>
          <a:noFill/>
          <a:ln w="12700" cap="flat" cmpd="sng" algn="ctr">
            <a:solidFill>
              <a:schemeClr val="bg1">
                <a:lumMod val="50000"/>
              </a:schemeClr>
            </a:solidFill>
            <a:prstDash val="solid"/>
            <a:round/>
            <a:headEnd type="none" w="med" len="med"/>
            <a:tailEnd type="none"/>
          </a:ln>
          <a:effectLst/>
        </p:spPr>
      </p:cxnSp>
      <p:sp>
        <p:nvSpPr>
          <p:cNvPr id="238" name="직사각형 237"/>
          <p:cNvSpPr/>
          <p:nvPr/>
        </p:nvSpPr>
        <p:spPr bwMode="auto">
          <a:xfrm>
            <a:off x="293688" y="1792288"/>
            <a:ext cx="7045325" cy="276225"/>
          </a:xfrm>
          <a:prstGeom prst="rect">
            <a:avLst/>
          </a:prstGeom>
          <a:solidFill>
            <a:srgbClr val="7A93BC"/>
          </a:solidFill>
          <a:ln w="6350" algn="ctr">
            <a:solidFill>
              <a:schemeClr val="bg1">
                <a:lumMod val="50000"/>
              </a:schemeClr>
            </a:solidFill>
            <a:miter lim="800000"/>
            <a:headEnd/>
            <a:tailEnd/>
          </a:ln>
        </p:spPr>
        <p:txBody>
          <a:bodyPr wrap="none" lIns="90000" tIns="46800" rIns="90000" bIns="46800" anchor="ctr"/>
          <a:lstStyle/>
          <a:p>
            <a:pPr marL="92075" indent="-92075">
              <a:defRPr/>
            </a:pPr>
            <a:r>
              <a:rPr lang="en-US" altLang="ko-KR" sz="800">
                <a:solidFill>
                  <a:srgbClr val="FFFFFF"/>
                </a:solidFill>
                <a:latin typeface="Trebuchet MS" pitchFamily="34" charset="0"/>
                <a:ea typeface="맑은 고딕" pitchFamily="50" charset="-127"/>
              </a:rPr>
              <a:t>Basic</a:t>
            </a:r>
            <a:endParaRPr lang="ko-KR" altLang="en-US" sz="800">
              <a:solidFill>
                <a:srgbClr val="FFFFFF"/>
              </a:solidFill>
              <a:latin typeface="Trebuchet MS" pitchFamily="34" charset="0"/>
              <a:ea typeface="맑은 고딕" pitchFamily="50" charset="-127"/>
            </a:endParaRPr>
          </a:p>
        </p:txBody>
      </p:sp>
      <p:sp>
        <p:nvSpPr>
          <p:cNvPr id="246" name="직사각형 245"/>
          <p:cNvSpPr/>
          <p:nvPr/>
        </p:nvSpPr>
        <p:spPr bwMode="auto">
          <a:xfrm>
            <a:off x="293688" y="3579813"/>
            <a:ext cx="7045325" cy="276225"/>
          </a:xfrm>
          <a:prstGeom prst="rect">
            <a:avLst/>
          </a:prstGeom>
          <a:solidFill>
            <a:srgbClr val="7A93BC"/>
          </a:solidFill>
          <a:ln w="6350" algn="ctr">
            <a:solidFill>
              <a:schemeClr val="bg1">
                <a:lumMod val="50000"/>
              </a:schemeClr>
            </a:solidFill>
            <a:miter lim="800000"/>
            <a:headEnd/>
            <a:tailEnd/>
          </a:ln>
        </p:spPr>
        <p:txBody>
          <a:bodyPr wrap="none" lIns="90000" tIns="46800" rIns="90000" bIns="46800" anchor="ctr"/>
          <a:lstStyle/>
          <a:p>
            <a:pPr marL="92075" indent="-92075">
              <a:defRPr/>
            </a:pPr>
            <a:r>
              <a:rPr lang="en-US" altLang="ko-KR" sz="800" dirty="0">
                <a:solidFill>
                  <a:srgbClr val="FFFFFF"/>
                </a:solidFill>
                <a:latin typeface="Trebuchet MS" pitchFamily="34" charset="0"/>
                <a:ea typeface="맑은 고딕" pitchFamily="50" charset="-127"/>
              </a:rPr>
              <a:t>Riders</a:t>
            </a:r>
            <a:endParaRPr lang="ko-KR" altLang="en-US" sz="800" dirty="0">
              <a:solidFill>
                <a:srgbClr val="FFFFFF"/>
              </a:solidFill>
              <a:latin typeface="Trebuchet MS" pitchFamily="34" charset="0"/>
              <a:ea typeface="맑은 고딕" pitchFamily="50" charset="-127"/>
            </a:endParaRPr>
          </a:p>
        </p:txBody>
      </p:sp>
      <p:sp>
        <p:nvSpPr>
          <p:cNvPr id="39970" name="모서리가 둥근 직사각형 50"/>
          <p:cNvSpPr>
            <a:spLocks noChangeArrowheads="1"/>
          </p:cNvSpPr>
          <p:nvPr/>
        </p:nvSpPr>
        <p:spPr bwMode="auto">
          <a:xfrm>
            <a:off x="6472238" y="1808163"/>
            <a:ext cx="739775" cy="24447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Calculate</a:t>
            </a:r>
            <a:endParaRPr kumimoji="0" lang="ko-KR" altLang="en-US" sz="800" b="1">
              <a:latin typeface="맑은 고딕" pitchFamily="50" charset="-127"/>
              <a:ea typeface="맑은 고딕" pitchFamily="50" charset="-127"/>
            </a:endParaRPr>
          </a:p>
        </p:txBody>
      </p:sp>
      <p:graphicFrame>
        <p:nvGraphicFramePr>
          <p:cNvPr id="254" name="Group 381"/>
          <p:cNvGraphicFramePr>
            <a:graphicFrameLocks noGrp="1"/>
          </p:cNvGraphicFramePr>
          <p:nvPr/>
        </p:nvGraphicFramePr>
        <p:xfrm>
          <a:off x="307975" y="3873500"/>
          <a:ext cx="7035801" cy="876299"/>
        </p:xfrm>
        <a:graphic>
          <a:graphicData uri="http://schemas.openxmlformats.org/drawingml/2006/table">
            <a:tbl>
              <a:tblPr/>
              <a:tblGrid>
                <a:gridCol w="347043"/>
                <a:gridCol w="821410"/>
                <a:gridCol w="2356432"/>
                <a:gridCol w="411480"/>
                <a:gridCol w="1549718"/>
                <a:gridCol w="1549718"/>
              </a:tblGrid>
              <a:tr h="286093">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36002" marR="36002" marT="45693" marB="45693"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Code</a:t>
                      </a:r>
                    </a:p>
                  </a:txBody>
                  <a:tcPr marL="36002" marR="36002" marT="45693" marB="45693"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Rider Name</a:t>
                      </a:r>
                    </a:p>
                  </a:txBody>
                  <a:tcPr marL="36002" marR="36002" marT="45693" marB="45693"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Term</a:t>
                      </a:r>
                    </a:p>
                  </a:txBody>
                  <a:tcPr marL="36002" marR="36002" marT="45693" marB="45693"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Sum Assured</a:t>
                      </a:r>
                    </a:p>
                  </a:txBody>
                  <a:tcPr marL="36002" marR="36002" marT="45693" marB="45693" anchor="ctr" horzOverflow="overflow">
                    <a:lnL w="3175" cap="flat" cmpd="sng" algn="ctr">
                      <a:solidFill>
                        <a:srgbClr val="7F7F7F"/>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Premium</a:t>
                      </a:r>
                    </a:p>
                  </a:txBody>
                  <a:tcPr marL="36002" marR="36002" marT="45693" marB="45693" anchor="ctr" horzOverflow="overflow">
                    <a:lnL w="12700"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r>
              <a:tr h="29510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DWPX</a:t>
                      </a: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lang="en-US" altLang="ko-KR" sz="800" dirty="0" smtClean="0">
                          <a:effectLst/>
                        </a:rPr>
                        <a:t>Dread Disease</a:t>
                      </a:r>
                      <a:r>
                        <a:rPr lang="en-US" altLang="ko-KR" sz="800" baseline="0" dirty="0" smtClean="0">
                          <a:effectLst/>
                        </a:rPr>
                        <a:t> Waiver of Premium Rider</a:t>
                      </a: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90004"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6</a:t>
                      </a: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12700"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9510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MCIPX</a:t>
                      </a: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lang="en-US" altLang="ko-KR" sz="800" dirty="0" smtClean="0">
                          <a:effectLst/>
                        </a:rPr>
                        <a:t>Multi</a:t>
                      </a:r>
                      <a:r>
                        <a:rPr lang="en-US" altLang="ko-KR" sz="800" baseline="0" dirty="0" smtClean="0">
                          <a:effectLst/>
                        </a:rPr>
                        <a:t> Critical Illness Shield</a:t>
                      </a: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90004"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12700"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39999" name="직사각형 270"/>
          <p:cNvSpPr>
            <a:spLocks noChangeArrowheads="1"/>
          </p:cNvSpPr>
          <p:nvPr/>
        </p:nvSpPr>
        <p:spPr bwMode="auto">
          <a:xfrm>
            <a:off x="3906838" y="2546350"/>
            <a:ext cx="728084"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Policy Term</a:t>
            </a:r>
            <a:endParaRPr kumimoji="0" lang="ko-KR" altLang="en-US" sz="800" dirty="0">
              <a:latin typeface="맑은 고딕" pitchFamily="50" charset="-127"/>
              <a:ea typeface="맑은 고딕" pitchFamily="50" charset="-127"/>
            </a:endParaRPr>
          </a:p>
        </p:txBody>
      </p:sp>
      <p:sp>
        <p:nvSpPr>
          <p:cNvPr id="40000" name="직사각형 270"/>
          <p:cNvSpPr>
            <a:spLocks noChangeArrowheads="1"/>
          </p:cNvSpPr>
          <p:nvPr/>
        </p:nvSpPr>
        <p:spPr bwMode="auto">
          <a:xfrm>
            <a:off x="3906838" y="2898775"/>
            <a:ext cx="1054100"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u="sng">
                <a:latin typeface="맑은 고딕" pitchFamily="50" charset="-127"/>
                <a:ea typeface="맑은 고딕" pitchFamily="50" charset="-127"/>
              </a:rPr>
              <a:t>Sum Assured (RM)</a:t>
            </a:r>
            <a:endParaRPr kumimoji="0" lang="ko-KR" altLang="en-US" sz="800" u="sng">
              <a:latin typeface="맑은 고딕" pitchFamily="50" charset="-127"/>
              <a:ea typeface="맑은 고딕" pitchFamily="50" charset="-127"/>
            </a:endParaRPr>
          </a:p>
        </p:txBody>
      </p:sp>
      <p:sp>
        <p:nvSpPr>
          <p:cNvPr id="278" name="AutoShape 318"/>
          <p:cNvSpPr>
            <a:spLocks noChangeArrowheads="1"/>
          </p:cNvSpPr>
          <p:nvPr/>
        </p:nvSpPr>
        <p:spPr bwMode="auto">
          <a:xfrm>
            <a:off x="5164138" y="2878138"/>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50000</a:t>
            </a:r>
          </a:p>
        </p:txBody>
      </p:sp>
      <p:sp>
        <p:nvSpPr>
          <p:cNvPr id="293" name="AutoShape 318"/>
          <p:cNvSpPr>
            <a:spLocks noChangeArrowheads="1"/>
          </p:cNvSpPr>
          <p:nvPr/>
        </p:nvSpPr>
        <p:spPr bwMode="auto">
          <a:xfrm>
            <a:off x="5157788" y="2525713"/>
            <a:ext cx="2014537" cy="238125"/>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15</a:t>
            </a:r>
          </a:p>
        </p:txBody>
      </p:sp>
      <p:pic>
        <p:nvPicPr>
          <p:cNvPr id="40003" name="그림 293" descr="ico_radioOff.png"/>
          <p:cNvPicPr>
            <a:picLocks noChangeAspect="1"/>
          </p:cNvPicPr>
          <p:nvPr/>
        </p:nvPicPr>
        <p:blipFill>
          <a:blip r:embed="rId4" cstate="print"/>
          <a:srcRect/>
          <a:stretch>
            <a:fillRect/>
          </a:stretch>
        </p:blipFill>
        <p:spPr bwMode="auto">
          <a:xfrm>
            <a:off x="379413" y="4216400"/>
            <a:ext cx="190500" cy="190500"/>
          </a:xfrm>
          <a:prstGeom prst="rect">
            <a:avLst/>
          </a:prstGeom>
          <a:noFill/>
          <a:ln w="9525">
            <a:noFill/>
            <a:miter lim="800000"/>
            <a:headEnd/>
            <a:tailEnd/>
          </a:ln>
        </p:spPr>
      </p:pic>
      <p:sp>
        <p:nvSpPr>
          <p:cNvPr id="40004" name="직사각형 270"/>
          <p:cNvSpPr>
            <a:spLocks noChangeArrowheads="1"/>
          </p:cNvSpPr>
          <p:nvPr/>
        </p:nvSpPr>
        <p:spPr bwMode="auto">
          <a:xfrm>
            <a:off x="403225" y="2209800"/>
            <a:ext cx="661988"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Plan Code</a:t>
            </a:r>
            <a:endParaRPr kumimoji="0" lang="ko-KR" altLang="en-US" sz="800">
              <a:latin typeface="맑은 고딕" pitchFamily="50" charset="-127"/>
              <a:ea typeface="맑은 고딕" pitchFamily="50" charset="-127"/>
            </a:endParaRPr>
          </a:p>
        </p:txBody>
      </p:sp>
      <p:sp>
        <p:nvSpPr>
          <p:cNvPr id="296" name="AutoShape 318"/>
          <p:cNvSpPr>
            <a:spLocks noChangeArrowheads="1"/>
          </p:cNvSpPr>
          <p:nvPr/>
        </p:nvSpPr>
        <p:spPr bwMode="auto">
          <a:xfrm>
            <a:off x="1649413" y="2190750"/>
            <a:ext cx="2014537"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ALSB</a:t>
            </a:r>
          </a:p>
        </p:txBody>
      </p:sp>
      <p:sp>
        <p:nvSpPr>
          <p:cNvPr id="40006" name="직사각형 270"/>
          <p:cNvSpPr>
            <a:spLocks noChangeArrowheads="1"/>
          </p:cNvSpPr>
          <p:nvPr/>
        </p:nvSpPr>
        <p:spPr bwMode="auto">
          <a:xfrm>
            <a:off x="3919538" y="2208213"/>
            <a:ext cx="693737"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Plan Name</a:t>
            </a:r>
            <a:endParaRPr kumimoji="0" lang="ko-KR" altLang="en-US" sz="800">
              <a:latin typeface="맑은 고딕" pitchFamily="50" charset="-127"/>
              <a:ea typeface="맑은 고딕" pitchFamily="50" charset="-127"/>
            </a:endParaRPr>
          </a:p>
        </p:txBody>
      </p:sp>
      <p:sp>
        <p:nvSpPr>
          <p:cNvPr id="298" name="AutoShape 318"/>
          <p:cNvSpPr>
            <a:spLocks noChangeArrowheads="1"/>
          </p:cNvSpPr>
          <p:nvPr/>
        </p:nvSpPr>
        <p:spPr bwMode="auto">
          <a:xfrm>
            <a:off x="5159375" y="2179638"/>
            <a:ext cx="2012950"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err="1">
                <a:solidFill>
                  <a:schemeClr val="bg1">
                    <a:lumMod val="50000"/>
                  </a:schemeClr>
                </a:solidFill>
                <a:latin typeface="Trebuchet MS"/>
                <a:ea typeface="맑은 고딕" pitchFamily="50" charset="-127"/>
              </a:rPr>
              <a:t>AmLife</a:t>
            </a:r>
            <a:r>
              <a:rPr kumimoji="0" lang="en-US" altLang="ko-KR" sz="700" dirty="0">
                <a:solidFill>
                  <a:schemeClr val="bg1">
                    <a:lumMod val="50000"/>
                  </a:schemeClr>
                </a:solidFill>
                <a:latin typeface="Trebuchet MS"/>
                <a:ea typeface="맑은 고딕" pitchFamily="50" charset="-127"/>
              </a:rPr>
              <a:t> </a:t>
            </a:r>
            <a:r>
              <a:rPr kumimoji="0" lang="en-US" altLang="ko-KR" sz="700" dirty="0" err="1">
                <a:solidFill>
                  <a:schemeClr val="bg1">
                    <a:lumMod val="50000"/>
                  </a:schemeClr>
                </a:solidFill>
                <a:latin typeface="Trebuchet MS"/>
                <a:ea typeface="맑은 고딕" pitchFamily="50" charset="-127"/>
              </a:rPr>
              <a:t>SecureBuilder</a:t>
            </a:r>
            <a:endParaRPr kumimoji="0" lang="en-US" altLang="ko-KR" sz="700" dirty="0">
              <a:solidFill>
                <a:schemeClr val="bg1">
                  <a:lumMod val="50000"/>
                </a:schemeClr>
              </a:solidFill>
              <a:latin typeface="Trebuchet MS"/>
              <a:ea typeface="맑은 고딕" pitchFamily="50" charset="-127"/>
            </a:endParaRPr>
          </a:p>
        </p:txBody>
      </p:sp>
      <p:sp>
        <p:nvSpPr>
          <p:cNvPr id="79" name="AutoShape 318"/>
          <p:cNvSpPr>
            <a:spLocks noChangeArrowheads="1"/>
          </p:cNvSpPr>
          <p:nvPr/>
        </p:nvSpPr>
        <p:spPr bwMode="auto">
          <a:xfrm>
            <a:off x="6122988" y="4203700"/>
            <a:ext cx="1087437"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Disable Input</a:t>
            </a:r>
          </a:p>
        </p:txBody>
      </p:sp>
      <p:sp>
        <p:nvSpPr>
          <p:cNvPr id="40009" name="직사각형 270"/>
          <p:cNvSpPr>
            <a:spLocks noChangeArrowheads="1"/>
          </p:cNvSpPr>
          <p:nvPr/>
        </p:nvSpPr>
        <p:spPr bwMode="auto">
          <a:xfrm>
            <a:off x="5775325" y="4203700"/>
            <a:ext cx="347663" cy="215900"/>
          </a:xfrm>
          <a:prstGeom prst="rect">
            <a:avLst/>
          </a:prstGeom>
          <a:noFill/>
          <a:ln w="9525">
            <a:noFill/>
            <a:miter lim="800000"/>
            <a:headEnd/>
            <a:tailEnd/>
          </a:ln>
        </p:spPr>
        <p:txBody>
          <a:bodyPr>
            <a:spAutoFit/>
          </a:bodyPr>
          <a:lstStyle/>
          <a:p>
            <a:pPr marL="92075" indent="-92075" algn="ctr"/>
            <a:r>
              <a:rPr lang="en-US" altLang="ko-KR" sz="800">
                <a:latin typeface="맑은 고딕" pitchFamily="50" charset="-127"/>
                <a:ea typeface="맑은 고딕" pitchFamily="50" charset="-127"/>
              </a:rPr>
              <a:t>RM</a:t>
            </a:r>
            <a:endParaRPr lang="ko-KR" altLang="en-US" sz="800">
              <a:latin typeface="맑은 고딕" pitchFamily="50" charset="-127"/>
              <a:ea typeface="맑은 고딕" pitchFamily="50" charset="-127"/>
            </a:endParaRPr>
          </a:p>
        </p:txBody>
      </p:sp>
      <p:pic>
        <p:nvPicPr>
          <p:cNvPr id="40010" name="그림 80" descr="ico_radioOff.png"/>
          <p:cNvPicPr>
            <a:picLocks noChangeAspect="1"/>
          </p:cNvPicPr>
          <p:nvPr/>
        </p:nvPicPr>
        <p:blipFill>
          <a:blip r:embed="rId4" cstate="print"/>
          <a:srcRect/>
          <a:stretch>
            <a:fillRect/>
          </a:stretch>
        </p:blipFill>
        <p:spPr bwMode="auto">
          <a:xfrm>
            <a:off x="379413" y="4513263"/>
            <a:ext cx="190500" cy="190500"/>
          </a:xfrm>
          <a:prstGeom prst="rect">
            <a:avLst/>
          </a:prstGeom>
          <a:noFill/>
          <a:ln w="9525">
            <a:noFill/>
            <a:miter lim="800000"/>
            <a:headEnd/>
            <a:tailEnd/>
          </a:ln>
        </p:spPr>
      </p:pic>
      <p:sp>
        <p:nvSpPr>
          <p:cNvPr id="100" name="AutoShape 318"/>
          <p:cNvSpPr>
            <a:spLocks noChangeArrowheads="1"/>
          </p:cNvSpPr>
          <p:nvPr/>
        </p:nvSpPr>
        <p:spPr bwMode="auto">
          <a:xfrm>
            <a:off x="6122988" y="4487863"/>
            <a:ext cx="1087437"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Disable Input</a:t>
            </a:r>
          </a:p>
        </p:txBody>
      </p:sp>
      <p:sp>
        <p:nvSpPr>
          <p:cNvPr id="40012" name="직사각형 270"/>
          <p:cNvSpPr>
            <a:spLocks noChangeArrowheads="1"/>
          </p:cNvSpPr>
          <p:nvPr/>
        </p:nvSpPr>
        <p:spPr bwMode="auto">
          <a:xfrm>
            <a:off x="5775325" y="4487863"/>
            <a:ext cx="347663" cy="215900"/>
          </a:xfrm>
          <a:prstGeom prst="rect">
            <a:avLst/>
          </a:prstGeom>
          <a:noFill/>
          <a:ln w="9525">
            <a:noFill/>
            <a:miter lim="800000"/>
            <a:headEnd/>
            <a:tailEnd/>
          </a:ln>
        </p:spPr>
        <p:txBody>
          <a:bodyPr>
            <a:spAutoFit/>
          </a:bodyPr>
          <a:lstStyle/>
          <a:p>
            <a:pPr marL="92075" indent="-92075" algn="ctr"/>
            <a:r>
              <a:rPr lang="en-US" altLang="ko-KR" sz="800">
                <a:latin typeface="맑은 고딕" pitchFamily="50" charset="-127"/>
                <a:ea typeface="맑은 고딕" pitchFamily="50" charset="-127"/>
              </a:rPr>
              <a:t>RM</a:t>
            </a:r>
            <a:endParaRPr lang="ko-KR" altLang="en-US" sz="800">
              <a:latin typeface="맑은 고딕" pitchFamily="50" charset="-127"/>
              <a:ea typeface="맑은 고딕" pitchFamily="50" charset="-127"/>
            </a:endParaRPr>
          </a:p>
        </p:txBody>
      </p:sp>
      <p:pic>
        <p:nvPicPr>
          <p:cNvPr id="40013" name="Picture 3" descr="C:\업무\UI icons\Back iCon\1403880526_circle_info_more-information_detail.png"/>
          <p:cNvPicPr>
            <a:picLocks noChangeAspect="1" noChangeArrowheads="1"/>
          </p:cNvPicPr>
          <p:nvPr/>
        </p:nvPicPr>
        <p:blipFill>
          <a:blip r:embed="rId5" cstate="print"/>
          <a:srcRect/>
          <a:stretch>
            <a:fillRect/>
          </a:stretch>
        </p:blipFill>
        <p:spPr bwMode="auto">
          <a:xfrm>
            <a:off x="3536950" y="4200525"/>
            <a:ext cx="217488" cy="219075"/>
          </a:xfrm>
          <a:prstGeom prst="rect">
            <a:avLst/>
          </a:prstGeom>
          <a:noFill/>
          <a:ln w="9525">
            <a:noFill/>
            <a:miter lim="800000"/>
            <a:headEnd/>
            <a:tailEnd/>
          </a:ln>
        </p:spPr>
      </p:pic>
      <p:pic>
        <p:nvPicPr>
          <p:cNvPr id="40014" name="Picture 3" descr="C:\업무\UI icons\Back iCon\1403880526_circle_info_more-information_detail.png"/>
          <p:cNvPicPr>
            <a:picLocks noChangeAspect="1" noChangeArrowheads="1"/>
          </p:cNvPicPr>
          <p:nvPr/>
        </p:nvPicPr>
        <p:blipFill>
          <a:blip r:embed="rId5" cstate="print"/>
          <a:srcRect/>
          <a:stretch>
            <a:fillRect/>
          </a:stretch>
        </p:blipFill>
        <p:spPr bwMode="auto">
          <a:xfrm>
            <a:off x="3536950" y="4498975"/>
            <a:ext cx="217488" cy="219075"/>
          </a:xfrm>
          <a:prstGeom prst="rect">
            <a:avLst/>
          </a:prstGeom>
          <a:noFill/>
          <a:ln w="9525">
            <a:noFill/>
            <a:miter lim="800000"/>
            <a:headEnd/>
            <a:tailEnd/>
          </a:ln>
        </p:spPr>
      </p:pic>
      <p:sp>
        <p:nvSpPr>
          <p:cNvPr id="255" name="직사각형 125"/>
          <p:cNvSpPr>
            <a:spLocks noChangeArrowheads="1"/>
          </p:cNvSpPr>
          <p:nvPr/>
        </p:nvSpPr>
        <p:spPr bwMode="auto">
          <a:xfrm>
            <a:off x="292100" y="5743575"/>
            <a:ext cx="7056438" cy="303213"/>
          </a:xfrm>
          <a:prstGeom prst="rect">
            <a:avLst/>
          </a:prstGeom>
          <a:solidFill>
            <a:schemeClr val="accent1">
              <a:lumMod val="90000"/>
            </a:schemeClr>
          </a:solidFill>
          <a:ln w="6350" algn="ctr">
            <a:solidFill>
              <a:schemeClr val="tx1">
                <a:lumMod val="65000"/>
                <a:lumOff val="35000"/>
              </a:schemeClr>
            </a:solidFill>
            <a:miter lim="800000"/>
            <a:headEnd/>
            <a:tailEnd/>
          </a:ln>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94"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sp>
        <p:nvSpPr>
          <p:cNvPr id="95" name="직사각형 2"/>
          <p:cNvSpPr>
            <a:spLocks noChangeArrowheads="1"/>
          </p:cNvSpPr>
          <p:nvPr/>
        </p:nvSpPr>
        <p:spPr bwMode="auto">
          <a:xfrm>
            <a:off x="568325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98" name="순서도: 병합 97"/>
          <p:cNvSpPr/>
          <p:nvPr/>
        </p:nvSpPr>
        <p:spPr bwMode="auto">
          <a:xfrm>
            <a:off x="6451600" y="1298575"/>
            <a:ext cx="122238"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pic>
        <p:nvPicPr>
          <p:cNvPr id="40019" name="그림 105"/>
          <p:cNvPicPr>
            <a:picLocks noChangeAspect="1"/>
          </p:cNvPicPr>
          <p:nvPr/>
        </p:nvPicPr>
        <p:blipFill>
          <a:blip r:embed="rId6" cstate="print"/>
          <a:srcRect/>
          <a:stretch>
            <a:fillRect/>
          </a:stretch>
        </p:blipFill>
        <p:spPr bwMode="auto">
          <a:xfrm>
            <a:off x="6751638" y="1216025"/>
            <a:ext cx="250825" cy="250825"/>
          </a:xfrm>
          <a:prstGeom prst="rect">
            <a:avLst/>
          </a:prstGeom>
          <a:noFill/>
          <a:ln w="9525">
            <a:noFill/>
            <a:miter lim="800000"/>
            <a:headEnd/>
            <a:tailEnd/>
          </a:ln>
        </p:spPr>
      </p:pic>
      <p:sp>
        <p:nvSpPr>
          <p:cNvPr id="40020" name="모서리가 둥근 직사각형 89"/>
          <p:cNvSpPr>
            <a:spLocks noChangeArrowheads="1"/>
          </p:cNvSpPr>
          <p:nvPr/>
        </p:nvSpPr>
        <p:spPr bwMode="auto">
          <a:xfrm>
            <a:off x="5175250" y="6078538"/>
            <a:ext cx="601663"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Reference</a:t>
            </a:r>
            <a:endParaRPr kumimoji="0" lang="ko-KR" altLang="en-US" sz="800" b="1">
              <a:latin typeface="맑은 고딕" pitchFamily="50" charset="-127"/>
              <a:ea typeface="맑은 고딕" pitchFamily="50" charset="-127"/>
            </a:endParaRPr>
          </a:p>
        </p:txBody>
      </p:sp>
      <p:sp>
        <p:nvSpPr>
          <p:cNvPr id="40021" name="모서리가 둥근 직사각형 89"/>
          <p:cNvSpPr>
            <a:spLocks noChangeArrowheads="1"/>
          </p:cNvSpPr>
          <p:nvPr/>
        </p:nvSpPr>
        <p:spPr bwMode="auto">
          <a:xfrm>
            <a:off x="5822950" y="6078538"/>
            <a:ext cx="600075"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Brochure</a:t>
            </a:r>
            <a:endParaRPr kumimoji="0" lang="ko-KR" altLang="en-US" sz="800" b="1">
              <a:latin typeface="맑은 고딕" pitchFamily="50" charset="-127"/>
              <a:ea typeface="맑은 고딕" pitchFamily="50" charset="-127"/>
            </a:endParaRPr>
          </a:p>
        </p:txBody>
      </p:sp>
      <p:sp>
        <p:nvSpPr>
          <p:cNvPr id="40026" name="직사각형 270"/>
          <p:cNvSpPr>
            <a:spLocks noChangeArrowheads="1"/>
          </p:cNvSpPr>
          <p:nvPr/>
        </p:nvSpPr>
        <p:spPr bwMode="auto">
          <a:xfrm>
            <a:off x="2228850" y="5799138"/>
            <a:ext cx="1047750"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Half Year Payment</a:t>
            </a:r>
            <a:endParaRPr kumimoji="0" lang="ko-KR" altLang="en-US" sz="800">
              <a:latin typeface="맑은 고딕" pitchFamily="50" charset="-127"/>
              <a:ea typeface="맑은 고딕" pitchFamily="50" charset="-127"/>
            </a:endParaRPr>
          </a:p>
        </p:txBody>
      </p:sp>
      <p:sp>
        <p:nvSpPr>
          <p:cNvPr id="136" name="AutoShape 318"/>
          <p:cNvSpPr>
            <a:spLocks noChangeArrowheads="1"/>
          </p:cNvSpPr>
          <p:nvPr/>
        </p:nvSpPr>
        <p:spPr bwMode="auto">
          <a:xfrm>
            <a:off x="3200400" y="5792788"/>
            <a:ext cx="709613" cy="203200"/>
          </a:xfrm>
          <a:prstGeom prst="flowChartAlternateProcess">
            <a:avLst/>
          </a:prstGeom>
          <a:solidFill>
            <a:schemeClr val="bg1">
              <a:lumMod val="85000"/>
            </a:schemeClr>
          </a:solidFill>
          <a:ln w="9525" algn="ctr">
            <a:solidFill>
              <a:schemeClr val="bg1">
                <a:lumMod val="50000"/>
              </a:schemeClr>
            </a:solidFill>
            <a:miter lim="800000"/>
            <a:headEnd/>
            <a:tailEnd/>
          </a:ln>
        </p:spPr>
        <p:txBody>
          <a:bodyPr wrap="none" anchor="ctr"/>
          <a:lstStyle/>
          <a:p>
            <a:pPr algn="r">
              <a:defRPr/>
            </a:pPr>
            <a:r>
              <a:rPr kumimoji="0" lang="en-US" altLang="ko-KR" sz="700" dirty="0">
                <a:solidFill>
                  <a:schemeClr val="tx1"/>
                </a:solidFill>
                <a:latin typeface="Trebuchet MS"/>
                <a:ea typeface="맑은 고딕" pitchFamily="50" charset="-127"/>
              </a:rPr>
              <a:t>35000</a:t>
            </a:r>
          </a:p>
        </p:txBody>
      </p:sp>
      <p:sp>
        <p:nvSpPr>
          <p:cNvPr id="40028" name="직사각형 270"/>
          <p:cNvSpPr>
            <a:spLocks noChangeArrowheads="1"/>
          </p:cNvSpPr>
          <p:nvPr/>
        </p:nvSpPr>
        <p:spPr bwMode="auto">
          <a:xfrm>
            <a:off x="3935413" y="5802313"/>
            <a:ext cx="1057275"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Quarterly Payment</a:t>
            </a:r>
            <a:endParaRPr kumimoji="0" lang="ko-KR" altLang="en-US" sz="800">
              <a:latin typeface="맑은 고딕" pitchFamily="50" charset="-127"/>
              <a:ea typeface="맑은 고딕" pitchFamily="50" charset="-127"/>
            </a:endParaRPr>
          </a:p>
        </p:txBody>
      </p:sp>
      <p:sp>
        <p:nvSpPr>
          <p:cNvPr id="138" name="AutoShape 318"/>
          <p:cNvSpPr>
            <a:spLocks noChangeArrowheads="1"/>
          </p:cNvSpPr>
          <p:nvPr/>
        </p:nvSpPr>
        <p:spPr bwMode="auto">
          <a:xfrm>
            <a:off x="4919663" y="5799138"/>
            <a:ext cx="709612" cy="203200"/>
          </a:xfrm>
          <a:prstGeom prst="flowChartAlternateProcess">
            <a:avLst/>
          </a:prstGeom>
          <a:solidFill>
            <a:schemeClr val="bg1">
              <a:lumMod val="85000"/>
            </a:schemeClr>
          </a:solidFill>
          <a:ln w="9525" algn="ctr">
            <a:solidFill>
              <a:schemeClr val="bg1">
                <a:lumMod val="50000"/>
              </a:schemeClr>
            </a:solidFill>
            <a:miter lim="800000"/>
            <a:headEnd/>
            <a:tailEnd/>
          </a:ln>
        </p:spPr>
        <p:txBody>
          <a:bodyPr wrap="none" anchor="ctr"/>
          <a:lstStyle/>
          <a:p>
            <a:pPr algn="r">
              <a:defRPr/>
            </a:pPr>
            <a:r>
              <a:rPr kumimoji="0" lang="en-US" altLang="ko-KR" sz="700" dirty="0">
                <a:solidFill>
                  <a:schemeClr val="tx1"/>
                </a:solidFill>
                <a:latin typeface="Trebuchet MS"/>
                <a:ea typeface="맑은 고딕" pitchFamily="50" charset="-127"/>
              </a:rPr>
              <a:t>35000</a:t>
            </a:r>
          </a:p>
        </p:txBody>
      </p:sp>
      <p:sp>
        <p:nvSpPr>
          <p:cNvPr id="40030" name="직사각형 270"/>
          <p:cNvSpPr>
            <a:spLocks noChangeArrowheads="1"/>
          </p:cNvSpPr>
          <p:nvPr/>
        </p:nvSpPr>
        <p:spPr bwMode="auto">
          <a:xfrm>
            <a:off x="5616575" y="5802313"/>
            <a:ext cx="1011238"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Monthly Payment</a:t>
            </a:r>
            <a:endParaRPr kumimoji="0" lang="ko-KR" altLang="en-US" sz="800">
              <a:latin typeface="맑은 고딕" pitchFamily="50" charset="-127"/>
              <a:ea typeface="맑은 고딕" pitchFamily="50" charset="-127"/>
            </a:endParaRPr>
          </a:p>
        </p:txBody>
      </p:sp>
      <p:sp>
        <p:nvSpPr>
          <p:cNvPr id="140" name="AutoShape 318"/>
          <p:cNvSpPr>
            <a:spLocks noChangeArrowheads="1"/>
          </p:cNvSpPr>
          <p:nvPr/>
        </p:nvSpPr>
        <p:spPr bwMode="auto">
          <a:xfrm>
            <a:off x="6577013" y="5786438"/>
            <a:ext cx="709612" cy="203200"/>
          </a:xfrm>
          <a:prstGeom prst="flowChartAlternateProcess">
            <a:avLst/>
          </a:prstGeom>
          <a:solidFill>
            <a:schemeClr val="bg1">
              <a:lumMod val="85000"/>
            </a:schemeClr>
          </a:solidFill>
          <a:ln w="9525" algn="ctr">
            <a:solidFill>
              <a:schemeClr val="bg1">
                <a:lumMod val="50000"/>
              </a:schemeClr>
            </a:solidFill>
            <a:miter lim="800000"/>
            <a:headEnd/>
            <a:tailEnd/>
          </a:ln>
        </p:spPr>
        <p:txBody>
          <a:bodyPr wrap="none" anchor="ctr"/>
          <a:lstStyle/>
          <a:p>
            <a:pPr algn="r">
              <a:defRPr/>
            </a:pPr>
            <a:r>
              <a:rPr kumimoji="0" lang="en-US" altLang="ko-KR" sz="700" dirty="0">
                <a:solidFill>
                  <a:schemeClr val="tx1"/>
                </a:solidFill>
                <a:latin typeface="Trebuchet MS"/>
                <a:ea typeface="맑은 고딕" pitchFamily="50" charset="-127"/>
              </a:rPr>
              <a:t>35000</a:t>
            </a:r>
          </a:p>
        </p:txBody>
      </p:sp>
      <p:sp>
        <p:nvSpPr>
          <p:cNvPr id="40032" name="직사각형 270"/>
          <p:cNvSpPr>
            <a:spLocks noChangeArrowheads="1"/>
          </p:cNvSpPr>
          <p:nvPr/>
        </p:nvSpPr>
        <p:spPr bwMode="auto">
          <a:xfrm>
            <a:off x="352425" y="5799138"/>
            <a:ext cx="1227138"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Total Annual Premium</a:t>
            </a:r>
            <a:endParaRPr kumimoji="0" lang="ko-KR" altLang="en-US" sz="800">
              <a:latin typeface="맑은 고딕" pitchFamily="50" charset="-127"/>
              <a:ea typeface="맑은 고딕" pitchFamily="50" charset="-127"/>
            </a:endParaRPr>
          </a:p>
        </p:txBody>
      </p:sp>
      <p:sp>
        <p:nvSpPr>
          <p:cNvPr id="142" name="AutoShape 318"/>
          <p:cNvSpPr>
            <a:spLocks noChangeArrowheads="1"/>
          </p:cNvSpPr>
          <p:nvPr/>
        </p:nvSpPr>
        <p:spPr bwMode="auto">
          <a:xfrm>
            <a:off x="1533525" y="5792788"/>
            <a:ext cx="709613" cy="203200"/>
          </a:xfrm>
          <a:prstGeom prst="flowChartAlternateProcess">
            <a:avLst/>
          </a:prstGeom>
          <a:solidFill>
            <a:schemeClr val="bg1">
              <a:lumMod val="85000"/>
            </a:schemeClr>
          </a:solidFill>
          <a:ln w="9525" algn="ctr">
            <a:solidFill>
              <a:schemeClr val="bg1">
                <a:lumMod val="50000"/>
              </a:schemeClr>
            </a:solidFill>
            <a:miter lim="800000"/>
            <a:headEnd/>
            <a:tailEnd/>
          </a:ln>
        </p:spPr>
        <p:txBody>
          <a:bodyPr wrap="none" anchor="ctr"/>
          <a:lstStyle/>
          <a:p>
            <a:pPr algn="r">
              <a:defRPr/>
            </a:pPr>
            <a:r>
              <a:rPr kumimoji="0" lang="en-US" altLang="ko-KR" sz="700" dirty="0">
                <a:solidFill>
                  <a:schemeClr val="tx1"/>
                </a:solidFill>
                <a:latin typeface="Trebuchet MS"/>
                <a:ea typeface="맑은 고딕" pitchFamily="50" charset="-127"/>
              </a:rPr>
              <a:t>35000</a:t>
            </a:r>
          </a:p>
        </p:txBody>
      </p:sp>
      <p:sp>
        <p:nvSpPr>
          <p:cNvPr id="105" name="AutoShape 318"/>
          <p:cNvSpPr>
            <a:spLocks noChangeArrowheads="1"/>
          </p:cNvSpPr>
          <p:nvPr/>
        </p:nvSpPr>
        <p:spPr bwMode="auto">
          <a:xfrm>
            <a:off x="4619625" y="4487863"/>
            <a:ext cx="1087438"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40035" name="직사각형 270"/>
          <p:cNvSpPr>
            <a:spLocks noChangeArrowheads="1"/>
          </p:cNvSpPr>
          <p:nvPr/>
        </p:nvSpPr>
        <p:spPr bwMode="auto">
          <a:xfrm>
            <a:off x="4271963" y="4487863"/>
            <a:ext cx="347662" cy="215900"/>
          </a:xfrm>
          <a:prstGeom prst="rect">
            <a:avLst/>
          </a:prstGeom>
          <a:noFill/>
          <a:ln w="9525">
            <a:noFill/>
            <a:miter lim="800000"/>
            <a:headEnd/>
            <a:tailEnd/>
          </a:ln>
        </p:spPr>
        <p:txBody>
          <a:bodyPr>
            <a:spAutoFit/>
          </a:bodyPr>
          <a:lstStyle/>
          <a:p>
            <a:pPr marL="92075" indent="-92075" algn="ctr"/>
            <a:r>
              <a:rPr lang="en-US" altLang="ko-KR" sz="800">
                <a:latin typeface="맑은 고딕" pitchFamily="50" charset="-127"/>
                <a:ea typeface="맑은 고딕" pitchFamily="50" charset="-127"/>
              </a:rPr>
              <a:t>RM</a:t>
            </a:r>
            <a:endParaRPr lang="ko-KR" altLang="en-US" sz="800">
              <a:latin typeface="맑은 고딕" pitchFamily="50" charset="-127"/>
              <a:ea typeface="맑은 고딕" pitchFamily="50" charset="-127"/>
            </a:endParaRPr>
          </a:p>
        </p:txBody>
      </p:sp>
      <p:sp>
        <p:nvSpPr>
          <p:cNvPr id="40036" name="직사각형 270"/>
          <p:cNvSpPr>
            <a:spLocks noChangeArrowheads="1"/>
          </p:cNvSpPr>
          <p:nvPr/>
        </p:nvSpPr>
        <p:spPr bwMode="auto">
          <a:xfrm>
            <a:off x="403225" y="2543175"/>
            <a:ext cx="741363"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Plan Option</a:t>
            </a:r>
            <a:endParaRPr kumimoji="0" lang="ko-KR" altLang="en-US" sz="800">
              <a:latin typeface="맑은 고딕" pitchFamily="50" charset="-127"/>
              <a:ea typeface="맑은 고딕" pitchFamily="50" charset="-127"/>
            </a:endParaRPr>
          </a:p>
        </p:txBody>
      </p:sp>
      <p:grpSp>
        <p:nvGrpSpPr>
          <p:cNvPr id="40037" name="그룹 300"/>
          <p:cNvGrpSpPr>
            <a:grpSpLocks/>
          </p:cNvGrpSpPr>
          <p:nvPr/>
        </p:nvGrpSpPr>
        <p:grpSpPr bwMode="auto">
          <a:xfrm>
            <a:off x="1649413" y="2536825"/>
            <a:ext cx="2012950" cy="215900"/>
            <a:chOff x="7133019" y="4307555"/>
            <a:chExt cx="2015921" cy="217261"/>
          </a:xfrm>
        </p:grpSpPr>
        <p:sp>
          <p:nvSpPr>
            <p:cNvPr id="40047" name="모서리가 둥근 직사각형 258"/>
            <p:cNvSpPr>
              <a:spLocks noChangeArrowheads="1"/>
            </p:cNvSpPr>
            <p:nvPr/>
          </p:nvSpPr>
          <p:spPr bwMode="auto">
            <a:xfrm>
              <a:off x="7133019" y="4307555"/>
              <a:ext cx="2015921"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Plan A</a:t>
              </a:r>
              <a:endParaRPr lang="ko-KR" altLang="en-US" sz="700">
                <a:latin typeface="맑은 고딕" pitchFamily="50" charset="-127"/>
                <a:ea typeface="맑은 고딕" pitchFamily="50" charset="-127"/>
              </a:endParaRPr>
            </a:p>
          </p:txBody>
        </p:sp>
        <p:grpSp>
          <p:nvGrpSpPr>
            <p:cNvPr id="40048" name="그룹 104"/>
            <p:cNvGrpSpPr>
              <a:grpSpLocks/>
            </p:cNvGrpSpPr>
            <p:nvPr/>
          </p:nvGrpSpPr>
          <p:grpSpPr bwMode="auto">
            <a:xfrm rot="2487701">
              <a:off x="9006775" y="4365089"/>
              <a:ext cx="98570" cy="105387"/>
              <a:chOff x="5456484" y="417348"/>
              <a:chExt cx="191386" cy="204618"/>
            </a:xfrm>
          </p:grpSpPr>
          <p:sp>
            <p:nvSpPr>
              <p:cNvPr id="113" name="타원 112"/>
              <p:cNvSpPr/>
              <p:nvPr/>
            </p:nvSpPr>
            <p:spPr bwMode="auto">
              <a:xfrm>
                <a:off x="5457456" y="416438"/>
                <a:ext cx="19138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114" name="1/2 액자 113"/>
              <p:cNvSpPr/>
              <p:nvPr/>
            </p:nvSpPr>
            <p:spPr bwMode="auto">
              <a:xfrm rot="11089016">
                <a:off x="5501627" y="473922"/>
                <a:ext cx="77171"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40038" name="직사각형 270"/>
          <p:cNvSpPr>
            <a:spLocks noChangeArrowheads="1"/>
          </p:cNvSpPr>
          <p:nvPr/>
        </p:nvSpPr>
        <p:spPr bwMode="auto">
          <a:xfrm>
            <a:off x="406400" y="2889250"/>
            <a:ext cx="871538"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Premium Term</a:t>
            </a:r>
            <a:endParaRPr kumimoji="0" lang="ko-KR" altLang="en-US" sz="800">
              <a:latin typeface="맑은 고딕" pitchFamily="50" charset="-127"/>
              <a:ea typeface="맑은 고딕" pitchFamily="50" charset="-127"/>
            </a:endParaRPr>
          </a:p>
        </p:txBody>
      </p:sp>
      <p:sp>
        <p:nvSpPr>
          <p:cNvPr id="116" name="AutoShape 318"/>
          <p:cNvSpPr>
            <a:spLocks noChangeArrowheads="1"/>
          </p:cNvSpPr>
          <p:nvPr/>
        </p:nvSpPr>
        <p:spPr bwMode="auto">
          <a:xfrm>
            <a:off x="1647825" y="2868613"/>
            <a:ext cx="2014538" cy="238125"/>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r>
              <a:rPr kumimoji="0" lang="en-US" altLang="ko-KR" sz="700">
                <a:solidFill>
                  <a:srgbClr val="7F7F7F"/>
                </a:solidFill>
                <a:latin typeface="Trebuchet MS" pitchFamily="34" charset="0"/>
                <a:ea typeface="맑은 고딕" pitchFamily="50" charset="-127"/>
              </a:rPr>
              <a:t>6</a:t>
            </a:r>
          </a:p>
        </p:txBody>
      </p:sp>
      <p:sp>
        <p:nvSpPr>
          <p:cNvPr id="40040" name="직사각형 270"/>
          <p:cNvSpPr>
            <a:spLocks noChangeArrowheads="1"/>
          </p:cNvSpPr>
          <p:nvPr/>
        </p:nvSpPr>
        <p:spPr bwMode="auto">
          <a:xfrm>
            <a:off x="404813" y="3238500"/>
            <a:ext cx="858837"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Premium (RM)</a:t>
            </a:r>
            <a:endParaRPr kumimoji="0" lang="ko-KR" altLang="en-US" sz="800">
              <a:latin typeface="맑은 고딕" pitchFamily="50" charset="-127"/>
              <a:ea typeface="맑은 고딕" pitchFamily="50" charset="-127"/>
            </a:endParaRPr>
          </a:p>
        </p:txBody>
      </p:sp>
      <p:sp>
        <p:nvSpPr>
          <p:cNvPr id="122" name="AutoShape 318"/>
          <p:cNvSpPr>
            <a:spLocks noChangeArrowheads="1"/>
          </p:cNvSpPr>
          <p:nvPr/>
        </p:nvSpPr>
        <p:spPr bwMode="auto">
          <a:xfrm>
            <a:off x="1651000" y="3217863"/>
            <a:ext cx="2014538" cy="238125"/>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11790.50</a:t>
            </a:r>
          </a:p>
        </p:txBody>
      </p:sp>
      <p:sp>
        <p:nvSpPr>
          <p:cNvPr id="40042" name="모서리가 둥근 직사각형 50"/>
          <p:cNvSpPr>
            <a:spLocks noChangeArrowheads="1"/>
          </p:cNvSpPr>
          <p:nvPr/>
        </p:nvSpPr>
        <p:spPr bwMode="auto">
          <a:xfrm>
            <a:off x="5240338" y="1808163"/>
            <a:ext cx="955675" cy="24447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Preference</a:t>
            </a:r>
            <a:endParaRPr kumimoji="0" lang="ko-KR" altLang="en-US" sz="800" b="1">
              <a:latin typeface="맑은 고딕" pitchFamily="50" charset="-127"/>
              <a:ea typeface="맑은 고딕" pitchFamily="50" charset="-127"/>
            </a:endParaRPr>
          </a:p>
        </p:txBody>
      </p:sp>
      <p:sp>
        <p:nvSpPr>
          <p:cNvPr id="40043" name="타원 726"/>
          <p:cNvSpPr>
            <a:spLocks noChangeArrowheads="1"/>
          </p:cNvSpPr>
          <p:nvPr/>
        </p:nvSpPr>
        <p:spPr bwMode="auto">
          <a:xfrm>
            <a:off x="1527175" y="244792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1</a:t>
            </a:r>
          </a:p>
        </p:txBody>
      </p:sp>
      <p:sp>
        <p:nvSpPr>
          <p:cNvPr id="40044" name="타원 726"/>
          <p:cNvSpPr>
            <a:spLocks noChangeArrowheads="1"/>
          </p:cNvSpPr>
          <p:nvPr/>
        </p:nvSpPr>
        <p:spPr bwMode="auto">
          <a:xfrm>
            <a:off x="1527175" y="316547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2</a:t>
            </a:r>
          </a:p>
        </p:txBody>
      </p:sp>
      <p:sp>
        <p:nvSpPr>
          <p:cNvPr id="40045" name="타원 726"/>
          <p:cNvSpPr>
            <a:spLocks noChangeArrowheads="1"/>
          </p:cNvSpPr>
          <p:nvPr/>
        </p:nvSpPr>
        <p:spPr bwMode="auto">
          <a:xfrm>
            <a:off x="6034088" y="4144963"/>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2</a:t>
            </a:r>
          </a:p>
        </p:txBody>
      </p:sp>
      <p:sp>
        <p:nvSpPr>
          <p:cNvPr id="40046" name="타원 726"/>
          <p:cNvSpPr>
            <a:spLocks noChangeArrowheads="1"/>
          </p:cNvSpPr>
          <p:nvPr/>
        </p:nvSpPr>
        <p:spPr bwMode="auto">
          <a:xfrm>
            <a:off x="6034088" y="443547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a:solidFill>
                  <a:srgbClr val="FFFFFF"/>
                </a:solidFill>
                <a:latin typeface="Calibri" pitchFamily="34" charset="0"/>
                <a:ea typeface="맑은 고딕" pitchFamily="50" charset="-127"/>
              </a:rPr>
              <a:t>2</a:t>
            </a:r>
          </a:p>
        </p:txBody>
      </p:sp>
      <p:sp>
        <p:nvSpPr>
          <p:cNvPr id="80" name="직사각형 270"/>
          <p:cNvSpPr>
            <a:spLocks noChangeArrowheads="1"/>
          </p:cNvSpPr>
          <p:nvPr/>
        </p:nvSpPr>
        <p:spPr bwMode="auto">
          <a:xfrm>
            <a:off x="3913823" y="3238500"/>
            <a:ext cx="1101584"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Frequency Payment</a:t>
            </a:r>
            <a:endParaRPr kumimoji="0" lang="ko-KR" altLang="en-US" sz="800" dirty="0">
              <a:latin typeface="맑은 고딕" pitchFamily="50" charset="-127"/>
              <a:ea typeface="맑은 고딕" pitchFamily="50" charset="-127"/>
            </a:endParaRPr>
          </a:p>
        </p:txBody>
      </p:sp>
      <p:grpSp>
        <p:nvGrpSpPr>
          <p:cNvPr id="81" name="그룹 300"/>
          <p:cNvGrpSpPr>
            <a:grpSpLocks/>
          </p:cNvGrpSpPr>
          <p:nvPr/>
        </p:nvGrpSpPr>
        <p:grpSpPr bwMode="auto">
          <a:xfrm>
            <a:off x="5160011" y="3238500"/>
            <a:ext cx="2012950" cy="215900"/>
            <a:chOff x="7133019" y="4307555"/>
            <a:chExt cx="2015921" cy="217261"/>
          </a:xfrm>
        </p:grpSpPr>
        <p:sp>
          <p:nvSpPr>
            <p:cNvPr id="82" name="모서리가 둥근 직사각형 258"/>
            <p:cNvSpPr>
              <a:spLocks noChangeArrowheads="1"/>
            </p:cNvSpPr>
            <p:nvPr/>
          </p:nvSpPr>
          <p:spPr bwMode="auto">
            <a:xfrm>
              <a:off x="7133019" y="4307555"/>
              <a:ext cx="2015921"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83" name="그룹 104"/>
            <p:cNvGrpSpPr>
              <a:grpSpLocks/>
            </p:cNvGrpSpPr>
            <p:nvPr/>
          </p:nvGrpSpPr>
          <p:grpSpPr bwMode="auto">
            <a:xfrm rot="2487701">
              <a:off x="9006775" y="4365089"/>
              <a:ext cx="98570" cy="105387"/>
              <a:chOff x="5456484" y="417348"/>
              <a:chExt cx="191386" cy="204618"/>
            </a:xfrm>
          </p:grpSpPr>
          <p:sp>
            <p:nvSpPr>
              <p:cNvPr id="84" name="타원 83"/>
              <p:cNvSpPr/>
              <p:nvPr/>
            </p:nvSpPr>
            <p:spPr bwMode="auto">
              <a:xfrm>
                <a:off x="5457456" y="416438"/>
                <a:ext cx="19138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85" name="1/2 액자 84"/>
              <p:cNvSpPr/>
              <p:nvPr/>
            </p:nvSpPr>
            <p:spPr bwMode="auto">
              <a:xfrm rot="11089016">
                <a:off x="5501627" y="473922"/>
                <a:ext cx="77171"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87" name="직사각형 86"/>
          <p:cNvSpPr/>
          <p:nvPr/>
        </p:nvSpPr>
        <p:spPr bwMode="auto">
          <a:xfrm>
            <a:off x="373063" y="1537758"/>
            <a:ext cx="1491584"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Basic Information</a:t>
            </a:r>
            <a:endParaRPr lang="ko-KR" altLang="en-US" sz="800" dirty="0">
              <a:ea typeface="맑은 고딕" pitchFamily="50" charset="-127"/>
            </a:endParaRPr>
          </a:p>
        </p:txBody>
      </p:sp>
      <p:sp>
        <p:nvSpPr>
          <p:cNvPr id="88" name="직사각형 87"/>
          <p:cNvSpPr/>
          <p:nvPr/>
        </p:nvSpPr>
        <p:spPr bwMode="auto">
          <a:xfrm>
            <a:off x="1903412" y="1537758"/>
            <a:ext cx="1306513"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Select Product</a:t>
            </a:r>
            <a:endParaRPr lang="ko-KR" altLang="en-US" sz="800" dirty="0">
              <a:ea typeface="맑은 고딕" pitchFamily="50" charset="-127"/>
            </a:endParaRPr>
          </a:p>
        </p:txBody>
      </p:sp>
      <p:sp>
        <p:nvSpPr>
          <p:cNvPr id="89" name="직사각형 88"/>
          <p:cNvSpPr/>
          <p:nvPr/>
        </p:nvSpPr>
        <p:spPr bwMode="auto">
          <a:xfrm>
            <a:off x="3258343" y="1537758"/>
            <a:ext cx="1306514" cy="252413"/>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Plan</a:t>
            </a:r>
            <a:endParaRPr lang="ko-KR" altLang="en-US" sz="800" dirty="0">
              <a:ea typeface="맑은 고딕" pitchFamily="50" charset="-127"/>
            </a:endParaRPr>
          </a:p>
        </p:txBody>
      </p:sp>
      <p:sp>
        <p:nvSpPr>
          <p:cNvPr id="90" name="직사각형 89"/>
          <p:cNvSpPr/>
          <p:nvPr/>
        </p:nvSpPr>
        <p:spPr bwMode="auto">
          <a:xfrm>
            <a:off x="4617243" y="1537758"/>
            <a:ext cx="1306514"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Illustration</a:t>
            </a:r>
            <a:endParaRPr lang="ko-KR" altLang="en-US" sz="800" dirty="0">
              <a:ea typeface="맑은 고딕" pitchFamily="50" charset="-127"/>
            </a:endParaRPr>
          </a:p>
        </p:txBody>
      </p:sp>
      <p:pic>
        <p:nvPicPr>
          <p:cNvPr id="91" name="그림 5"/>
          <p:cNvPicPr>
            <a:picLocks noChangeAspect="1"/>
          </p:cNvPicPr>
          <p:nvPr/>
        </p:nvPicPr>
        <p:blipFill>
          <a:blip r:embed="rId7" cstate="print"/>
          <a:srcRect/>
          <a:stretch>
            <a:fillRect/>
          </a:stretch>
        </p:blipFill>
        <p:spPr bwMode="auto">
          <a:xfrm>
            <a:off x="4333875" y="1567126"/>
            <a:ext cx="193675" cy="193675"/>
          </a:xfrm>
          <a:prstGeom prst="rect">
            <a:avLst/>
          </a:prstGeom>
          <a:noFill/>
          <a:ln w="9525">
            <a:noFill/>
            <a:miter lim="800000"/>
            <a:headEnd/>
            <a:tailEnd/>
          </a:ln>
        </p:spPr>
      </p:pic>
      <p:pic>
        <p:nvPicPr>
          <p:cNvPr id="92" name="그림 89"/>
          <p:cNvPicPr>
            <a:picLocks noChangeAspect="1"/>
          </p:cNvPicPr>
          <p:nvPr/>
        </p:nvPicPr>
        <p:blipFill>
          <a:blip r:embed="rId8" cstate="print"/>
          <a:srcRect/>
          <a:stretch>
            <a:fillRect/>
          </a:stretch>
        </p:blipFill>
        <p:spPr bwMode="auto">
          <a:xfrm>
            <a:off x="5674783" y="1556013"/>
            <a:ext cx="215900" cy="215900"/>
          </a:xfrm>
          <a:prstGeom prst="rect">
            <a:avLst/>
          </a:prstGeom>
          <a:noFill/>
          <a:ln w="9525">
            <a:noFill/>
            <a:miter lim="800000"/>
            <a:headEnd/>
            <a:tailEnd/>
          </a:ln>
        </p:spPr>
      </p:pic>
      <p:pic>
        <p:nvPicPr>
          <p:cNvPr id="93" name="그림 8"/>
          <p:cNvPicPr>
            <a:picLocks noChangeAspect="1"/>
          </p:cNvPicPr>
          <p:nvPr/>
        </p:nvPicPr>
        <p:blipFill>
          <a:blip r:embed="rId9" cstate="print"/>
          <a:srcRect/>
          <a:stretch>
            <a:fillRect/>
          </a:stretch>
        </p:blipFill>
        <p:spPr bwMode="auto">
          <a:xfrm>
            <a:off x="1637771" y="1565275"/>
            <a:ext cx="193675" cy="193675"/>
          </a:xfrm>
          <a:prstGeom prst="rect">
            <a:avLst/>
          </a:prstGeom>
          <a:noFill/>
          <a:ln w="9525">
            <a:noFill/>
            <a:miter lim="800000"/>
            <a:headEnd/>
            <a:tailEnd/>
          </a:ln>
        </p:spPr>
      </p:pic>
      <p:pic>
        <p:nvPicPr>
          <p:cNvPr id="96" name="그림 8"/>
          <p:cNvPicPr>
            <a:picLocks noChangeAspect="1"/>
          </p:cNvPicPr>
          <p:nvPr/>
        </p:nvPicPr>
        <p:blipFill>
          <a:blip r:embed="rId9" cstate="print"/>
          <a:srcRect/>
          <a:stretch>
            <a:fillRect/>
          </a:stretch>
        </p:blipFill>
        <p:spPr bwMode="auto">
          <a:xfrm>
            <a:off x="2952751" y="1565275"/>
            <a:ext cx="193675" cy="193675"/>
          </a:xfrm>
          <a:prstGeom prst="rect">
            <a:avLst/>
          </a:prstGeom>
          <a:noFill/>
          <a:ln w="9525">
            <a:noFill/>
            <a:miter lim="800000"/>
            <a:headEnd/>
            <a:tailEnd/>
          </a:ln>
        </p:spPr>
      </p:pic>
    </p:spTree>
    <p:extLst>
      <p:ext uri="{BB962C8B-B14F-4D97-AF65-F5344CB8AC3E}">
        <p14:creationId xmlns="" xmlns:p14="http://schemas.microsoft.com/office/powerpoint/2010/main" val="32593604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제목 5"/>
          <p:cNvSpPr>
            <a:spLocks noGrp="1"/>
          </p:cNvSpPr>
          <p:nvPr>
            <p:ph type="title"/>
          </p:nvPr>
        </p:nvSpPr>
        <p:spPr>
          <a:xfrm>
            <a:off x="4895850" y="2241550"/>
            <a:ext cx="4867275" cy="912813"/>
          </a:xfrm>
        </p:spPr>
        <p:txBody>
          <a:bodyPr/>
          <a:lstStyle/>
          <a:p>
            <a:pPr>
              <a:defRPr/>
            </a:pPr>
            <a:r>
              <a:rPr lang="en-US" altLang="ko-KR" smtClean="0"/>
              <a:t>2. Home Page</a:t>
            </a:r>
            <a:endParaRPr smtClean="0">
              <a:latin typeface="Trebuchet MS" pitchFamily="34" charset="0"/>
            </a:endParaRPr>
          </a:p>
        </p:txBody>
      </p:sp>
      <p:sp>
        <p:nvSpPr>
          <p:cNvPr id="6146" name="부제목 4"/>
          <p:cNvSpPr>
            <a:spLocks noGrp="1"/>
          </p:cNvSpPr>
          <p:nvPr>
            <p:ph type="subTitle" idx="1"/>
          </p:nvPr>
        </p:nvSpPr>
        <p:spPr bwMode="auto">
          <a:xfrm>
            <a:off x="4951413" y="3143250"/>
            <a:ext cx="4591050" cy="1600200"/>
          </a:xfrm>
        </p:spPr>
        <p:txBody>
          <a:bodyPr vert="horz" lIns="91440" tIns="45720" rIns="91440" bIns="45720" numCol="1" anchorCtr="0" compatLnSpc="1">
            <a:prstTxWarp prst="textNoShape">
              <a:avLst/>
            </a:prstTxWarp>
          </a:bodyPr>
          <a:lstStyle/>
          <a:p>
            <a:pPr>
              <a:buFont typeface="+mj-lt"/>
              <a:buNone/>
              <a:defRPr/>
            </a:pPr>
            <a:r>
              <a:rPr lang="en-US" altLang="ko-KR" dirty="0" smtClean="0"/>
              <a:t>2.1 First Page</a:t>
            </a:r>
            <a:endParaRPr lang="en-US" altLang="ko-KR" dirty="0"/>
          </a:p>
          <a:p>
            <a:pPr>
              <a:buFont typeface="+mj-lt"/>
              <a:buNone/>
              <a:defRPr/>
            </a:pPr>
            <a:r>
              <a:rPr lang="en-US" altLang="ko-KR" dirty="0" smtClean="0"/>
              <a:t>2.2 Second Page</a:t>
            </a:r>
          </a:p>
          <a:p>
            <a:pPr>
              <a:buFont typeface="+mj-lt"/>
              <a:buNone/>
              <a:defRPr/>
            </a:pPr>
            <a:r>
              <a:rPr lang="en-US" altLang="ko-KR" dirty="0" smtClean="0"/>
              <a:t>2.3 Sales Presenter</a:t>
            </a:r>
          </a:p>
          <a:p>
            <a:pPr>
              <a:buFont typeface="+mj-lt"/>
              <a:buNone/>
              <a:defRPr/>
            </a:pPr>
            <a:r>
              <a:rPr lang="en-US" altLang="ko-KR" dirty="0" smtClean="0"/>
              <a:t>2.4 Brochure</a:t>
            </a:r>
          </a:p>
          <a:p>
            <a:pPr>
              <a:buFont typeface="+mj-lt"/>
              <a:buNone/>
              <a:defRPr/>
            </a:pPr>
            <a:r>
              <a:rPr lang="en-US" altLang="ko-KR" dirty="0" smtClean="0"/>
              <a:t>2.5 Reference</a:t>
            </a:r>
            <a:endParaRPr lang="en-US" altLang="ko-KR"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제목 1"/>
          <p:cNvSpPr>
            <a:spLocks noGrp="1"/>
          </p:cNvSpPr>
          <p:nvPr>
            <p:ph type="title"/>
          </p:nvPr>
        </p:nvSpPr>
        <p:spPr/>
        <p:txBody>
          <a:bodyPr/>
          <a:lstStyle/>
          <a:p>
            <a:r>
              <a:rPr lang="en-US" altLang="ko-KR" sz="1800" smtClean="0"/>
              <a:t>6. Sales Illustration</a:t>
            </a:r>
            <a:endParaRPr sz="1800" smtClean="0"/>
          </a:p>
        </p:txBody>
      </p:sp>
      <p:sp>
        <p:nvSpPr>
          <p:cNvPr id="40963" name="내용 개체 틀 2"/>
          <p:cNvSpPr>
            <a:spLocks noGrp="1"/>
          </p:cNvSpPr>
          <p:nvPr>
            <p:ph idx="5"/>
          </p:nvPr>
        </p:nvSpPr>
        <p:spPr>
          <a:xfrm>
            <a:off x="223838" y="728663"/>
            <a:ext cx="6910387" cy="280987"/>
          </a:xfrm>
          <a:noFill/>
        </p:spPr>
        <p:txBody>
          <a:bodyPr/>
          <a:lstStyle/>
          <a:p>
            <a:pPr marL="0" indent="0">
              <a:buFont typeface="Wingdings" pitchFamily="2" charset="2"/>
              <a:buNone/>
            </a:pPr>
            <a:r>
              <a:rPr lang="en-US" altLang="ko-KR" smtClean="0"/>
              <a:t>6.3 Plan – Preference Popup</a:t>
            </a:r>
          </a:p>
        </p:txBody>
      </p:sp>
      <p:grpSp>
        <p:nvGrpSpPr>
          <p:cNvPr id="40964" name="그룹 211"/>
          <p:cNvGrpSpPr>
            <a:grpSpLocks/>
          </p:cNvGrpSpPr>
          <p:nvPr/>
        </p:nvGrpSpPr>
        <p:grpSpPr bwMode="auto">
          <a:xfrm>
            <a:off x="306388" y="1066800"/>
            <a:ext cx="7056437" cy="5292725"/>
            <a:chOff x="573088" y="1447793"/>
            <a:chExt cx="4939200" cy="4939182"/>
          </a:xfrm>
        </p:grpSpPr>
        <p:sp>
          <p:nvSpPr>
            <p:cNvPr id="168" name="직사각형 167"/>
            <p:cNvSpPr>
              <a:spLocks/>
            </p:cNvSpPr>
            <p:nvPr/>
          </p:nvSpPr>
          <p:spPr bwMode="auto">
            <a:xfrm rot="10800000" flipV="1">
              <a:off x="573088" y="1447793"/>
              <a:ext cx="4939200" cy="4939182"/>
            </a:xfrm>
            <a:prstGeom prst="rect">
              <a:avLst/>
            </a:prstGeom>
            <a:solidFill>
              <a:schemeClr val="bg1">
                <a:lumMod val="85000"/>
              </a:schemeClr>
            </a:solidFill>
            <a:ln w="12700" cap="flat" cmpd="sng" algn="ctr">
              <a:solidFill>
                <a:srgbClr val="808080">
                  <a:lumMod val="75000"/>
                </a:srgbClr>
              </a:solidFill>
              <a:prstDash val="solid"/>
              <a:round/>
              <a:headEnd type="none" w="med" len="med"/>
              <a:tailEnd type="none" w="med" len="med"/>
            </a:ln>
            <a:effectLst>
              <a:outerShdw dist="38100" dir="2700000" algn="ctr" rotWithShape="0">
                <a:srgbClr val="FFFFFF">
                  <a:lumMod val="75000"/>
                </a:srgbClr>
              </a:outerShdw>
            </a:effectLst>
          </p:spPr>
          <p:txBody>
            <a:bodyPr/>
            <a:lstStyle/>
            <a:p>
              <a:pPr latinLnBrk="0">
                <a:defRPr/>
              </a:pPr>
              <a:endParaRPr kumimoji="0" lang="ko-KR" altLang="en-US">
                <a:latin typeface="Trebuchet MS" pitchFamily="34" charset="0"/>
                <a:ea typeface="맑은 고딕" pitchFamily="50" charset="-127"/>
              </a:endParaRPr>
            </a:p>
          </p:txBody>
        </p:sp>
        <p:sp>
          <p:nvSpPr>
            <p:cNvPr id="40983" name="직사각형 168"/>
            <p:cNvSpPr>
              <a:spLocks noChangeArrowheads="1"/>
            </p:cNvSpPr>
            <p:nvPr/>
          </p:nvSpPr>
          <p:spPr bwMode="auto">
            <a:xfrm>
              <a:off x="573088" y="1447793"/>
              <a:ext cx="4936978" cy="108147"/>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grpSp>
      <p:graphicFrame>
        <p:nvGraphicFramePr>
          <p:cNvPr id="62" name="Group 369"/>
          <p:cNvGraphicFramePr>
            <a:graphicFrameLocks noGrp="1"/>
          </p:cNvGraphicFramePr>
          <p:nvPr/>
        </p:nvGraphicFramePr>
        <p:xfrm>
          <a:off x="7534275" y="919163"/>
          <a:ext cx="2371725" cy="357188"/>
        </p:xfrm>
        <a:graphic>
          <a:graphicData uri="http://schemas.openxmlformats.org/drawingml/2006/table">
            <a:tbl>
              <a:tblPr/>
              <a:tblGrid>
                <a:gridCol w="255588"/>
                <a:gridCol w="2116137"/>
              </a:tblGrid>
              <a:tr h="357188">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
                      </a:r>
                    </a:p>
                  </a:txBody>
                  <a:tcPr marL="0" marR="0" marT="45698" marB="45698"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Preference list will be displayed based on selected product.</a:t>
                      </a:r>
                    </a:p>
                  </a:txBody>
                  <a:tcPr marL="36000" marR="36000" marT="35983" marB="3598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19" name="모서리가 둥근 직사각형 18"/>
          <p:cNvSpPr/>
          <p:nvPr/>
        </p:nvSpPr>
        <p:spPr bwMode="auto">
          <a:xfrm>
            <a:off x="2165350" y="2295790"/>
            <a:ext cx="3328988" cy="2910652"/>
          </a:xfrm>
          <a:prstGeom prst="roundRect">
            <a:avLst>
              <a:gd name="adj" fmla="val 0"/>
            </a:avLst>
          </a:prstGeom>
          <a:solidFill>
            <a:schemeClr val="bg1"/>
          </a:solidFill>
          <a:ln w="31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108000" tIns="180000" rIns="108000" bIns="180000" anchor="ctr"/>
          <a:lstStyle/>
          <a:p>
            <a:pPr algn="ctr">
              <a:defRPr/>
            </a:pPr>
            <a:endParaRPr lang="ko-KR" altLang="en-US" sz="1200">
              <a:solidFill>
                <a:schemeClr val="bg1"/>
              </a:solidFill>
              <a:latin typeface="Trebuchet MS" pitchFamily="34" charset="0"/>
              <a:ea typeface="맑은 고딕" pitchFamily="50" charset="-127"/>
            </a:endParaRPr>
          </a:p>
        </p:txBody>
      </p:sp>
      <p:sp>
        <p:nvSpPr>
          <p:cNvPr id="20" name="직사각형 170"/>
          <p:cNvSpPr>
            <a:spLocks/>
          </p:cNvSpPr>
          <p:nvPr/>
        </p:nvSpPr>
        <p:spPr bwMode="auto">
          <a:xfrm>
            <a:off x="2165350" y="2295789"/>
            <a:ext cx="3328988" cy="303213"/>
          </a:xfrm>
          <a:prstGeom prst="rect">
            <a:avLst/>
          </a:prstGeom>
          <a:solidFill>
            <a:srgbClr val="595959"/>
          </a:solidFill>
          <a:ln w="3175" algn="ctr">
            <a:noFill/>
            <a:miter lim="800000"/>
            <a:headEnd/>
            <a:tailEnd/>
          </a:ln>
        </p:spPr>
        <p:txBody>
          <a:bodyPr anchor="ctr"/>
          <a:lstStyle/>
          <a:p>
            <a:pPr latinLnBrk="0"/>
            <a:r>
              <a:rPr lang="en-US" altLang="ko-KR" sz="1100">
                <a:solidFill>
                  <a:schemeClr val="bg1"/>
                </a:solidFill>
                <a:latin typeface="Trebuchet MS" pitchFamily="34" charset="0"/>
                <a:ea typeface="맑은 고딕" pitchFamily="50" charset="-127"/>
              </a:rPr>
              <a:t>Preference</a:t>
            </a:r>
            <a:endParaRPr lang="ko-KR" altLang="en-US" sz="1100">
              <a:solidFill>
                <a:schemeClr val="bg1"/>
              </a:solidFill>
              <a:latin typeface="Trebuchet MS" pitchFamily="34" charset="0"/>
              <a:ea typeface="맑은 고딕" pitchFamily="50" charset="-127"/>
            </a:endParaRPr>
          </a:p>
        </p:txBody>
      </p:sp>
      <p:sp>
        <p:nvSpPr>
          <p:cNvPr id="21" name="십자형 171"/>
          <p:cNvSpPr>
            <a:spLocks noChangeArrowheads="1"/>
          </p:cNvSpPr>
          <p:nvPr/>
        </p:nvSpPr>
        <p:spPr bwMode="auto">
          <a:xfrm rot="2700000">
            <a:off x="5255419" y="2388658"/>
            <a:ext cx="120650" cy="122238"/>
          </a:xfrm>
          <a:prstGeom prst="plus">
            <a:avLst>
              <a:gd name="adj" fmla="val 39407"/>
            </a:avLst>
          </a:prstGeom>
          <a:solidFill>
            <a:schemeClr val="bg1"/>
          </a:solidFill>
          <a:ln w="9525" algn="ctr">
            <a:noFill/>
            <a:round/>
            <a:headEnd/>
            <a:tailEnd/>
          </a:ln>
        </p:spPr>
        <p:txBody>
          <a:bodyPr wrap="none" lIns="0" tIns="0" rIns="0" bIns="0" anchor="ctr"/>
          <a:lstStyle/>
          <a:p>
            <a:pPr algn="ctr" latinLnBrk="0"/>
            <a:endParaRPr lang="ko-KR" altLang="en-US" sz="1200">
              <a:latin typeface="Trebuchet MS" pitchFamily="34" charset="0"/>
              <a:ea typeface="맑은 고딕" pitchFamily="50" charset="-127"/>
            </a:endParaRPr>
          </a:p>
        </p:txBody>
      </p:sp>
      <p:sp>
        <p:nvSpPr>
          <p:cNvPr id="22" name="직사각형 170"/>
          <p:cNvSpPr>
            <a:spLocks/>
          </p:cNvSpPr>
          <p:nvPr/>
        </p:nvSpPr>
        <p:spPr bwMode="auto">
          <a:xfrm>
            <a:off x="2171700" y="4916723"/>
            <a:ext cx="3322638" cy="303213"/>
          </a:xfrm>
          <a:prstGeom prst="rect">
            <a:avLst/>
          </a:prstGeom>
          <a:solidFill>
            <a:srgbClr val="595959"/>
          </a:solidFill>
          <a:ln w="3175" algn="ctr">
            <a:noFill/>
            <a:miter lim="800000"/>
            <a:headEnd/>
            <a:tailEnd/>
          </a:ln>
        </p:spPr>
        <p:txBody>
          <a:bodyPr anchor="ctr"/>
          <a:lstStyle/>
          <a:p>
            <a:pPr latinLnBrk="0"/>
            <a:endParaRPr lang="ko-KR" altLang="en-US" sz="1100">
              <a:solidFill>
                <a:schemeClr val="bg1"/>
              </a:solidFill>
              <a:latin typeface="Trebuchet MS" pitchFamily="34" charset="0"/>
              <a:ea typeface="맑은 고딕" pitchFamily="50" charset="-127"/>
            </a:endParaRPr>
          </a:p>
        </p:txBody>
      </p:sp>
      <p:sp>
        <p:nvSpPr>
          <p:cNvPr id="23" name="모서리가 둥근 직사각형 89"/>
          <p:cNvSpPr>
            <a:spLocks noChangeArrowheads="1"/>
          </p:cNvSpPr>
          <p:nvPr/>
        </p:nvSpPr>
        <p:spPr bwMode="auto">
          <a:xfrm>
            <a:off x="4800600" y="4930216"/>
            <a:ext cx="601663"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Save</a:t>
            </a:r>
            <a:endParaRPr kumimoji="0" lang="ko-KR" altLang="en-US" sz="800" b="1">
              <a:latin typeface="맑은 고딕" pitchFamily="50" charset="-127"/>
              <a:ea typeface="맑은 고딕" pitchFamily="50" charset="-127"/>
            </a:endParaRPr>
          </a:p>
        </p:txBody>
      </p:sp>
      <p:pic>
        <p:nvPicPr>
          <p:cNvPr id="24" name="그림 82" descr="ico_radioOff.png"/>
          <p:cNvPicPr>
            <a:picLocks noChangeAspect="1"/>
          </p:cNvPicPr>
          <p:nvPr/>
        </p:nvPicPr>
        <p:blipFill>
          <a:blip r:embed="rId3" cstate="print"/>
          <a:srcRect/>
          <a:stretch>
            <a:fillRect/>
          </a:stretch>
        </p:blipFill>
        <p:spPr bwMode="auto">
          <a:xfrm>
            <a:off x="2303982" y="3718313"/>
            <a:ext cx="190500" cy="190500"/>
          </a:xfrm>
          <a:prstGeom prst="rect">
            <a:avLst/>
          </a:prstGeom>
          <a:noFill/>
          <a:ln w="9525">
            <a:noFill/>
            <a:miter lim="800000"/>
            <a:headEnd/>
            <a:tailEnd/>
          </a:ln>
        </p:spPr>
      </p:pic>
      <p:sp>
        <p:nvSpPr>
          <p:cNvPr id="25" name="직사각형 270"/>
          <p:cNvSpPr>
            <a:spLocks noChangeArrowheads="1"/>
          </p:cNvSpPr>
          <p:nvPr/>
        </p:nvSpPr>
        <p:spPr bwMode="auto">
          <a:xfrm>
            <a:off x="2508314" y="3713550"/>
            <a:ext cx="2377574" cy="215444"/>
          </a:xfrm>
          <a:prstGeom prst="rect">
            <a:avLst/>
          </a:prstGeom>
          <a:noFill/>
          <a:ln w="9525">
            <a:noFill/>
            <a:miter lim="800000"/>
            <a:headEnd/>
            <a:tailEnd/>
          </a:ln>
        </p:spPr>
        <p:txBody>
          <a:bodyPr wrap="none">
            <a:spAutoFit/>
          </a:bodyPr>
          <a:lstStyle/>
          <a:p>
            <a:r>
              <a:rPr lang="en-US" altLang="ko-KR" sz="800" dirty="0"/>
              <a:t>Cash Value / Surrender Value Projection Option</a:t>
            </a:r>
            <a:endParaRPr lang="ko-KR" altLang="ko-KR" sz="800" dirty="0"/>
          </a:p>
        </p:txBody>
      </p:sp>
      <p:sp>
        <p:nvSpPr>
          <p:cNvPr id="26" name="직사각형 270"/>
          <p:cNvSpPr>
            <a:spLocks noChangeArrowheads="1"/>
          </p:cNvSpPr>
          <p:nvPr/>
        </p:nvSpPr>
        <p:spPr bwMode="auto">
          <a:xfrm>
            <a:off x="2361660" y="4155933"/>
            <a:ext cx="841375" cy="195262"/>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Target CV/SV</a:t>
            </a:r>
            <a:endParaRPr kumimoji="0" lang="ko-KR" altLang="en-US" sz="800" dirty="0">
              <a:latin typeface="맑은 고딕" pitchFamily="50" charset="-127"/>
              <a:ea typeface="맑은 고딕" pitchFamily="50" charset="-127"/>
            </a:endParaRPr>
          </a:p>
        </p:txBody>
      </p:sp>
      <p:sp>
        <p:nvSpPr>
          <p:cNvPr id="27" name="AutoShape 318"/>
          <p:cNvSpPr>
            <a:spLocks noChangeArrowheads="1"/>
          </p:cNvSpPr>
          <p:nvPr/>
        </p:nvSpPr>
        <p:spPr bwMode="auto">
          <a:xfrm>
            <a:off x="3241135" y="4144820"/>
            <a:ext cx="1050925"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28" name="직사각형 270"/>
          <p:cNvSpPr>
            <a:spLocks noChangeArrowheads="1"/>
          </p:cNvSpPr>
          <p:nvPr/>
        </p:nvSpPr>
        <p:spPr bwMode="auto">
          <a:xfrm>
            <a:off x="2361659" y="4470995"/>
            <a:ext cx="841375" cy="195262"/>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ANB</a:t>
            </a:r>
            <a:endParaRPr kumimoji="0" lang="ko-KR" altLang="en-US" sz="800" dirty="0">
              <a:latin typeface="맑은 고딕" pitchFamily="50" charset="-127"/>
              <a:ea typeface="맑은 고딕" pitchFamily="50" charset="-127"/>
            </a:endParaRPr>
          </a:p>
        </p:txBody>
      </p:sp>
      <p:sp>
        <p:nvSpPr>
          <p:cNvPr id="29" name="AutoShape 318"/>
          <p:cNvSpPr>
            <a:spLocks noChangeArrowheads="1"/>
          </p:cNvSpPr>
          <p:nvPr/>
        </p:nvSpPr>
        <p:spPr bwMode="auto">
          <a:xfrm>
            <a:off x="3241135" y="4453419"/>
            <a:ext cx="1050925"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30" name="직사각형 29"/>
          <p:cNvSpPr/>
          <p:nvPr/>
        </p:nvSpPr>
        <p:spPr bwMode="auto">
          <a:xfrm>
            <a:off x="2282819" y="4005123"/>
            <a:ext cx="3118800" cy="775230"/>
          </a:xfrm>
          <a:prstGeom prst="rect">
            <a:avLst/>
          </a:prstGeom>
          <a:noFill/>
          <a:ln w="6350" algn="ctr">
            <a:solidFill>
              <a:schemeClr val="bg1">
                <a:lumMod val="50000"/>
              </a:schemeClr>
            </a:solidFill>
            <a:miter lim="800000"/>
            <a:headEnd/>
            <a:tailEnd/>
          </a:ln>
        </p:spPr>
        <p:txBody>
          <a:bodyPr wrap="none" lIns="90000" tIns="46800" rIns="90000" bIns="46800" rtlCol="0" anchor="ctr"/>
          <a:lstStyle/>
          <a:p>
            <a:pPr marL="92075" indent="-92075" algn="ctr"/>
            <a:endParaRPr lang="ko-KR" altLang="en-US" sz="800" dirty="0" smtClean="0">
              <a:solidFill>
                <a:srgbClr val="FFFFFF"/>
              </a:solidFill>
              <a:latin typeface="Trebuchet MS"/>
            </a:endParaRPr>
          </a:p>
        </p:txBody>
      </p:sp>
      <p:sp>
        <p:nvSpPr>
          <p:cNvPr id="40977" name="직사각형 270"/>
          <p:cNvSpPr>
            <a:spLocks noChangeArrowheads="1"/>
          </p:cNvSpPr>
          <p:nvPr/>
        </p:nvSpPr>
        <p:spPr bwMode="auto">
          <a:xfrm>
            <a:off x="2241020" y="2667815"/>
            <a:ext cx="2613216"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Guaranteed Cash Payment &amp; Cash Dividend Option</a:t>
            </a:r>
            <a:endParaRPr kumimoji="0" lang="ko-KR" altLang="en-US" sz="800" dirty="0">
              <a:latin typeface="맑은 고딕" pitchFamily="50" charset="-127"/>
              <a:ea typeface="맑은 고딕" pitchFamily="50" charset="-127"/>
            </a:endParaRPr>
          </a:p>
        </p:txBody>
      </p:sp>
      <p:sp>
        <p:nvSpPr>
          <p:cNvPr id="40978" name="직사각형 34"/>
          <p:cNvSpPr>
            <a:spLocks noChangeArrowheads="1"/>
          </p:cNvSpPr>
          <p:nvPr/>
        </p:nvSpPr>
        <p:spPr bwMode="auto">
          <a:xfrm>
            <a:off x="2616195" y="2955682"/>
            <a:ext cx="2486025" cy="215900"/>
          </a:xfrm>
          <a:prstGeom prst="rect">
            <a:avLst/>
          </a:prstGeom>
          <a:noFill/>
          <a:ln w="9525">
            <a:noFill/>
            <a:miter lim="800000"/>
            <a:headEnd/>
            <a:tailEnd/>
          </a:ln>
        </p:spPr>
        <p:txBody>
          <a:bodyPr wrap="none">
            <a:spAutoFit/>
          </a:bodyPr>
          <a:lstStyle/>
          <a:p>
            <a:pPr marL="92075" indent="-92075" latinLnBrk="0"/>
            <a:r>
              <a:rPr lang="en-US" altLang="ko-KR" sz="800">
                <a:latin typeface="맑은 고딕" pitchFamily="50" charset="-127"/>
                <a:ea typeface="맑은 고딕" pitchFamily="50" charset="-127"/>
              </a:rPr>
              <a:t>Leave with company to accumulate with interest </a:t>
            </a:r>
            <a:endParaRPr lang="ko-KR" altLang="en-US" sz="800">
              <a:latin typeface="맑은 고딕" pitchFamily="50" charset="-127"/>
              <a:ea typeface="맑은 고딕" pitchFamily="50" charset="-127"/>
            </a:endParaRPr>
          </a:p>
        </p:txBody>
      </p:sp>
      <p:pic>
        <p:nvPicPr>
          <p:cNvPr id="40979" name="그림 81" descr="radioBtn_on.png"/>
          <p:cNvPicPr>
            <a:picLocks noChangeAspect="1"/>
          </p:cNvPicPr>
          <p:nvPr/>
        </p:nvPicPr>
        <p:blipFill>
          <a:blip r:embed="rId4" cstate="print"/>
          <a:srcRect/>
          <a:stretch>
            <a:fillRect/>
          </a:stretch>
        </p:blipFill>
        <p:spPr bwMode="auto">
          <a:xfrm>
            <a:off x="2465383" y="2987432"/>
            <a:ext cx="152400" cy="152400"/>
          </a:xfrm>
          <a:prstGeom prst="rect">
            <a:avLst/>
          </a:prstGeom>
          <a:noFill/>
          <a:ln w="9525">
            <a:noFill/>
            <a:miter lim="800000"/>
            <a:headEnd/>
            <a:tailEnd/>
          </a:ln>
        </p:spPr>
      </p:pic>
      <p:pic>
        <p:nvPicPr>
          <p:cNvPr id="40980" name="그림 82" descr="radioBtn.png"/>
          <p:cNvPicPr>
            <a:picLocks noChangeAspect="1"/>
          </p:cNvPicPr>
          <p:nvPr/>
        </p:nvPicPr>
        <p:blipFill>
          <a:blip r:embed="rId5" cstate="print"/>
          <a:srcRect/>
          <a:stretch>
            <a:fillRect/>
          </a:stretch>
        </p:blipFill>
        <p:spPr bwMode="auto">
          <a:xfrm>
            <a:off x="2465383" y="3274769"/>
            <a:ext cx="152400" cy="152400"/>
          </a:xfrm>
          <a:prstGeom prst="rect">
            <a:avLst/>
          </a:prstGeom>
          <a:noFill/>
          <a:ln w="9525">
            <a:noFill/>
            <a:miter lim="800000"/>
            <a:headEnd/>
            <a:tailEnd/>
          </a:ln>
        </p:spPr>
      </p:pic>
      <p:sp>
        <p:nvSpPr>
          <p:cNvPr id="40981" name="직사각형 37"/>
          <p:cNvSpPr>
            <a:spLocks noChangeArrowheads="1"/>
          </p:cNvSpPr>
          <p:nvPr/>
        </p:nvSpPr>
        <p:spPr bwMode="auto">
          <a:xfrm>
            <a:off x="2616195" y="3243019"/>
            <a:ext cx="1190625" cy="214313"/>
          </a:xfrm>
          <a:prstGeom prst="rect">
            <a:avLst/>
          </a:prstGeom>
          <a:noFill/>
          <a:ln w="9525">
            <a:noFill/>
            <a:miter lim="800000"/>
            <a:headEnd/>
            <a:tailEnd/>
          </a:ln>
        </p:spPr>
        <p:txBody>
          <a:bodyPr wrap="none">
            <a:spAutoFit/>
          </a:bodyPr>
          <a:lstStyle/>
          <a:p>
            <a:pPr marL="92075" indent="-92075" latinLnBrk="0"/>
            <a:r>
              <a:rPr lang="en-US" altLang="ko-KR" sz="800" dirty="0">
                <a:latin typeface="맑은 고딕" pitchFamily="50" charset="-127"/>
                <a:ea typeface="맑은 고딕" pitchFamily="50" charset="-127"/>
              </a:rPr>
              <a:t>Withdraw every year</a:t>
            </a:r>
            <a:endParaRPr lang="ko-KR" altLang="en-US" sz="800" dirty="0">
              <a:latin typeface="맑은 고딕" pitchFamily="50" charset="-127"/>
              <a:ea typeface="맑은 고딕" pitchFamily="50" charset="-127"/>
            </a:endParaRPr>
          </a:p>
        </p:txBody>
      </p:sp>
      <p:sp>
        <p:nvSpPr>
          <p:cNvPr id="18" name="직사각형 17"/>
          <p:cNvSpPr/>
          <p:nvPr/>
        </p:nvSpPr>
        <p:spPr bwMode="auto">
          <a:xfrm>
            <a:off x="2308755" y="2903956"/>
            <a:ext cx="3092864" cy="633280"/>
          </a:xfrm>
          <a:prstGeom prst="rect">
            <a:avLst/>
          </a:prstGeom>
          <a:noFill/>
          <a:ln w="6350" algn="ctr">
            <a:solidFill>
              <a:schemeClr val="bg1">
                <a:lumMod val="50000"/>
              </a:schemeClr>
            </a:solidFill>
            <a:miter lim="800000"/>
            <a:headEnd/>
            <a:tailEnd/>
          </a:ln>
        </p:spPr>
        <p:txBody>
          <a:bodyPr wrap="none" lIns="90000" tIns="46800" rIns="90000" bIns="46800" rtlCol="0" anchor="ctr"/>
          <a:lstStyle/>
          <a:p>
            <a:pPr marL="92075" indent="-92075" algn="ctr"/>
            <a:endParaRPr lang="ko-KR" altLang="en-US" sz="800" dirty="0" smtClean="0">
              <a:solidFill>
                <a:srgbClr val="FFFFFF"/>
              </a:solidFill>
              <a:latin typeface="Trebuchet MS"/>
            </a:endParaRPr>
          </a:p>
        </p:txBody>
      </p:sp>
    </p:spTree>
    <p:extLst>
      <p:ext uri="{BB962C8B-B14F-4D97-AF65-F5344CB8AC3E}">
        <p14:creationId xmlns="" xmlns:p14="http://schemas.microsoft.com/office/powerpoint/2010/main" val="260475277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5"/>
          <p:cNvSpPr txBox="1">
            <a:spLocks/>
          </p:cNvSpPr>
          <p:nvPr/>
        </p:nvSpPr>
        <p:spPr bwMode="auto">
          <a:xfrm>
            <a:off x="630238" y="2795588"/>
            <a:ext cx="7715250" cy="820737"/>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맑은 고딕"/>
              </a:defRPr>
            </a:lvl1pPr>
            <a:lvl2pPr algn="ctr" rtl="0" eaLnBrk="0" fontAlgn="base" latinLnBrk="1" hangingPunct="0">
              <a:spcBef>
                <a:spcPct val="0"/>
              </a:spcBef>
              <a:spcAft>
                <a:spcPct val="0"/>
              </a:spcAft>
              <a:defRPr sz="4400">
                <a:solidFill>
                  <a:schemeClr val="tx1"/>
                </a:solidFill>
                <a:latin typeface="Trebuchet MS" pitchFamily="34" charset="0"/>
                <a:ea typeface="맑은 고딕" pitchFamily="50" charset="-127"/>
                <a:cs typeface="맑은 고딕"/>
              </a:defRPr>
            </a:lvl2pPr>
            <a:lvl3pPr algn="ctr" rtl="0" eaLnBrk="0" fontAlgn="base" latinLnBrk="1" hangingPunct="0">
              <a:spcBef>
                <a:spcPct val="0"/>
              </a:spcBef>
              <a:spcAft>
                <a:spcPct val="0"/>
              </a:spcAft>
              <a:defRPr sz="4400">
                <a:solidFill>
                  <a:schemeClr val="tx1"/>
                </a:solidFill>
                <a:latin typeface="Trebuchet MS" pitchFamily="34" charset="0"/>
                <a:ea typeface="맑은 고딕" pitchFamily="50" charset="-127"/>
                <a:cs typeface="맑은 고딕"/>
              </a:defRPr>
            </a:lvl3pPr>
            <a:lvl4pPr algn="ctr" rtl="0" eaLnBrk="0" fontAlgn="base" latinLnBrk="1" hangingPunct="0">
              <a:spcBef>
                <a:spcPct val="0"/>
              </a:spcBef>
              <a:spcAft>
                <a:spcPct val="0"/>
              </a:spcAft>
              <a:defRPr sz="4400">
                <a:solidFill>
                  <a:schemeClr val="tx1"/>
                </a:solidFill>
                <a:latin typeface="Trebuchet MS" pitchFamily="34" charset="0"/>
                <a:ea typeface="맑은 고딕" pitchFamily="50" charset="-127"/>
                <a:cs typeface="맑은 고딕"/>
              </a:defRPr>
            </a:lvl4pPr>
            <a:lvl5pPr algn="ctr" rtl="0" eaLnBrk="0" fontAlgn="base" latinLnBrk="1" hangingPunct="0">
              <a:spcBef>
                <a:spcPct val="0"/>
              </a:spcBef>
              <a:spcAft>
                <a:spcPct val="0"/>
              </a:spcAft>
              <a:defRPr sz="4400">
                <a:solidFill>
                  <a:schemeClr val="tx1"/>
                </a:solidFill>
                <a:latin typeface="Trebuchet MS" pitchFamily="34" charset="0"/>
                <a:ea typeface="맑은 고딕" pitchFamily="50" charset="-127"/>
                <a:cs typeface="맑은 고딕"/>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a:r>
              <a:rPr kumimoji="0" lang="en-US" altLang="ko-KR" dirty="0" smtClean="0">
                <a:solidFill>
                  <a:schemeClr val="bg1"/>
                </a:solidFill>
              </a:rPr>
              <a:t>Plan – </a:t>
            </a:r>
            <a:r>
              <a:rPr kumimoji="0" lang="en-US" altLang="ko-KR" sz="3600" dirty="0" err="1" smtClean="0">
                <a:solidFill>
                  <a:schemeClr val="bg1"/>
                </a:solidFill>
              </a:rPr>
              <a:t>AmMetLife</a:t>
            </a:r>
            <a:r>
              <a:rPr kumimoji="0" lang="en-US" altLang="ko-KR" sz="3600" dirty="0" smtClean="0">
                <a:solidFill>
                  <a:schemeClr val="bg1"/>
                </a:solidFill>
              </a:rPr>
              <a:t> Protect 99</a:t>
            </a:r>
            <a:endParaRPr kumimoji="0" lang="ko-KR" altLang="ko-KR" sz="3600" dirty="0" smtClean="0">
              <a:solidFill>
                <a:schemeClr val="bg1"/>
              </a:solidFill>
            </a:endParaRPr>
          </a:p>
        </p:txBody>
      </p:sp>
    </p:spTree>
    <p:extLst>
      <p:ext uri="{BB962C8B-B14F-4D97-AF65-F5344CB8AC3E}">
        <p14:creationId xmlns="" xmlns:p14="http://schemas.microsoft.com/office/powerpoint/2010/main" val="199467080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ko-KR" sz="1800" smtClean="0"/>
              <a:t>6. Sales Illustration</a:t>
            </a:r>
            <a:endParaRPr lang="en-US" sz="1800" smtClean="0"/>
          </a:p>
        </p:txBody>
      </p:sp>
      <p:sp>
        <p:nvSpPr>
          <p:cNvPr id="39939" name="Content Placeholder 2"/>
          <p:cNvSpPr>
            <a:spLocks noGrp="1"/>
          </p:cNvSpPr>
          <p:nvPr>
            <p:ph idx="5"/>
          </p:nvPr>
        </p:nvSpPr>
        <p:spPr>
          <a:xfrm>
            <a:off x="223838" y="728663"/>
            <a:ext cx="6910387" cy="280987"/>
          </a:xfrm>
          <a:noFill/>
        </p:spPr>
        <p:txBody>
          <a:bodyPr/>
          <a:lstStyle/>
          <a:p>
            <a:pPr marL="0" indent="0">
              <a:buNone/>
            </a:pPr>
            <a:r>
              <a:rPr lang="en-US" altLang="ko-KR" dirty="0"/>
              <a:t>6.3 Plan – </a:t>
            </a:r>
            <a:r>
              <a:rPr lang="en-US" altLang="ko-KR" dirty="0" err="1"/>
              <a:t>AmMetLife</a:t>
            </a:r>
            <a:r>
              <a:rPr lang="en-US" altLang="ko-KR" dirty="0"/>
              <a:t> Protect </a:t>
            </a:r>
            <a:r>
              <a:rPr lang="en-US" altLang="ko-KR" dirty="0" smtClean="0"/>
              <a:t>99</a:t>
            </a:r>
            <a:endParaRPr lang="en-US" altLang="ko-KR" dirty="0"/>
          </a:p>
        </p:txBody>
      </p:sp>
      <p:sp>
        <p:nvSpPr>
          <p:cNvPr id="39940"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39941"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39942"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39943" name="그룹 170"/>
          <p:cNvGrpSpPr>
            <a:grpSpLocks/>
          </p:cNvGrpSpPr>
          <p:nvPr/>
        </p:nvGrpSpPr>
        <p:grpSpPr bwMode="auto">
          <a:xfrm rot="-8100000">
            <a:off x="597694" y="1234281"/>
            <a:ext cx="212725" cy="214313"/>
            <a:chOff x="3740150" y="525463"/>
            <a:chExt cx="349250" cy="350837"/>
          </a:xfrm>
        </p:grpSpPr>
        <p:cxnSp>
          <p:nvCxnSpPr>
            <p:cNvPr id="9" name="직선 연결선 8"/>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0" name="직선 연결선 9"/>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39944" name="직사각형 21"/>
          <p:cNvSpPr>
            <a:spLocks noChangeArrowheads="1"/>
          </p:cNvSpPr>
          <p:nvPr/>
        </p:nvSpPr>
        <p:spPr bwMode="auto">
          <a:xfrm>
            <a:off x="844550" y="1216025"/>
            <a:ext cx="1279525"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Sales Illustration</a:t>
            </a:r>
            <a:endParaRPr lang="ko-KR" altLang="en-US" sz="1100">
              <a:latin typeface="Trebuchet MS" pitchFamily="34" charset="0"/>
              <a:ea typeface="맑은 고딕" pitchFamily="50" charset="-127"/>
            </a:endParaRPr>
          </a:p>
        </p:txBody>
      </p:sp>
      <p:pic>
        <p:nvPicPr>
          <p:cNvPr id="39945" name="Picture 28" descr="C:\Users\08539\Downloads\1403786430_45_Menu.png"/>
          <p:cNvPicPr>
            <a:picLocks noChangeAspect="1" noChangeArrowheads="1"/>
          </p:cNvPicPr>
          <p:nvPr/>
        </p:nvPicPr>
        <p:blipFill>
          <a:blip r:embed="rId3" cstate="print"/>
          <a:srcRect/>
          <a:stretch>
            <a:fillRect/>
          </a:stretch>
        </p:blipFill>
        <p:spPr bwMode="auto">
          <a:xfrm>
            <a:off x="393700" y="1227138"/>
            <a:ext cx="234950" cy="234950"/>
          </a:xfrm>
          <a:prstGeom prst="rect">
            <a:avLst/>
          </a:prstGeom>
          <a:noFill/>
          <a:ln w="9525">
            <a:noFill/>
            <a:miter lim="800000"/>
            <a:headEnd/>
            <a:tailEnd/>
          </a:ln>
        </p:spPr>
      </p:pic>
      <p:grpSp>
        <p:nvGrpSpPr>
          <p:cNvPr id="39946" name="그룹 170"/>
          <p:cNvGrpSpPr>
            <a:grpSpLocks/>
          </p:cNvGrpSpPr>
          <p:nvPr/>
        </p:nvGrpSpPr>
        <p:grpSpPr bwMode="auto">
          <a:xfrm rot="-8100000">
            <a:off x="2108200" y="1233488"/>
            <a:ext cx="212725" cy="215900"/>
            <a:chOff x="3740150" y="525463"/>
            <a:chExt cx="349250" cy="350837"/>
          </a:xfrm>
        </p:grpSpPr>
        <p:cxnSp>
          <p:nvCxnSpPr>
            <p:cNvPr id="17" name="직선 연결선 16"/>
            <p:cNvCxnSpPr/>
            <p:nvPr/>
          </p:nvCxnSpPr>
          <p:spPr bwMode="auto">
            <a:xfrm rot="5400000">
              <a:off x="3586759" y="696322"/>
              <a:ext cx="348258"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8" name="직선 연결선 17"/>
            <p:cNvCxnSpPr/>
            <p:nvPr/>
          </p:nvCxnSpPr>
          <p:spPr bwMode="auto">
            <a:xfrm rot="10800000">
              <a:off x="3743836" y="879644"/>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19" name="직사각형 21"/>
          <p:cNvSpPr>
            <a:spLocks noChangeArrowheads="1"/>
          </p:cNvSpPr>
          <p:nvPr/>
        </p:nvSpPr>
        <p:spPr bwMode="auto">
          <a:xfrm>
            <a:off x="2447925" y="1216025"/>
            <a:ext cx="468313"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kumimoji="0" lang="en-US" altLang="ko-KR" sz="1100" b="1" kern="0" dirty="0">
                <a:solidFill>
                  <a:srgbClr val="FFFFFF"/>
                </a:solidFill>
                <a:latin typeface="Trebuchet MS"/>
                <a:ea typeface="맑은 고딕"/>
              </a:rPr>
              <a:t>Plan</a:t>
            </a:r>
          </a:p>
        </p:txBody>
      </p:sp>
      <p:sp>
        <p:nvSpPr>
          <p:cNvPr id="20"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39949" name="모서리가 둥근 직사각형 89"/>
          <p:cNvSpPr>
            <a:spLocks noChangeArrowheads="1"/>
          </p:cNvSpPr>
          <p:nvPr/>
        </p:nvSpPr>
        <p:spPr bwMode="auto">
          <a:xfrm>
            <a:off x="393700" y="6078538"/>
            <a:ext cx="5143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graphicFrame>
        <p:nvGraphicFramePr>
          <p:cNvPr id="181" name="Group 369"/>
          <p:cNvGraphicFramePr>
            <a:graphicFrameLocks noGrp="1"/>
          </p:cNvGraphicFramePr>
          <p:nvPr>
            <p:extLst>
              <p:ext uri="{D42A27DB-BD31-4B8C-83A1-F6EECF244321}">
                <p14:modId xmlns="" xmlns:p14="http://schemas.microsoft.com/office/powerpoint/2010/main" val="3573168101"/>
              </p:ext>
            </p:extLst>
          </p:nvPr>
        </p:nvGraphicFramePr>
        <p:xfrm>
          <a:off x="7534275" y="917575"/>
          <a:ext cx="2371725" cy="4897632"/>
        </p:xfrm>
        <a:graphic>
          <a:graphicData uri="http://schemas.openxmlformats.org/drawingml/2006/table">
            <a:tbl>
              <a:tblPr/>
              <a:tblGrid>
                <a:gridCol w="255588"/>
                <a:gridCol w="2116137"/>
              </a:tblGrid>
              <a:tr h="52260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p>
                  </a:txBody>
                  <a:tcPr marL="0" marR="0" marT="45701" marB="4570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[Plan Code] Text Input:</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Disabled.</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Plan code is depend on plan term option selected:</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If Premium Term up to age 20 years, plan code is PRT20</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If Premium Term up to age 25 years, plan code is PRT25</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If Premium Term up to the policy term, plan code is PRT99</a:t>
                      </a:r>
                    </a:p>
                  </a:txBody>
                  <a:tcPr marL="36000" marR="36000" marT="35984" marB="35984"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52260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p>
                  </a:txBody>
                  <a:tcPr marL="0" marR="0" marT="45701" marB="4570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8900" marR="0" lvl="0" indent="-88900" algn="l" defTabSz="941388" rtl="0" eaLnBrk="1" fontAlgn="base" latinLnBrk="0" hangingPunct="1">
                        <a:lnSpc>
                          <a:spcPct val="120000"/>
                        </a:lnSpc>
                        <a:spcBef>
                          <a:spcPct val="0"/>
                        </a:spcBef>
                        <a:spcAft>
                          <a:spcPct val="0"/>
                        </a:spcAft>
                        <a:buClr>
                          <a:srgbClr val="262673"/>
                        </a:buClr>
                        <a:buSzTx/>
                        <a:buFont typeface="Wingdings" pitchFamily="2" charset="2"/>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[Plan Term Option] Dropdown:</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Premium Term up to 20 years, Premium Term up to 25 years, Premium Term up to the policy term (i.e. up to age 99)</a:t>
                      </a:r>
                    </a:p>
                  </a:txBody>
                  <a:tcPr marL="36000" marR="36000" marT="35984" marB="35984"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52260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0" marR="0" marT="45701" marB="4570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Attachable riders</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Accident Benefit Rider </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AmMedic</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Flexi Plus Rider Plan 1</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AmMedic</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Flexi Plus Rider Plan 2</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AmMedic</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Flexi Plus Rider Plan 3</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AmMedic</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Flexi Plus Rider Plan 4</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Hospitalisation</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Benefit Rider </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Multi Critical Illness Shield Rider </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Comprehensive Accident Indemnity Rider </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Critical Illness Term Rider </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Level Term Rider </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Deferred Disability Income Rider </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Dread Disease Waiver of Premium Rider</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Payor</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Benefit Rider </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Payor</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Critical Illness Term Rider</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Payor</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Dread Disease Waiver of Premium Rider</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Payor</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Level Term Rider</a:t>
                      </a:r>
                    </a:p>
                  </a:txBody>
                  <a:tcPr marL="36000" marR="36000" marT="35984" marB="35984"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cxnSp>
        <p:nvCxnSpPr>
          <p:cNvPr id="76" name="직선 연결선 75"/>
          <p:cNvCxnSpPr/>
          <p:nvPr/>
        </p:nvCxnSpPr>
        <p:spPr bwMode="auto">
          <a:xfrm>
            <a:off x="298450" y="1792288"/>
            <a:ext cx="7038975" cy="0"/>
          </a:xfrm>
          <a:prstGeom prst="line">
            <a:avLst/>
          </a:prstGeom>
          <a:noFill/>
          <a:ln w="12700" cap="flat" cmpd="sng" algn="ctr">
            <a:solidFill>
              <a:schemeClr val="bg1">
                <a:lumMod val="50000"/>
              </a:schemeClr>
            </a:solidFill>
            <a:prstDash val="solid"/>
            <a:round/>
            <a:headEnd type="none" w="med" len="med"/>
            <a:tailEnd type="none"/>
          </a:ln>
          <a:effectLst/>
        </p:spPr>
      </p:cxnSp>
      <p:sp>
        <p:nvSpPr>
          <p:cNvPr id="238" name="직사각형 237"/>
          <p:cNvSpPr/>
          <p:nvPr/>
        </p:nvSpPr>
        <p:spPr bwMode="auto">
          <a:xfrm>
            <a:off x="293688" y="1792288"/>
            <a:ext cx="7045325" cy="276225"/>
          </a:xfrm>
          <a:prstGeom prst="rect">
            <a:avLst/>
          </a:prstGeom>
          <a:solidFill>
            <a:srgbClr val="7A93BC"/>
          </a:solidFill>
          <a:ln w="6350" algn="ctr">
            <a:solidFill>
              <a:schemeClr val="bg1">
                <a:lumMod val="50000"/>
              </a:schemeClr>
            </a:solidFill>
            <a:miter lim="800000"/>
            <a:headEnd/>
            <a:tailEnd/>
          </a:ln>
        </p:spPr>
        <p:txBody>
          <a:bodyPr wrap="none" lIns="90000" tIns="46800" rIns="90000" bIns="46800" anchor="ctr"/>
          <a:lstStyle/>
          <a:p>
            <a:pPr marL="92075" indent="-92075">
              <a:defRPr/>
            </a:pPr>
            <a:r>
              <a:rPr lang="en-US" altLang="ko-KR" sz="800">
                <a:solidFill>
                  <a:srgbClr val="FFFFFF"/>
                </a:solidFill>
                <a:latin typeface="Trebuchet MS" pitchFamily="34" charset="0"/>
                <a:ea typeface="맑은 고딕" pitchFamily="50" charset="-127"/>
              </a:rPr>
              <a:t>Basic</a:t>
            </a:r>
            <a:endParaRPr lang="ko-KR" altLang="en-US" sz="800">
              <a:solidFill>
                <a:srgbClr val="FFFFFF"/>
              </a:solidFill>
              <a:latin typeface="Trebuchet MS" pitchFamily="34" charset="0"/>
              <a:ea typeface="맑은 고딕" pitchFamily="50" charset="-127"/>
            </a:endParaRPr>
          </a:p>
        </p:txBody>
      </p:sp>
      <p:sp>
        <p:nvSpPr>
          <p:cNvPr id="246" name="직사각형 245"/>
          <p:cNvSpPr/>
          <p:nvPr/>
        </p:nvSpPr>
        <p:spPr bwMode="auto">
          <a:xfrm>
            <a:off x="293688" y="3538855"/>
            <a:ext cx="7045325" cy="276225"/>
          </a:xfrm>
          <a:prstGeom prst="rect">
            <a:avLst/>
          </a:prstGeom>
          <a:solidFill>
            <a:srgbClr val="7A93BC"/>
          </a:solidFill>
          <a:ln w="6350" algn="ctr">
            <a:solidFill>
              <a:schemeClr val="bg1">
                <a:lumMod val="50000"/>
              </a:schemeClr>
            </a:solidFill>
            <a:miter lim="800000"/>
            <a:headEnd/>
            <a:tailEnd/>
          </a:ln>
        </p:spPr>
        <p:txBody>
          <a:bodyPr wrap="none" lIns="90000" tIns="46800" rIns="90000" bIns="46800" anchor="ctr"/>
          <a:lstStyle/>
          <a:p>
            <a:pPr marL="92075" indent="-92075">
              <a:defRPr/>
            </a:pPr>
            <a:r>
              <a:rPr lang="en-US" altLang="ko-KR" sz="800" dirty="0">
                <a:solidFill>
                  <a:srgbClr val="FFFFFF"/>
                </a:solidFill>
                <a:latin typeface="Trebuchet MS" pitchFamily="34" charset="0"/>
                <a:ea typeface="맑은 고딕" pitchFamily="50" charset="-127"/>
              </a:rPr>
              <a:t>Riders</a:t>
            </a:r>
            <a:endParaRPr lang="ko-KR" altLang="en-US" sz="800" dirty="0">
              <a:solidFill>
                <a:srgbClr val="FFFFFF"/>
              </a:solidFill>
              <a:latin typeface="Trebuchet MS" pitchFamily="34" charset="0"/>
              <a:ea typeface="맑은 고딕" pitchFamily="50" charset="-127"/>
            </a:endParaRPr>
          </a:p>
        </p:txBody>
      </p:sp>
      <p:sp>
        <p:nvSpPr>
          <p:cNvPr id="39970" name="모서리가 둥근 직사각형 50"/>
          <p:cNvSpPr>
            <a:spLocks noChangeArrowheads="1"/>
          </p:cNvSpPr>
          <p:nvPr/>
        </p:nvSpPr>
        <p:spPr bwMode="auto">
          <a:xfrm>
            <a:off x="6472238" y="1808163"/>
            <a:ext cx="739775" cy="24447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Calculate</a:t>
            </a:r>
            <a:endParaRPr kumimoji="0" lang="ko-KR" altLang="en-US" sz="800" b="1">
              <a:latin typeface="맑은 고딕" pitchFamily="50" charset="-127"/>
              <a:ea typeface="맑은 고딕" pitchFamily="50" charset="-127"/>
            </a:endParaRPr>
          </a:p>
        </p:txBody>
      </p:sp>
      <p:graphicFrame>
        <p:nvGraphicFramePr>
          <p:cNvPr id="254" name="Group 381"/>
          <p:cNvGraphicFramePr>
            <a:graphicFrameLocks noGrp="1"/>
          </p:cNvGraphicFramePr>
          <p:nvPr>
            <p:extLst>
              <p:ext uri="{D42A27DB-BD31-4B8C-83A1-F6EECF244321}">
                <p14:modId xmlns="" xmlns:p14="http://schemas.microsoft.com/office/powerpoint/2010/main" val="2890405534"/>
              </p:ext>
            </p:extLst>
          </p:nvPr>
        </p:nvGraphicFramePr>
        <p:xfrm>
          <a:off x="307975" y="3815080"/>
          <a:ext cx="7035801" cy="581196"/>
        </p:xfrm>
        <a:graphic>
          <a:graphicData uri="http://schemas.openxmlformats.org/drawingml/2006/table">
            <a:tbl>
              <a:tblPr/>
              <a:tblGrid>
                <a:gridCol w="347043"/>
                <a:gridCol w="821410"/>
                <a:gridCol w="2356432"/>
                <a:gridCol w="411480"/>
                <a:gridCol w="1549718"/>
                <a:gridCol w="1549718"/>
              </a:tblGrid>
              <a:tr h="286093">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36002" marR="36002" marT="45693" marB="45693"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Code</a:t>
                      </a:r>
                    </a:p>
                  </a:txBody>
                  <a:tcPr marL="36002" marR="36002" marT="45693" marB="45693"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Rider Name</a:t>
                      </a:r>
                    </a:p>
                  </a:txBody>
                  <a:tcPr marL="36002" marR="36002" marT="45693" marB="45693"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Term</a:t>
                      </a:r>
                    </a:p>
                  </a:txBody>
                  <a:tcPr marL="36002" marR="36002" marT="45693" marB="45693"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Sum Assured</a:t>
                      </a:r>
                    </a:p>
                  </a:txBody>
                  <a:tcPr marL="36002" marR="36002" marT="45693" marB="45693" anchor="ctr" horzOverflow="overflow">
                    <a:lnL w="3175" cap="flat" cmpd="sng" algn="ctr">
                      <a:solidFill>
                        <a:srgbClr val="7F7F7F"/>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Premium</a:t>
                      </a:r>
                    </a:p>
                  </a:txBody>
                  <a:tcPr marL="36002" marR="36002" marT="45693" marB="45693" anchor="ctr" horzOverflow="overflow">
                    <a:lnL w="12700"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r>
              <a:tr h="29510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MCIPX</a:t>
                      </a: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lang="en-US" altLang="ko-KR" sz="800" dirty="0" smtClean="0">
                          <a:effectLst/>
                        </a:rPr>
                        <a:t>Multi</a:t>
                      </a:r>
                      <a:r>
                        <a:rPr lang="en-US" altLang="ko-KR" sz="800" baseline="0" dirty="0" smtClean="0">
                          <a:effectLst/>
                        </a:rPr>
                        <a:t> Critical Illness Shield</a:t>
                      </a: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90004"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50</a:t>
                      </a: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12700"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40000" name="직사각형 270"/>
          <p:cNvSpPr>
            <a:spLocks noChangeArrowheads="1"/>
          </p:cNvSpPr>
          <p:nvPr/>
        </p:nvSpPr>
        <p:spPr bwMode="auto">
          <a:xfrm>
            <a:off x="3908426" y="2898775"/>
            <a:ext cx="1054100"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u="sng">
                <a:latin typeface="맑은 고딕" pitchFamily="50" charset="-127"/>
                <a:ea typeface="맑은 고딕" pitchFamily="50" charset="-127"/>
              </a:rPr>
              <a:t>Sum Assured (RM)</a:t>
            </a:r>
            <a:endParaRPr kumimoji="0" lang="ko-KR" altLang="en-US" sz="800" u="sng">
              <a:latin typeface="맑은 고딕" pitchFamily="50" charset="-127"/>
              <a:ea typeface="맑은 고딕" pitchFamily="50" charset="-127"/>
            </a:endParaRPr>
          </a:p>
        </p:txBody>
      </p:sp>
      <p:sp>
        <p:nvSpPr>
          <p:cNvPr id="278" name="AutoShape 318"/>
          <p:cNvSpPr>
            <a:spLocks noChangeArrowheads="1"/>
          </p:cNvSpPr>
          <p:nvPr/>
        </p:nvSpPr>
        <p:spPr bwMode="auto">
          <a:xfrm>
            <a:off x="5165726" y="2878138"/>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50000</a:t>
            </a:r>
          </a:p>
        </p:txBody>
      </p:sp>
      <p:pic>
        <p:nvPicPr>
          <p:cNvPr id="40003" name="그림 293" descr="ico_radioOff.png"/>
          <p:cNvPicPr>
            <a:picLocks noChangeAspect="1"/>
          </p:cNvPicPr>
          <p:nvPr/>
        </p:nvPicPr>
        <p:blipFill>
          <a:blip r:embed="rId4" cstate="print"/>
          <a:srcRect/>
          <a:stretch>
            <a:fillRect/>
          </a:stretch>
        </p:blipFill>
        <p:spPr bwMode="auto">
          <a:xfrm>
            <a:off x="379413" y="4166234"/>
            <a:ext cx="190500" cy="190500"/>
          </a:xfrm>
          <a:prstGeom prst="rect">
            <a:avLst/>
          </a:prstGeom>
          <a:noFill/>
          <a:ln w="9525">
            <a:noFill/>
            <a:miter lim="800000"/>
            <a:headEnd/>
            <a:tailEnd/>
          </a:ln>
        </p:spPr>
      </p:pic>
      <p:sp>
        <p:nvSpPr>
          <p:cNvPr id="40004" name="직사각형 270"/>
          <p:cNvSpPr>
            <a:spLocks noChangeArrowheads="1"/>
          </p:cNvSpPr>
          <p:nvPr/>
        </p:nvSpPr>
        <p:spPr bwMode="auto">
          <a:xfrm>
            <a:off x="403225" y="2209800"/>
            <a:ext cx="661988"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Plan Code</a:t>
            </a:r>
            <a:endParaRPr kumimoji="0" lang="ko-KR" altLang="en-US" sz="800">
              <a:latin typeface="맑은 고딕" pitchFamily="50" charset="-127"/>
              <a:ea typeface="맑은 고딕" pitchFamily="50" charset="-127"/>
            </a:endParaRPr>
          </a:p>
        </p:txBody>
      </p:sp>
      <p:sp>
        <p:nvSpPr>
          <p:cNvPr id="296" name="AutoShape 318"/>
          <p:cNvSpPr>
            <a:spLocks noChangeArrowheads="1"/>
          </p:cNvSpPr>
          <p:nvPr/>
        </p:nvSpPr>
        <p:spPr bwMode="auto">
          <a:xfrm>
            <a:off x="1649413" y="2190750"/>
            <a:ext cx="2014537"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smtClean="0">
                <a:solidFill>
                  <a:schemeClr val="bg1">
                    <a:lumMod val="50000"/>
                  </a:schemeClr>
                </a:solidFill>
                <a:latin typeface="Trebuchet MS"/>
                <a:ea typeface="맑은 고딕" pitchFamily="50" charset="-127"/>
              </a:rPr>
              <a:t>PRT99</a:t>
            </a:r>
            <a:endParaRPr kumimoji="0" lang="en-US" altLang="ko-KR" sz="700" dirty="0">
              <a:solidFill>
                <a:schemeClr val="bg1">
                  <a:lumMod val="50000"/>
                </a:schemeClr>
              </a:solidFill>
              <a:latin typeface="Trebuchet MS"/>
              <a:ea typeface="맑은 고딕" pitchFamily="50" charset="-127"/>
            </a:endParaRPr>
          </a:p>
        </p:txBody>
      </p:sp>
      <p:sp>
        <p:nvSpPr>
          <p:cNvPr id="40006" name="직사각형 270"/>
          <p:cNvSpPr>
            <a:spLocks noChangeArrowheads="1"/>
          </p:cNvSpPr>
          <p:nvPr/>
        </p:nvSpPr>
        <p:spPr bwMode="auto">
          <a:xfrm>
            <a:off x="3919538" y="2208213"/>
            <a:ext cx="693737"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Plan Name</a:t>
            </a:r>
            <a:endParaRPr kumimoji="0" lang="ko-KR" altLang="en-US" sz="800">
              <a:latin typeface="맑은 고딕" pitchFamily="50" charset="-127"/>
              <a:ea typeface="맑은 고딕" pitchFamily="50" charset="-127"/>
            </a:endParaRPr>
          </a:p>
        </p:txBody>
      </p:sp>
      <p:sp>
        <p:nvSpPr>
          <p:cNvPr id="298" name="AutoShape 318"/>
          <p:cNvSpPr>
            <a:spLocks noChangeArrowheads="1"/>
          </p:cNvSpPr>
          <p:nvPr/>
        </p:nvSpPr>
        <p:spPr bwMode="auto">
          <a:xfrm>
            <a:off x="5159375" y="2179638"/>
            <a:ext cx="2012950"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err="1" smtClean="0">
                <a:solidFill>
                  <a:schemeClr val="bg1">
                    <a:lumMod val="50000"/>
                  </a:schemeClr>
                </a:solidFill>
                <a:latin typeface="Trebuchet MS"/>
                <a:ea typeface="맑은 고딕" pitchFamily="50" charset="-127"/>
              </a:rPr>
              <a:t>AmMetLife</a:t>
            </a:r>
            <a:r>
              <a:rPr kumimoji="0" lang="en-US" altLang="ko-KR" sz="700" dirty="0" smtClean="0">
                <a:solidFill>
                  <a:schemeClr val="bg1">
                    <a:lumMod val="50000"/>
                  </a:schemeClr>
                </a:solidFill>
                <a:latin typeface="Trebuchet MS"/>
                <a:ea typeface="맑은 고딕" pitchFamily="50" charset="-127"/>
              </a:rPr>
              <a:t> Protect 99</a:t>
            </a:r>
            <a:endParaRPr kumimoji="0" lang="en-US" altLang="ko-KR" sz="700" dirty="0">
              <a:solidFill>
                <a:schemeClr val="bg1">
                  <a:lumMod val="50000"/>
                </a:schemeClr>
              </a:solidFill>
              <a:latin typeface="Trebuchet MS"/>
              <a:ea typeface="맑은 고딕" pitchFamily="50" charset="-127"/>
            </a:endParaRPr>
          </a:p>
        </p:txBody>
      </p:sp>
      <p:sp>
        <p:nvSpPr>
          <p:cNvPr id="79" name="AutoShape 318"/>
          <p:cNvSpPr>
            <a:spLocks noChangeArrowheads="1"/>
          </p:cNvSpPr>
          <p:nvPr/>
        </p:nvSpPr>
        <p:spPr bwMode="auto">
          <a:xfrm>
            <a:off x="6122988" y="4140834"/>
            <a:ext cx="1087437"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Disable Input</a:t>
            </a:r>
          </a:p>
        </p:txBody>
      </p:sp>
      <p:sp>
        <p:nvSpPr>
          <p:cNvPr id="40009" name="직사각형 270"/>
          <p:cNvSpPr>
            <a:spLocks noChangeArrowheads="1"/>
          </p:cNvSpPr>
          <p:nvPr/>
        </p:nvSpPr>
        <p:spPr bwMode="auto">
          <a:xfrm>
            <a:off x="5775325" y="4140834"/>
            <a:ext cx="347663" cy="215900"/>
          </a:xfrm>
          <a:prstGeom prst="rect">
            <a:avLst/>
          </a:prstGeom>
          <a:noFill/>
          <a:ln w="9525">
            <a:noFill/>
            <a:miter lim="800000"/>
            <a:headEnd/>
            <a:tailEnd/>
          </a:ln>
        </p:spPr>
        <p:txBody>
          <a:bodyPr>
            <a:spAutoFit/>
          </a:bodyPr>
          <a:lstStyle/>
          <a:p>
            <a:pPr marL="92075" indent="-92075" algn="ctr"/>
            <a:r>
              <a:rPr lang="en-US" altLang="ko-KR" sz="800">
                <a:latin typeface="맑은 고딕" pitchFamily="50" charset="-127"/>
                <a:ea typeface="맑은 고딕" pitchFamily="50" charset="-127"/>
              </a:rPr>
              <a:t>RM</a:t>
            </a:r>
            <a:endParaRPr lang="ko-KR" altLang="en-US" sz="800">
              <a:latin typeface="맑은 고딕" pitchFamily="50" charset="-127"/>
              <a:ea typeface="맑은 고딕" pitchFamily="50" charset="-127"/>
            </a:endParaRPr>
          </a:p>
        </p:txBody>
      </p:sp>
      <p:pic>
        <p:nvPicPr>
          <p:cNvPr id="40013" name="Picture 3" descr="C:\업무\UI icons\Back iCon\1403880526_circle_info_more-information_detail.png"/>
          <p:cNvPicPr>
            <a:picLocks noChangeAspect="1" noChangeArrowheads="1"/>
          </p:cNvPicPr>
          <p:nvPr/>
        </p:nvPicPr>
        <p:blipFill>
          <a:blip r:embed="rId5" cstate="print"/>
          <a:srcRect/>
          <a:stretch>
            <a:fillRect/>
          </a:stretch>
        </p:blipFill>
        <p:spPr bwMode="auto">
          <a:xfrm>
            <a:off x="3536950" y="4151947"/>
            <a:ext cx="217488" cy="219075"/>
          </a:xfrm>
          <a:prstGeom prst="rect">
            <a:avLst/>
          </a:prstGeom>
          <a:noFill/>
          <a:ln w="9525">
            <a:noFill/>
            <a:miter lim="800000"/>
            <a:headEnd/>
            <a:tailEnd/>
          </a:ln>
        </p:spPr>
      </p:pic>
      <p:sp>
        <p:nvSpPr>
          <p:cNvPr id="255" name="직사각형 125"/>
          <p:cNvSpPr>
            <a:spLocks noChangeArrowheads="1"/>
          </p:cNvSpPr>
          <p:nvPr/>
        </p:nvSpPr>
        <p:spPr bwMode="auto">
          <a:xfrm>
            <a:off x="292100" y="5743575"/>
            <a:ext cx="7056438" cy="303213"/>
          </a:xfrm>
          <a:prstGeom prst="rect">
            <a:avLst/>
          </a:prstGeom>
          <a:solidFill>
            <a:schemeClr val="accent1">
              <a:lumMod val="90000"/>
            </a:schemeClr>
          </a:solidFill>
          <a:ln w="6350" algn="ctr">
            <a:solidFill>
              <a:schemeClr val="tx1">
                <a:lumMod val="65000"/>
                <a:lumOff val="35000"/>
              </a:schemeClr>
            </a:solidFill>
            <a:miter lim="800000"/>
            <a:headEnd/>
            <a:tailEnd/>
          </a:ln>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94"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sp>
        <p:nvSpPr>
          <p:cNvPr id="95" name="직사각형 2"/>
          <p:cNvSpPr>
            <a:spLocks noChangeArrowheads="1"/>
          </p:cNvSpPr>
          <p:nvPr/>
        </p:nvSpPr>
        <p:spPr bwMode="auto">
          <a:xfrm>
            <a:off x="568325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98" name="순서도: 병합 97"/>
          <p:cNvSpPr/>
          <p:nvPr/>
        </p:nvSpPr>
        <p:spPr bwMode="auto">
          <a:xfrm>
            <a:off x="6451600" y="1298575"/>
            <a:ext cx="122238"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pic>
        <p:nvPicPr>
          <p:cNvPr id="40019" name="그림 105"/>
          <p:cNvPicPr>
            <a:picLocks noChangeAspect="1"/>
          </p:cNvPicPr>
          <p:nvPr/>
        </p:nvPicPr>
        <p:blipFill>
          <a:blip r:embed="rId6" cstate="print"/>
          <a:srcRect/>
          <a:stretch>
            <a:fillRect/>
          </a:stretch>
        </p:blipFill>
        <p:spPr bwMode="auto">
          <a:xfrm>
            <a:off x="6751638" y="1216025"/>
            <a:ext cx="250825" cy="250825"/>
          </a:xfrm>
          <a:prstGeom prst="rect">
            <a:avLst/>
          </a:prstGeom>
          <a:noFill/>
          <a:ln w="9525">
            <a:noFill/>
            <a:miter lim="800000"/>
            <a:headEnd/>
            <a:tailEnd/>
          </a:ln>
        </p:spPr>
      </p:pic>
      <p:sp>
        <p:nvSpPr>
          <p:cNvPr id="40020" name="모서리가 둥근 직사각형 89"/>
          <p:cNvSpPr>
            <a:spLocks noChangeArrowheads="1"/>
          </p:cNvSpPr>
          <p:nvPr/>
        </p:nvSpPr>
        <p:spPr bwMode="auto">
          <a:xfrm>
            <a:off x="5175250" y="6078538"/>
            <a:ext cx="601663"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Reference</a:t>
            </a:r>
            <a:endParaRPr kumimoji="0" lang="ko-KR" altLang="en-US" sz="800" b="1">
              <a:latin typeface="맑은 고딕" pitchFamily="50" charset="-127"/>
              <a:ea typeface="맑은 고딕" pitchFamily="50" charset="-127"/>
            </a:endParaRPr>
          </a:p>
        </p:txBody>
      </p:sp>
      <p:sp>
        <p:nvSpPr>
          <p:cNvPr id="40021" name="모서리가 둥근 직사각형 89"/>
          <p:cNvSpPr>
            <a:spLocks noChangeArrowheads="1"/>
          </p:cNvSpPr>
          <p:nvPr/>
        </p:nvSpPr>
        <p:spPr bwMode="auto">
          <a:xfrm>
            <a:off x="5822950" y="6078538"/>
            <a:ext cx="600075"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Brochure</a:t>
            </a:r>
            <a:endParaRPr kumimoji="0" lang="ko-KR" altLang="en-US" sz="800" b="1">
              <a:latin typeface="맑은 고딕" pitchFamily="50" charset="-127"/>
              <a:ea typeface="맑은 고딕" pitchFamily="50" charset="-127"/>
            </a:endParaRPr>
          </a:p>
        </p:txBody>
      </p:sp>
      <p:sp>
        <p:nvSpPr>
          <p:cNvPr id="40026" name="직사각형 270"/>
          <p:cNvSpPr>
            <a:spLocks noChangeArrowheads="1"/>
          </p:cNvSpPr>
          <p:nvPr/>
        </p:nvSpPr>
        <p:spPr bwMode="auto">
          <a:xfrm>
            <a:off x="2228850" y="5799138"/>
            <a:ext cx="1047750"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Half Year Payment</a:t>
            </a:r>
            <a:endParaRPr kumimoji="0" lang="ko-KR" altLang="en-US" sz="800">
              <a:latin typeface="맑은 고딕" pitchFamily="50" charset="-127"/>
              <a:ea typeface="맑은 고딕" pitchFamily="50" charset="-127"/>
            </a:endParaRPr>
          </a:p>
        </p:txBody>
      </p:sp>
      <p:sp>
        <p:nvSpPr>
          <p:cNvPr id="136" name="AutoShape 318"/>
          <p:cNvSpPr>
            <a:spLocks noChangeArrowheads="1"/>
          </p:cNvSpPr>
          <p:nvPr/>
        </p:nvSpPr>
        <p:spPr bwMode="auto">
          <a:xfrm>
            <a:off x="3200400" y="5792788"/>
            <a:ext cx="709613" cy="203200"/>
          </a:xfrm>
          <a:prstGeom prst="flowChartAlternateProcess">
            <a:avLst/>
          </a:prstGeom>
          <a:solidFill>
            <a:schemeClr val="bg1">
              <a:lumMod val="85000"/>
            </a:schemeClr>
          </a:solidFill>
          <a:ln w="9525" algn="ctr">
            <a:solidFill>
              <a:schemeClr val="bg1">
                <a:lumMod val="50000"/>
              </a:schemeClr>
            </a:solidFill>
            <a:miter lim="800000"/>
            <a:headEnd/>
            <a:tailEnd/>
          </a:ln>
        </p:spPr>
        <p:txBody>
          <a:bodyPr wrap="none" anchor="ctr"/>
          <a:lstStyle/>
          <a:p>
            <a:pPr algn="r">
              <a:defRPr/>
            </a:pPr>
            <a:r>
              <a:rPr kumimoji="0" lang="en-US" altLang="ko-KR" sz="700" dirty="0">
                <a:solidFill>
                  <a:schemeClr val="tx1"/>
                </a:solidFill>
                <a:latin typeface="Trebuchet MS"/>
                <a:ea typeface="맑은 고딕" pitchFamily="50" charset="-127"/>
              </a:rPr>
              <a:t>35000</a:t>
            </a:r>
          </a:p>
        </p:txBody>
      </p:sp>
      <p:sp>
        <p:nvSpPr>
          <p:cNvPr id="40028" name="직사각형 270"/>
          <p:cNvSpPr>
            <a:spLocks noChangeArrowheads="1"/>
          </p:cNvSpPr>
          <p:nvPr/>
        </p:nvSpPr>
        <p:spPr bwMode="auto">
          <a:xfrm>
            <a:off x="3935413" y="5802313"/>
            <a:ext cx="1057275"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Quarterly Payment</a:t>
            </a:r>
            <a:endParaRPr kumimoji="0" lang="ko-KR" altLang="en-US" sz="800">
              <a:latin typeface="맑은 고딕" pitchFamily="50" charset="-127"/>
              <a:ea typeface="맑은 고딕" pitchFamily="50" charset="-127"/>
            </a:endParaRPr>
          </a:p>
        </p:txBody>
      </p:sp>
      <p:sp>
        <p:nvSpPr>
          <p:cNvPr id="138" name="AutoShape 318"/>
          <p:cNvSpPr>
            <a:spLocks noChangeArrowheads="1"/>
          </p:cNvSpPr>
          <p:nvPr/>
        </p:nvSpPr>
        <p:spPr bwMode="auto">
          <a:xfrm>
            <a:off x="4919663" y="5799138"/>
            <a:ext cx="709612" cy="203200"/>
          </a:xfrm>
          <a:prstGeom prst="flowChartAlternateProcess">
            <a:avLst/>
          </a:prstGeom>
          <a:solidFill>
            <a:schemeClr val="bg1">
              <a:lumMod val="85000"/>
            </a:schemeClr>
          </a:solidFill>
          <a:ln w="9525" algn="ctr">
            <a:solidFill>
              <a:schemeClr val="bg1">
                <a:lumMod val="50000"/>
              </a:schemeClr>
            </a:solidFill>
            <a:miter lim="800000"/>
            <a:headEnd/>
            <a:tailEnd/>
          </a:ln>
        </p:spPr>
        <p:txBody>
          <a:bodyPr wrap="none" anchor="ctr"/>
          <a:lstStyle/>
          <a:p>
            <a:pPr algn="r">
              <a:defRPr/>
            </a:pPr>
            <a:r>
              <a:rPr kumimoji="0" lang="en-US" altLang="ko-KR" sz="700" dirty="0">
                <a:solidFill>
                  <a:schemeClr val="tx1"/>
                </a:solidFill>
                <a:latin typeface="Trebuchet MS"/>
                <a:ea typeface="맑은 고딕" pitchFamily="50" charset="-127"/>
              </a:rPr>
              <a:t>35000</a:t>
            </a:r>
          </a:p>
        </p:txBody>
      </p:sp>
      <p:sp>
        <p:nvSpPr>
          <p:cNvPr id="40030" name="직사각형 270"/>
          <p:cNvSpPr>
            <a:spLocks noChangeArrowheads="1"/>
          </p:cNvSpPr>
          <p:nvPr/>
        </p:nvSpPr>
        <p:spPr bwMode="auto">
          <a:xfrm>
            <a:off x="5616575" y="5802313"/>
            <a:ext cx="1011238"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Monthly Payment</a:t>
            </a:r>
            <a:endParaRPr kumimoji="0" lang="ko-KR" altLang="en-US" sz="800">
              <a:latin typeface="맑은 고딕" pitchFamily="50" charset="-127"/>
              <a:ea typeface="맑은 고딕" pitchFamily="50" charset="-127"/>
            </a:endParaRPr>
          </a:p>
        </p:txBody>
      </p:sp>
      <p:sp>
        <p:nvSpPr>
          <p:cNvPr id="140" name="AutoShape 318"/>
          <p:cNvSpPr>
            <a:spLocks noChangeArrowheads="1"/>
          </p:cNvSpPr>
          <p:nvPr/>
        </p:nvSpPr>
        <p:spPr bwMode="auto">
          <a:xfrm>
            <a:off x="6577013" y="5786438"/>
            <a:ext cx="709612" cy="203200"/>
          </a:xfrm>
          <a:prstGeom prst="flowChartAlternateProcess">
            <a:avLst/>
          </a:prstGeom>
          <a:solidFill>
            <a:schemeClr val="bg1">
              <a:lumMod val="85000"/>
            </a:schemeClr>
          </a:solidFill>
          <a:ln w="9525" algn="ctr">
            <a:solidFill>
              <a:schemeClr val="bg1">
                <a:lumMod val="50000"/>
              </a:schemeClr>
            </a:solidFill>
            <a:miter lim="800000"/>
            <a:headEnd/>
            <a:tailEnd/>
          </a:ln>
        </p:spPr>
        <p:txBody>
          <a:bodyPr wrap="none" anchor="ctr"/>
          <a:lstStyle/>
          <a:p>
            <a:pPr algn="r">
              <a:defRPr/>
            </a:pPr>
            <a:r>
              <a:rPr kumimoji="0" lang="en-US" altLang="ko-KR" sz="700" dirty="0">
                <a:solidFill>
                  <a:schemeClr val="tx1"/>
                </a:solidFill>
                <a:latin typeface="Trebuchet MS"/>
                <a:ea typeface="맑은 고딕" pitchFamily="50" charset="-127"/>
              </a:rPr>
              <a:t>35000</a:t>
            </a:r>
          </a:p>
        </p:txBody>
      </p:sp>
      <p:sp>
        <p:nvSpPr>
          <p:cNvPr id="40032" name="직사각형 270"/>
          <p:cNvSpPr>
            <a:spLocks noChangeArrowheads="1"/>
          </p:cNvSpPr>
          <p:nvPr/>
        </p:nvSpPr>
        <p:spPr bwMode="auto">
          <a:xfrm>
            <a:off x="352425" y="5799138"/>
            <a:ext cx="1227138"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Total Annual Premium</a:t>
            </a:r>
            <a:endParaRPr kumimoji="0" lang="ko-KR" altLang="en-US" sz="800">
              <a:latin typeface="맑은 고딕" pitchFamily="50" charset="-127"/>
              <a:ea typeface="맑은 고딕" pitchFamily="50" charset="-127"/>
            </a:endParaRPr>
          </a:p>
        </p:txBody>
      </p:sp>
      <p:sp>
        <p:nvSpPr>
          <p:cNvPr id="142" name="AutoShape 318"/>
          <p:cNvSpPr>
            <a:spLocks noChangeArrowheads="1"/>
          </p:cNvSpPr>
          <p:nvPr/>
        </p:nvSpPr>
        <p:spPr bwMode="auto">
          <a:xfrm>
            <a:off x="1533525" y="5792788"/>
            <a:ext cx="709613" cy="203200"/>
          </a:xfrm>
          <a:prstGeom prst="flowChartAlternateProcess">
            <a:avLst/>
          </a:prstGeom>
          <a:solidFill>
            <a:schemeClr val="bg1">
              <a:lumMod val="85000"/>
            </a:schemeClr>
          </a:solidFill>
          <a:ln w="9525" algn="ctr">
            <a:solidFill>
              <a:schemeClr val="bg1">
                <a:lumMod val="50000"/>
              </a:schemeClr>
            </a:solidFill>
            <a:miter lim="800000"/>
            <a:headEnd/>
            <a:tailEnd/>
          </a:ln>
        </p:spPr>
        <p:txBody>
          <a:bodyPr wrap="none" anchor="ctr"/>
          <a:lstStyle/>
          <a:p>
            <a:pPr algn="r">
              <a:defRPr/>
            </a:pPr>
            <a:r>
              <a:rPr kumimoji="0" lang="en-US" altLang="ko-KR" sz="700" dirty="0">
                <a:solidFill>
                  <a:schemeClr val="tx1"/>
                </a:solidFill>
                <a:latin typeface="Trebuchet MS"/>
                <a:ea typeface="맑은 고딕" pitchFamily="50" charset="-127"/>
              </a:rPr>
              <a:t>35000</a:t>
            </a:r>
          </a:p>
        </p:txBody>
      </p:sp>
      <p:sp>
        <p:nvSpPr>
          <p:cNvPr id="40036" name="직사각형 270"/>
          <p:cNvSpPr>
            <a:spLocks noChangeArrowheads="1"/>
          </p:cNvSpPr>
          <p:nvPr/>
        </p:nvSpPr>
        <p:spPr bwMode="auto">
          <a:xfrm>
            <a:off x="403225" y="2543175"/>
            <a:ext cx="1013419"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Plan </a:t>
            </a:r>
            <a:r>
              <a:rPr kumimoji="0" lang="en-US" altLang="ko-KR" sz="800" dirty="0" smtClean="0">
                <a:latin typeface="맑은 고딕" pitchFamily="50" charset="-127"/>
                <a:ea typeface="맑은 고딕" pitchFamily="50" charset="-127"/>
              </a:rPr>
              <a:t>Term Option</a:t>
            </a:r>
            <a:endParaRPr kumimoji="0" lang="ko-KR" altLang="en-US" sz="800" dirty="0">
              <a:latin typeface="맑은 고딕" pitchFamily="50" charset="-127"/>
              <a:ea typeface="맑은 고딕" pitchFamily="50" charset="-127"/>
            </a:endParaRPr>
          </a:p>
        </p:txBody>
      </p:sp>
      <p:grpSp>
        <p:nvGrpSpPr>
          <p:cNvPr id="40037" name="그룹 300"/>
          <p:cNvGrpSpPr>
            <a:grpSpLocks/>
          </p:cNvGrpSpPr>
          <p:nvPr/>
        </p:nvGrpSpPr>
        <p:grpSpPr bwMode="auto">
          <a:xfrm>
            <a:off x="1649413" y="2536825"/>
            <a:ext cx="2012950" cy="215900"/>
            <a:chOff x="7133019" y="4307555"/>
            <a:chExt cx="2015921" cy="217261"/>
          </a:xfrm>
        </p:grpSpPr>
        <p:sp>
          <p:nvSpPr>
            <p:cNvPr id="40047" name="모서리가 둥근 직사각형 258"/>
            <p:cNvSpPr>
              <a:spLocks noChangeArrowheads="1"/>
            </p:cNvSpPr>
            <p:nvPr/>
          </p:nvSpPr>
          <p:spPr bwMode="auto">
            <a:xfrm>
              <a:off x="7133019" y="4307555"/>
              <a:ext cx="2015921"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kumimoji="0" lang="en-US" altLang="ko-KR" sz="700" dirty="0">
                  <a:solidFill>
                    <a:schemeClr val="tx1"/>
                  </a:solidFill>
                  <a:latin typeface="Trebuchet MS" pitchFamily="34" charset="0"/>
                  <a:ea typeface="맑은 고딕" pitchFamily="50" charset="-127"/>
                </a:rPr>
                <a:t>Premium Term up to the policy term</a:t>
              </a:r>
              <a:endParaRPr lang="ko-KR" altLang="en-US" sz="700" dirty="0">
                <a:latin typeface="맑은 고딕" pitchFamily="50" charset="-127"/>
                <a:ea typeface="맑은 고딕" pitchFamily="50" charset="-127"/>
              </a:endParaRPr>
            </a:p>
          </p:txBody>
        </p:sp>
        <p:grpSp>
          <p:nvGrpSpPr>
            <p:cNvPr id="40048" name="그룹 104"/>
            <p:cNvGrpSpPr>
              <a:grpSpLocks/>
            </p:cNvGrpSpPr>
            <p:nvPr/>
          </p:nvGrpSpPr>
          <p:grpSpPr bwMode="auto">
            <a:xfrm rot="2487701">
              <a:off x="9006775" y="4365089"/>
              <a:ext cx="98570" cy="105387"/>
              <a:chOff x="5456484" y="417348"/>
              <a:chExt cx="191386" cy="204618"/>
            </a:xfrm>
          </p:grpSpPr>
          <p:sp>
            <p:nvSpPr>
              <p:cNvPr id="113" name="타원 112"/>
              <p:cNvSpPr/>
              <p:nvPr/>
            </p:nvSpPr>
            <p:spPr bwMode="auto">
              <a:xfrm>
                <a:off x="5457456" y="416438"/>
                <a:ext cx="19138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114" name="1/2 액자 113"/>
              <p:cNvSpPr/>
              <p:nvPr/>
            </p:nvSpPr>
            <p:spPr bwMode="auto">
              <a:xfrm rot="11089016">
                <a:off x="5501627" y="473922"/>
                <a:ext cx="77171"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86" name="직사각형 270"/>
          <p:cNvSpPr>
            <a:spLocks noChangeArrowheads="1"/>
          </p:cNvSpPr>
          <p:nvPr/>
        </p:nvSpPr>
        <p:spPr bwMode="auto">
          <a:xfrm>
            <a:off x="396875" y="2876550"/>
            <a:ext cx="872355"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Premium Term</a:t>
            </a:r>
            <a:endParaRPr kumimoji="0" lang="ko-KR" altLang="en-US" sz="800" dirty="0">
              <a:latin typeface="맑은 고딕" pitchFamily="50" charset="-127"/>
              <a:ea typeface="맑은 고딕" pitchFamily="50" charset="-127"/>
            </a:endParaRPr>
          </a:p>
        </p:txBody>
      </p:sp>
      <p:sp>
        <p:nvSpPr>
          <p:cNvPr id="87" name="AutoShape 318"/>
          <p:cNvSpPr>
            <a:spLocks noChangeArrowheads="1"/>
          </p:cNvSpPr>
          <p:nvPr/>
        </p:nvSpPr>
        <p:spPr bwMode="auto">
          <a:xfrm>
            <a:off x="1647825" y="2855913"/>
            <a:ext cx="2014537" cy="238125"/>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smtClean="0">
                <a:solidFill>
                  <a:schemeClr val="bg1">
                    <a:lumMod val="50000"/>
                  </a:schemeClr>
                </a:solidFill>
                <a:latin typeface="Trebuchet MS"/>
                <a:ea typeface="맑은 고딕" pitchFamily="50" charset="-127"/>
              </a:rPr>
              <a:t>69</a:t>
            </a:r>
            <a:endParaRPr kumimoji="0" lang="en-US" altLang="ko-KR" sz="700" dirty="0">
              <a:solidFill>
                <a:schemeClr val="bg1">
                  <a:lumMod val="50000"/>
                </a:schemeClr>
              </a:solidFill>
              <a:latin typeface="Trebuchet MS"/>
              <a:ea typeface="맑은 고딕" pitchFamily="50" charset="-127"/>
            </a:endParaRPr>
          </a:p>
        </p:txBody>
      </p:sp>
      <p:sp>
        <p:nvSpPr>
          <p:cNvPr id="88" name="타원 726"/>
          <p:cNvSpPr>
            <a:spLocks noChangeArrowheads="1"/>
          </p:cNvSpPr>
          <p:nvPr/>
        </p:nvSpPr>
        <p:spPr bwMode="auto">
          <a:xfrm>
            <a:off x="1548924" y="244792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2</a:t>
            </a:r>
            <a:endParaRPr kumimoji="0" lang="en-US" altLang="ko-KR" sz="800" b="1" dirty="0">
              <a:solidFill>
                <a:srgbClr val="FFFFFF"/>
              </a:solidFill>
              <a:latin typeface="Calibri" pitchFamily="34" charset="0"/>
              <a:ea typeface="맑은 고딕" pitchFamily="50" charset="-127"/>
            </a:endParaRPr>
          </a:p>
        </p:txBody>
      </p:sp>
      <p:sp>
        <p:nvSpPr>
          <p:cNvPr id="89" name="AutoShape 318"/>
          <p:cNvSpPr>
            <a:spLocks noChangeArrowheads="1"/>
          </p:cNvSpPr>
          <p:nvPr/>
        </p:nvSpPr>
        <p:spPr bwMode="auto">
          <a:xfrm>
            <a:off x="4619625" y="4140834"/>
            <a:ext cx="1087438"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90" name="직사각형 270"/>
          <p:cNvSpPr>
            <a:spLocks noChangeArrowheads="1"/>
          </p:cNvSpPr>
          <p:nvPr/>
        </p:nvSpPr>
        <p:spPr bwMode="auto">
          <a:xfrm>
            <a:off x="4271963" y="4140834"/>
            <a:ext cx="347662" cy="215900"/>
          </a:xfrm>
          <a:prstGeom prst="rect">
            <a:avLst/>
          </a:prstGeom>
          <a:noFill/>
          <a:ln w="9525">
            <a:noFill/>
            <a:miter lim="800000"/>
            <a:headEnd/>
            <a:tailEnd/>
          </a:ln>
        </p:spPr>
        <p:txBody>
          <a:bodyPr>
            <a:spAutoFit/>
          </a:bodyPr>
          <a:lstStyle/>
          <a:p>
            <a:pPr marL="92075" indent="-92075" algn="ctr"/>
            <a:r>
              <a:rPr lang="en-US" altLang="ko-KR" sz="800">
                <a:latin typeface="맑은 고딕" pitchFamily="50" charset="-127"/>
                <a:ea typeface="맑은 고딕" pitchFamily="50" charset="-127"/>
              </a:rPr>
              <a:t>RM</a:t>
            </a:r>
            <a:endParaRPr lang="ko-KR" altLang="en-US" sz="800">
              <a:latin typeface="맑은 고딕" pitchFamily="50" charset="-127"/>
              <a:ea typeface="맑은 고딕" pitchFamily="50" charset="-127"/>
            </a:endParaRPr>
          </a:p>
        </p:txBody>
      </p:sp>
      <p:sp>
        <p:nvSpPr>
          <p:cNvPr id="91" name="직사각형 270"/>
          <p:cNvSpPr>
            <a:spLocks noChangeArrowheads="1"/>
          </p:cNvSpPr>
          <p:nvPr/>
        </p:nvSpPr>
        <p:spPr bwMode="auto">
          <a:xfrm>
            <a:off x="403225" y="3217545"/>
            <a:ext cx="858837"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Premium (RM)</a:t>
            </a:r>
            <a:endParaRPr kumimoji="0" lang="ko-KR" altLang="en-US" sz="800">
              <a:latin typeface="맑은 고딕" pitchFamily="50" charset="-127"/>
              <a:ea typeface="맑은 고딕" pitchFamily="50" charset="-127"/>
            </a:endParaRPr>
          </a:p>
        </p:txBody>
      </p:sp>
      <p:sp>
        <p:nvSpPr>
          <p:cNvPr id="92" name="AutoShape 318"/>
          <p:cNvSpPr>
            <a:spLocks noChangeArrowheads="1"/>
          </p:cNvSpPr>
          <p:nvPr/>
        </p:nvSpPr>
        <p:spPr bwMode="auto">
          <a:xfrm>
            <a:off x="1649412" y="3196908"/>
            <a:ext cx="2014538" cy="238125"/>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11790.50</a:t>
            </a:r>
          </a:p>
        </p:txBody>
      </p:sp>
      <p:sp>
        <p:nvSpPr>
          <p:cNvPr id="93" name="직사각형 270"/>
          <p:cNvSpPr>
            <a:spLocks noChangeArrowheads="1"/>
          </p:cNvSpPr>
          <p:nvPr/>
        </p:nvSpPr>
        <p:spPr bwMode="auto">
          <a:xfrm>
            <a:off x="3919538" y="3227229"/>
            <a:ext cx="1101584"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Frequency Payment</a:t>
            </a:r>
            <a:endParaRPr kumimoji="0" lang="ko-KR" altLang="en-US" sz="800" dirty="0">
              <a:latin typeface="맑은 고딕" pitchFamily="50" charset="-127"/>
              <a:ea typeface="맑은 고딕" pitchFamily="50" charset="-127"/>
            </a:endParaRPr>
          </a:p>
        </p:txBody>
      </p:sp>
      <p:grpSp>
        <p:nvGrpSpPr>
          <p:cNvPr id="96" name="그룹 300"/>
          <p:cNvGrpSpPr>
            <a:grpSpLocks/>
          </p:cNvGrpSpPr>
          <p:nvPr/>
        </p:nvGrpSpPr>
        <p:grpSpPr bwMode="auto">
          <a:xfrm>
            <a:off x="5165726" y="3211989"/>
            <a:ext cx="2012950" cy="215900"/>
            <a:chOff x="7133019" y="4307555"/>
            <a:chExt cx="2015921" cy="217261"/>
          </a:xfrm>
        </p:grpSpPr>
        <p:sp>
          <p:nvSpPr>
            <p:cNvPr id="97" name="모서리가 둥근 직사각형 258"/>
            <p:cNvSpPr>
              <a:spLocks noChangeArrowheads="1"/>
            </p:cNvSpPr>
            <p:nvPr/>
          </p:nvSpPr>
          <p:spPr bwMode="auto">
            <a:xfrm>
              <a:off x="7133019" y="4307555"/>
              <a:ext cx="2015921"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99" name="그룹 104"/>
            <p:cNvGrpSpPr>
              <a:grpSpLocks/>
            </p:cNvGrpSpPr>
            <p:nvPr/>
          </p:nvGrpSpPr>
          <p:grpSpPr bwMode="auto">
            <a:xfrm rot="2487701">
              <a:off x="9006775" y="4365089"/>
              <a:ext cx="98570" cy="105387"/>
              <a:chOff x="5456484" y="417348"/>
              <a:chExt cx="191386" cy="204618"/>
            </a:xfrm>
          </p:grpSpPr>
          <p:sp>
            <p:nvSpPr>
              <p:cNvPr id="101" name="타원 100"/>
              <p:cNvSpPr/>
              <p:nvPr/>
            </p:nvSpPr>
            <p:spPr bwMode="auto">
              <a:xfrm>
                <a:off x="5457456" y="416438"/>
                <a:ext cx="19138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102" name="1/2 액자 101"/>
              <p:cNvSpPr/>
              <p:nvPr/>
            </p:nvSpPr>
            <p:spPr bwMode="auto">
              <a:xfrm rot="11089016">
                <a:off x="5501627" y="473922"/>
                <a:ext cx="77171"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103" name="직사각형 102"/>
          <p:cNvSpPr/>
          <p:nvPr/>
        </p:nvSpPr>
        <p:spPr bwMode="auto">
          <a:xfrm>
            <a:off x="373063" y="1537758"/>
            <a:ext cx="1491584"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Basic Information</a:t>
            </a:r>
            <a:endParaRPr lang="ko-KR" altLang="en-US" sz="800" dirty="0">
              <a:ea typeface="맑은 고딕" pitchFamily="50" charset="-127"/>
            </a:endParaRPr>
          </a:p>
        </p:txBody>
      </p:sp>
      <p:sp>
        <p:nvSpPr>
          <p:cNvPr id="104" name="직사각형 103"/>
          <p:cNvSpPr/>
          <p:nvPr/>
        </p:nvSpPr>
        <p:spPr bwMode="auto">
          <a:xfrm>
            <a:off x="1903412" y="1537758"/>
            <a:ext cx="1306513"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Select Product</a:t>
            </a:r>
            <a:endParaRPr lang="ko-KR" altLang="en-US" sz="800" dirty="0">
              <a:ea typeface="맑은 고딕" pitchFamily="50" charset="-127"/>
            </a:endParaRPr>
          </a:p>
        </p:txBody>
      </p:sp>
      <p:sp>
        <p:nvSpPr>
          <p:cNvPr id="106" name="직사각형 105"/>
          <p:cNvSpPr/>
          <p:nvPr/>
        </p:nvSpPr>
        <p:spPr bwMode="auto">
          <a:xfrm>
            <a:off x="3258343" y="1537758"/>
            <a:ext cx="1306514" cy="252413"/>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Plan</a:t>
            </a:r>
            <a:endParaRPr lang="ko-KR" altLang="en-US" sz="800" dirty="0">
              <a:ea typeface="맑은 고딕" pitchFamily="50" charset="-127"/>
            </a:endParaRPr>
          </a:p>
        </p:txBody>
      </p:sp>
      <p:sp>
        <p:nvSpPr>
          <p:cNvPr id="107" name="직사각형 106"/>
          <p:cNvSpPr/>
          <p:nvPr/>
        </p:nvSpPr>
        <p:spPr bwMode="auto">
          <a:xfrm>
            <a:off x="4617243" y="1537758"/>
            <a:ext cx="1306514"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Illustration</a:t>
            </a:r>
            <a:endParaRPr lang="ko-KR" altLang="en-US" sz="800" dirty="0">
              <a:ea typeface="맑은 고딕" pitchFamily="50" charset="-127"/>
            </a:endParaRPr>
          </a:p>
        </p:txBody>
      </p:sp>
      <p:pic>
        <p:nvPicPr>
          <p:cNvPr id="108" name="그림 5"/>
          <p:cNvPicPr>
            <a:picLocks noChangeAspect="1"/>
          </p:cNvPicPr>
          <p:nvPr/>
        </p:nvPicPr>
        <p:blipFill>
          <a:blip r:embed="rId7" cstate="print"/>
          <a:srcRect/>
          <a:stretch>
            <a:fillRect/>
          </a:stretch>
        </p:blipFill>
        <p:spPr bwMode="auto">
          <a:xfrm>
            <a:off x="4333875" y="1567126"/>
            <a:ext cx="193675" cy="193675"/>
          </a:xfrm>
          <a:prstGeom prst="rect">
            <a:avLst/>
          </a:prstGeom>
          <a:noFill/>
          <a:ln w="9525">
            <a:noFill/>
            <a:miter lim="800000"/>
            <a:headEnd/>
            <a:tailEnd/>
          </a:ln>
        </p:spPr>
      </p:pic>
      <p:pic>
        <p:nvPicPr>
          <p:cNvPr id="109" name="그림 89"/>
          <p:cNvPicPr>
            <a:picLocks noChangeAspect="1"/>
          </p:cNvPicPr>
          <p:nvPr/>
        </p:nvPicPr>
        <p:blipFill>
          <a:blip r:embed="rId8" cstate="print"/>
          <a:srcRect/>
          <a:stretch>
            <a:fillRect/>
          </a:stretch>
        </p:blipFill>
        <p:spPr bwMode="auto">
          <a:xfrm>
            <a:off x="5674783" y="1556013"/>
            <a:ext cx="215900" cy="215900"/>
          </a:xfrm>
          <a:prstGeom prst="rect">
            <a:avLst/>
          </a:prstGeom>
          <a:noFill/>
          <a:ln w="9525">
            <a:noFill/>
            <a:miter lim="800000"/>
            <a:headEnd/>
            <a:tailEnd/>
          </a:ln>
        </p:spPr>
      </p:pic>
      <p:pic>
        <p:nvPicPr>
          <p:cNvPr id="110" name="그림 8"/>
          <p:cNvPicPr>
            <a:picLocks noChangeAspect="1"/>
          </p:cNvPicPr>
          <p:nvPr/>
        </p:nvPicPr>
        <p:blipFill>
          <a:blip r:embed="rId9" cstate="print"/>
          <a:srcRect/>
          <a:stretch>
            <a:fillRect/>
          </a:stretch>
        </p:blipFill>
        <p:spPr bwMode="auto">
          <a:xfrm>
            <a:off x="1637771" y="1565275"/>
            <a:ext cx="193675" cy="193675"/>
          </a:xfrm>
          <a:prstGeom prst="rect">
            <a:avLst/>
          </a:prstGeom>
          <a:noFill/>
          <a:ln w="9525">
            <a:noFill/>
            <a:miter lim="800000"/>
            <a:headEnd/>
            <a:tailEnd/>
          </a:ln>
        </p:spPr>
      </p:pic>
      <p:pic>
        <p:nvPicPr>
          <p:cNvPr id="111" name="그림 8"/>
          <p:cNvPicPr>
            <a:picLocks noChangeAspect="1"/>
          </p:cNvPicPr>
          <p:nvPr/>
        </p:nvPicPr>
        <p:blipFill>
          <a:blip r:embed="rId9" cstate="print"/>
          <a:srcRect/>
          <a:stretch>
            <a:fillRect/>
          </a:stretch>
        </p:blipFill>
        <p:spPr bwMode="auto">
          <a:xfrm>
            <a:off x="2952751" y="1565275"/>
            <a:ext cx="193675" cy="193675"/>
          </a:xfrm>
          <a:prstGeom prst="rect">
            <a:avLst/>
          </a:prstGeom>
          <a:noFill/>
          <a:ln w="9525">
            <a:noFill/>
            <a:miter lim="800000"/>
            <a:headEnd/>
            <a:tailEnd/>
          </a:ln>
        </p:spPr>
      </p:pic>
      <p:sp>
        <p:nvSpPr>
          <p:cNvPr id="77" name="직사각형 270"/>
          <p:cNvSpPr>
            <a:spLocks noChangeArrowheads="1"/>
          </p:cNvSpPr>
          <p:nvPr/>
        </p:nvSpPr>
        <p:spPr bwMode="auto">
          <a:xfrm>
            <a:off x="3912394" y="2542381"/>
            <a:ext cx="728084"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Policy Term</a:t>
            </a:r>
            <a:endParaRPr kumimoji="0" lang="ko-KR" altLang="en-US" sz="800" dirty="0">
              <a:latin typeface="맑은 고딕" pitchFamily="50" charset="-127"/>
              <a:ea typeface="맑은 고딕" pitchFamily="50" charset="-127"/>
            </a:endParaRPr>
          </a:p>
        </p:txBody>
      </p:sp>
      <p:sp>
        <p:nvSpPr>
          <p:cNvPr id="78" name="AutoShape 318"/>
          <p:cNvSpPr>
            <a:spLocks noChangeArrowheads="1"/>
          </p:cNvSpPr>
          <p:nvPr/>
        </p:nvSpPr>
        <p:spPr bwMode="auto">
          <a:xfrm>
            <a:off x="5163344" y="2521744"/>
            <a:ext cx="2014537" cy="238125"/>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smtClean="0">
                <a:solidFill>
                  <a:schemeClr val="bg1">
                    <a:lumMod val="50000"/>
                  </a:schemeClr>
                </a:solidFill>
                <a:latin typeface="Trebuchet MS"/>
                <a:ea typeface="맑은 고딕" pitchFamily="50" charset="-127"/>
              </a:rPr>
              <a:t>69</a:t>
            </a:r>
            <a:endParaRPr kumimoji="0" lang="en-US" altLang="ko-KR" sz="700" dirty="0">
              <a:solidFill>
                <a:schemeClr val="bg1">
                  <a:lumMod val="50000"/>
                </a:schemeClr>
              </a:solidFill>
              <a:latin typeface="Trebuchet MS"/>
              <a:ea typeface="맑은 고딕" pitchFamily="50" charset="-127"/>
            </a:endParaRPr>
          </a:p>
        </p:txBody>
      </p:sp>
      <p:sp>
        <p:nvSpPr>
          <p:cNvPr id="80" name="타원 726"/>
          <p:cNvSpPr>
            <a:spLocks noChangeArrowheads="1"/>
          </p:cNvSpPr>
          <p:nvPr/>
        </p:nvSpPr>
        <p:spPr bwMode="auto">
          <a:xfrm>
            <a:off x="1548924" y="2134394"/>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1</a:t>
            </a:r>
            <a:endParaRPr kumimoji="0" lang="en-US" altLang="ko-KR" sz="800" b="1" dirty="0">
              <a:solidFill>
                <a:srgbClr val="FFFFFF"/>
              </a:solidFill>
              <a:latin typeface="Calibri" pitchFamily="34" charset="0"/>
              <a:ea typeface="맑은 고딕" pitchFamily="50" charset="-127"/>
            </a:endParaRPr>
          </a:p>
        </p:txBody>
      </p:sp>
    </p:spTree>
    <p:extLst>
      <p:ext uri="{BB962C8B-B14F-4D97-AF65-F5344CB8AC3E}">
        <p14:creationId xmlns="" xmlns:p14="http://schemas.microsoft.com/office/powerpoint/2010/main" val="209653958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5"/>
          <p:cNvSpPr txBox="1">
            <a:spLocks/>
          </p:cNvSpPr>
          <p:nvPr/>
        </p:nvSpPr>
        <p:spPr bwMode="auto">
          <a:xfrm>
            <a:off x="630238" y="2795588"/>
            <a:ext cx="7715250" cy="820737"/>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맑은 고딕"/>
              </a:defRPr>
            </a:lvl1pPr>
            <a:lvl2pPr algn="ctr" rtl="0" eaLnBrk="0" fontAlgn="base" latinLnBrk="1" hangingPunct="0">
              <a:spcBef>
                <a:spcPct val="0"/>
              </a:spcBef>
              <a:spcAft>
                <a:spcPct val="0"/>
              </a:spcAft>
              <a:defRPr sz="4400">
                <a:solidFill>
                  <a:schemeClr val="tx1"/>
                </a:solidFill>
                <a:latin typeface="Trebuchet MS" pitchFamily="34" charset="0"/>
                <a:ea typeface="맑은 고딕" pitchFamily="50" charset="-127"/>
                <a:cs typeface="맑은 고딕"/>
              </a:defRPr>
            </a:lvl2pPr>
            <a:lvl3pPr algn="ctr" rtl="0" eaLnBrk="0" fontAlgn="base" latinLnBrk="1" hangingPunct="0">
              <a:spcBef>
                <a:spcPct val="0"/>
              </a:spcBef>
              <a:spcAft>
                <a:spcPct val="0"/>
              </a:spcAft>
              <a:defRPr sz="4400">
                <a:solidFill>
                  <a:schemeClr val="tx1"/>
                </a:solidFill>
                <a:latin typeface="Trebuchet MS" pitchFamily="34" charset="0"/>
                <a:ea typeface="맑은 고딕" pitchFamily="50" charset="-127"/>
                <a:cs typeface="맑은 고딕"/>
              </a:defRPr>
            </a:lvl3pPr>
            <a:lvl4pPr algn="ctr" rtl="0" eaLnBrk="0" fontAlgn="base" latinLnBrk="1" hangingPunct="0">
              <a:spcBef>
                <a:spcPct val="0"/>
              </a:spcBef>
              <a:spcAft>
                <a:spcPct val="0"/>
              </a:spcAft>
              <a:defRPr sz="4400">
                <a:solidFill>
                  <a:schemeClr val="tx1"/>
                </a:solidFill>
                <a:latin typeface="Trebuchet MS" pitchFamily="34" charset="0"/>
                <a:ea typeface="맑은 고딕" pitchFamily="50" charset="-127"/>
                <a:cs typeface="맑은 고딕"/>
              </a:defRPr>
            </a:lvl4pPr>
            <a:lvl5pPr algn="ctr" rtl="0" eaLnBrk="0" fontAlgn="base" latinLnBrk="1" hangingPunct="0">
              <a:spcBef>
                <a:spcPct val="0"/>
              </a:spcBef>
              <a:spcAft>
                <a:spcPct val="0"/>
              </a:spcAft>
              <a:defRPr sz="4400">
                <a:solidFill>
                  <a:schemeClr val="tx1"/>
                </a:solidFill>
                <a:latin typeface="Trebuchet MS" pitchFamily="34" charset="0"/>
                <a:ea typeface="맑은 고딕" pitchFamily="50" charset="-127"/>
                <a:cs typeface="맑은 고딕"/>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a:r>
              <a:rPr kumimoji="0" lang="en-US" altLang="ko-KR" dirty="0" smtClean="0">
                <a:solidFill>
                  <a:schemeClr val="bg1"/>
                </a:solidFill>
              </a:rPr>
              <a:t>Plan – </a:t>
            </a:r>
            <a:r>
              <a:rPr kumimoji="0" lang="en-US" altLang="ko-KR" sz="3600" dirty="0" err="1" smtClean="0">
                <a:solidFill>
                  <a:schemeClr val="bg1"/>
                </a:solidFill>
              </a:rPr>
              <a:t>AmMetLife</a:t>
            </a:r>
            <a:r>
              <a:rPr kumimoji="0" lang="en-US" altLang="ko-KR" sz="3600" dirty="0" smtClean="0">
                <a:solidFill>
                  <a:schemeClr val="bg1"/>
                </a:solidFill>
              </a:rPr>
              <a:t> </a:t>
            </a:r>
            <a:r>
              <a:rPr kumimoji="0" lang="en-US" altLang="ko-KR" sz="3600" dirty="0" err="1" smtClean="0">
                <a:solidFill>
                  <a:schemeClr val="bg1"/>
                </a:solidFill>
              </a:rPr>
              <a:t>SecureGuard</a:t>
            </a:r>
            <a:r>
              <a:rPr kumimoji="0" lang="en-US" altLang="ko-KR" sz="3600" dirty="0" smtClean="0">
                <a:solidFill>
                  <a:schemeClr val="bg1"/>
                </a:solidFill>
              </a:rPr>
              <a:t> Plus</a:t>
            </a:r>
            <a:endParaRPr kumimoji="0" lang="ko-KR" altLang="ko-KR" sz="3600" dirty="0" smtClean="0">
              <a:solidFill>
                <a:schemeClr val="bg1"/>
              </a:solidFill>
            </a:endParaRPr>
          </a:p>
        </p:txBody>
      </p:sp>
    </p:spTree>
    <p:extLst>
      <p:ext uri="{BB962C8B-B14F-4D97-AF65-F5344CB8AC3E}">
        <p14:creationId xmlns="" xmlns:p14="http://schemas.microsoft.com/office/powerpoint/2010/main" val="238021943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ko-KR" sz="1800" smtClean="0"/>
              <a:t>6. Sales Illustration</a:t>
            </a:r>
            <a:endParaRPr lang="en-US" sz="1800" smtClean="0"/>
          </a:p>
        </p:txBody>
      </p:sp>
      <p:sp>
        <p:nvSpPr>
          <p:cNvPr id="39939" name="Content Placeholder 2"/>
          <p:cNvSpPr>
            <a:spLocks noGrp="1"/>
          </p:cNvSpPr>
          <p:nvPr>
            <p:ph idx="5"/>
          </p:nvPr>
        </p:nvSpPr>
        <p:spPr>
          <a:xfrm>
            <a:off x="223838" y="728663"/>
            <a:ext cx="6910387" cy="280987"/>
          </a:xfrm>
          <a:noFill/>
        </p:spPr>
        <p:txBody>
          <a:bodyPr/>
          <a:lstStyle/>
          <a:p>
            <a:pPr marL="0" indent="0">
              <a:buNone/>
            </a:pPr>
            <a:r>
              <a:rPr lang="en-US" altLang="ko-KR" dirty="0"/>
              <a:t>6.3 Plan – </a:t>
            </a:r>
            <a:r>
              <a:rPr lang="en-US" altLang="ko-KR" dirty="0" err="1"/>
              <a:t>AmMetLife</a:t>
            </a:r>
            <a:r>
              <a:rPr lang="en-US" altLang="ko-KR" dirty="0"/>
              <a:t> </a:t>
            </a:r>
            <a:r>
              <a:rPr lang="en-US" altLang="ko-KR" dirty="0" err="1"/>
              <a:t>SecureGuard</a:t>
            </a:r>
            <a:r>
              <a:rPr lang="en-US" altLang="ko-KR" dirty="0"/>
              <a:t> </a:t>
            </a:r>
            <a:r>
              <a:rPr lang="en-US" altLang="ko-KR" dirty="0" smtClean="0"/>
              <a:t>Plus</a:t>
            </a:r>
          </a:p>
        </p:txBody>
      </p:sp>
      <p:sp>
        <p:nvSpPr>
          <p:cNvPr id="39940"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39941"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39942"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39943" name="그룹 170"/>
          <p:cNvGrpSpPr>
            <a:grpSpLocks/>
          </p:cNvGrpSpPr>
          <p:nvPr/>
        </p:nvGrpSpPr>
        <p:grpSpPr bwMode="auto">
          <a:xfrm rot="-8100000">
            <a:off x="597694" y="1234281"/>
            <a:ext cx="212725" cy="214313"/>
            <a:chOff x="3740150" y="525463"/>
            <a:chExt cx="349250" cy="350837"/>
          </a:xfrm>
        </p:grpSpPr>
        <p:cxnSp>
          <p:nvCxnSpPr>
            <p:cNvPr id="9" name="직선 연결선 8"/>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0" name="직선 연결선 9"/>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39944" name="직사각형 21"/>
          <p:cNvSpPr>
            <a:spLocks noChangeArrowheads="1"/>
          </p:cNvSpPr>
          <p:nvPr/>
        </p:nvSpPr>
        <p:spPr bwMode="auto">
          <a:xfrm>
            <a:off x="844550" y="1216025"/>
            <a:ext cx="1279525"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Sales Illustration</a:t>
            </a:r>
            <a:endParaRPr lang="ko-KR" altLang="en-US" sz="1100">
              <a:latin typeface="Trebuchet MS" pitchFamily="34" charset="0"/>
              <a:ea typeface="맑은 고딕" pitchFamily="50" charset="-127"/>
            </a:endParaRPr>
          </a:p>
        </p:txBody>
      </p:sp>
      <p:pic>
        <p:nvPicPr>
          <p:cNvPr id="39945" name="Picture 28" descr="C:\Users\08539\Downloads\1403786430_45_Menu.png"/>
          <p:cNvPicPr>
            <a:picLocks noChangeAspect="1" noChangeArrowheads="1"/>
          </p:cNvPicPr>
          <p:nvPr/>
        </p:nvPicPr>
        <p:blipFill>
          <a:blip r:embed="rId3" cstate="print"/>
          <a:srcRect/>
          <a:stretch>
            <a:fillRect/>
          </a:stretch>
        </p:blipFill>
        <p:spPr bwMode="auto">
          <a:xfrm>
            <a:off x="393700" y="1227138"/>
            <a:ext cx="234950" cy="234950"/>
          </a:xfrm>
          <a:prstGeom prst="rect">
            <a:avLst/>
          </a:prstGeom>
          <a:noFill/>
          <a:ln w="9525">
            <a:noFill/>
            <a:miter lim="800000"/>
            <a:headEnd/>
            <a:tailEnd/>
          </a:ln>
        </p:spPr>
      </p:pic>
      <p:grpSp>
        <p:nvGrpSpPr>
          <p:cNvPr id="39946" name="그룹 170"/>
          <p:cNvGrpSpPr>
            <a:grpSpLocks/>
          </p:cNvGrpSpPr>
          <p:nvPr/>
        </p:nvGrpSpPr>
        <p:grpSpPr bwMode="auto">
          <a:xfrm rot="-8100000">
            <a:off x="2108200" y="1233488"/>
            <a:ext cx="212725" cy="215900"/>
            <a:chOff x="3740150" y="525463"/>
            <a:chExt cx="349250" cy="350837"/>
          </a:xfrm>
        </p:grpSpPr>
        <p:cxnSp>
          <p:nvCxnSpPr>
            <p:cNvPr id="17" name="직선 연결선 16"/>
            <p:cNvCxnSpPr/>
            <p:nvPr/>
          </p:nvCxnSpPr>
          <p:spPr bwMode="auto">
            <a:xfrm rot="5400000">
              <a:off x="3586759" y="696322"/>
              <a:ext cx="348258"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8" name="직선 연결선 17"/>
            <p:cNvCxnSpPr/>
            <p:nvPr/>
          </p:nvCxnSpPr>
          <p:spPr bwMode="auto">
            <a:xfrm rot="10800000">
              <a:off x="3743836" y="879644"/>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19" name="직사각형 21"/>
          <p:cNvSpPr>
            <a:spLocks noChangeArrowheads="1"/>
          </p:cNvSpPr>
          <p:nvPr/>
        </p:nvSpPr>
        <p:spPr bwMode="auto">
          <a:xfrm>
            <a:off x="2447925" y="1216025"/>
            <a:ext cx="468313"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kumimoji="0" lang="en-US" altLang="ko-KR" sz="1100" b="1" kern="0" dirty="0">
                <a:solidFill>
                  <a:srgbClr val="FFFFFF"/>
                </a:solidFill>
                <a:latin typeface="Trebuchet MS"/>
                <a:ea typeface="맑은 고딕"/>
              </a:rPr>
              <a:t>Plan</a:t>
            </a:r>
          </a:p>
        </p:txBody>
      </p:sp>
      <p:graphicFrame>
        <p:nvGraphicFramePr>
          <p:cNvPr id="181" name="Group 369"/>
          <p:cNvGraphicFramePr>
            <a:graphicFrameLocks noGrp="1"/>
          </p:cNvGraphicFramePr>
          <p:nvPr>
            <p:extLst>
              <p:ext uri="{D42A27DB-BD31-4B8C-83A1-F6EECF244321}">
                <p14:modId xmlns="" xmlns:p14="http://schemas.microsoft.com/office/powerpoint/2010/main" val="842328896"/>
              </p:ext>
            </p:extLst>
          </p:nvPr>
        </p:nvGraphicFramePr>
        <p:xfrm>
          <a:off x="7534275" y="917575"/>
          <a:ext cx="2371725" cy="3081741"/>
        </p:xfrm>
        <a:graphic>
          <a:graphicData uri="http://schemas.openxmlformats.org/drawingml/2006/table">
            <a:tbl>
              <a:tblPr/>
              <a:tblGrid>
                <a:gridCol w="255588"/>
                <a:gridCol w="2116137"/>
              </a:tblGrid>
              <a:tr h="52260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p>
                  </a:txBody>
                  <a:tcPr marL="0" marR="0" marT="45701" marB="4570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8900" marR="0" lvl="0" indent="-88900" algn="l" defTabSz="941388" rtl="0" eaLnBrk="1" fontAlgn="base" latinLnBrk="0" hangingPunct="1">
                        <a:lnSpc>
                          <a:spcPct val="120000"/>
                        </a:lnSpc>
                        <a:spcBef>
                          <a:spcPct val="0"/>
                        </a:spcBef>
                        <a:spcAft>
                          <a:spcPct val="0"/>
                        </a:spcAft>
                        <a:buClr>
                          <a:srgbClr val="262673"/>
                        </a:buClr>
                        <a:buSzTx/>
                        <a:buFont typeface="Wingdings" pitchFamily="2" charset="2"/>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[Plan Term Option] Dropdown:</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Regular Payment, 20-Year Payment, 25-Year Payment</a:t>
                      </a:r>
                    </a:p>
                  </a:txBody>
                  <a:tcPr marL="36000" marR="36000" marT="35984" marB="35984"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52260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0" marR="0" marT="45701" marB="4570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Attachable Riders</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Accident Benefit Rider </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AmMedic</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Flexi Plus Rider Plan 1</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AmMedic</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Flexi Plus Rider Plan 2</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AmMedic</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Flexi Plus Rider Plan 3</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AmMedic</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Flexi Plus Rider Plan 4</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Comprehensive Accident Indemnity Rider </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Critical Illness Term Rider </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Deferred Disability Income Rider </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Hospitalisation</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Benefit Rider </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Level Term Rider </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Multi Critical Illness Shield Rider </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Payor</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Benefit Rider </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Payor</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Critical Illness Term Rider</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Payor</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Dread Disease Waiver of Premium Rider</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Payor</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Level Term Rider</a:t>
                      </a:r>
                    </a:p>
                  </a:txBody>
                  <a:tcPr marL="36000" marR="36000" marT="35984" marB="35984"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cxnSp>
        <p:nvCxnSpPr>
          <p:cNvPr id="76" name="직선 연결선 75"/>
          <p:cNvCxnSpPr/>
          <p:nvPr/>
        </p:nvCxnSpPr>
        <p:spPr bwMode="auto">
          <a:xfrm>
            <a:off x="298450" y="1792288"/>
            <a:ext cx="7038975" cy="0"/>
          </a:xfrm>
          <a:prstGeom prst="line">
            <a:avLst/>
          </a:prstGeom>
          <a:noFill/>
          <a:ln w="12700" cap="flat" cmpd="sng" algn="ctr">
            <a:solidFill>
              <a:schemeClr val="bg1">
                <a:lumMod val="50000"/>
              </a:schemeClr>
            </a:solidFill>
            <a:prstDash val="solid"/>
            <a:round/>
            <a:headEnd type="none" w="med" len="med"/>
            <a:tailEnd type="none"/>
          </a:ln>
          <a:effectLst/>
        </p:spPr>
      </p:cxnSp>
      <p:sp>
        <p:nvSpPr>
          <p:cNvPr id="238" name="직사각형 237"/>
          <p:cNvSpPr/>
          <p:nvPr/>
        </p:nvSpPr>
        <p:spPr bwMode="auto">
          <a:xfrm>
            <a:off x="293688" y="1792288"/>
            <a:ext cx="7045325" cy="276225"/>
          </a:xfrm>
          <a:prstGeom prst="rect">
            <a:avLst/>
          </a:prstGeom>
          <a:solidFill>
            <a:srgbClr val="7A93BC"/>
          </a:solidFill>
          <a:ln w="6350" algn="ctr">
            <a:solidFill>
              <a:schemeClr val="bg1">
                <a:lumMod val="50000"/>
              </a:schemeClr>
            </a:solidFill>
            <a:miter lim="800000"/>
            <a:headEnd/>
            <a:tailEnd/>
          </a:ln>
        </p:spPr>
        <p:txBody>
          <a:bodyPr wrap="none" lIns="90000" tIns="46800" rIns="90000" bIns="46800" anchor="ctr"/>
          <a:lstStyle/>
          <a:p>
            <a:pPr marL="92075" indent="-92075">
              <a:defRPr/>
            </a:pPr>
            <a:r>
              <a:rPr lang="en-US" altLang="ko-KR" sz="800">
                <a:solidFill>
                  <a:srgbClr val="FFFFFF"/>
                </a:solidFill>
                <a:latin typeface="Trebuchet MS" pitchFamily="34" charset="0"/>
                <a:ea typeface="맑은 고딕" pitchFamily="50" charset="-127"/>
              </a:rPr>
              <a:t>Basic</a:t>
            </a:r>
            <a:endParaRPr lang="ko-KR" altLang="en-US" sz="800">
              <a:solidFill>
                <a:srgbClr val="FFFFFF"/>
              </a:solidFill>
              <a:latin typeface="Trebuchet MS" pitchFamily="34" charset="0"/>
              <a:ea typeface="맑은 고딕" pitchFamily="50" charset="-127"/>
            </a:endParaRPr>
          </a:p>
        </p:txBody>
      </p:sp>
      <p:sp>
        <p:nvSpPr>
          <p:cNvPr id="246" name="직사각형 245"/>
          <p:cNvSpPr/>
          <p:nvPr/>
        </p:nvSpPr>
        <p:spPr bwMode="auto">
          <a:xfrm>
            <a:off x="293688" y="3520758"/>
            <a:ext cx="7045325" cy="276225"/>
          </a:xfrm>
          <a:prstGeom prst="rect">
            <a:avLst/>
          </a:prstGeom>
          <a:solidFill>
            <a:srgbClr val="7A93BC"/>
          </a:solidFill>
          <a:ln w="6350" algn="ctr">
            <a:solidFill>
              <a:schemeClr val="bg1">
                <a:lumMod val="50000"/>
              </a:schemeClr>
            </a:solidFill>
            <a:miter lim="800000"/>
            <a:headEnd/>
            <a:tailEnd/>
          </a:ln>
        </p:spPr>
        <p:txBody>
          <a:bodyPr wrap="none" lIns="90000" tIns="46800" rIns="90000" bIns="46800" anchor="ctr"/>
          <a:lstStyle/>
          <a:p>
            <a:pPr marL="92075" indent="-92075">
              <a:defRPr/>
            </a:pPr>
            <a:r>
              <a:rPr lang="en-US" altLang="ko-KR" sz="800" dirty="0">
                <a:solidFill>
                  <a:srgbClr val="FFFFFF"/>
                </a:solidFill>
                <a:latin typeface="Trebuchet MS" pitchFamily="34" charset="0"/>
                <a:ea typeface="맑은 고딕" pitchFamily="50" charset="-127"/>
              </a:rPr>
              <a:t>Riders</a:t>
            </a:r>
            <a:endParaRPr lang="ko-KR" altLang="en-US" sz="800" dirty="0">
              <a:solidFill>
                <a:srgbClr val="FFFFFF"/>
              </a:solidFill>
              <a:latin typeface="Trebuchet MS" pitchFamily="34" charset="0"/>
              <a:ea typeface="맑은 고딕" pitchFamily="50" charset="-127"/>
            </a:endParaRPr>
          </a:p>
        </p:txBody>
      </p:sp>
      <p:sp>
        <p:nvSpPr>
          <p:cNvPr id="39970" name="모서리가 둥근 직사각형 50"/>
          <p:cNvSpPr>
            <a:spLocks noChangeArrowheads="1"/>
          </p:cNvSpPr>
          <p:nvPr/>
        </p:nvSpPr>
        <p:spPr bwMode="auto">
          <a:xfrm>
            <a:off x="6472238" y="1808163"/>
            <a:ext cx="739775" cy="24447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Calculate</a:t>
            </a:r>
            <a:endParaRPr kumimoji="0" lang="ko-KR" altLang="en-US" sz="800" b="1">
              <a:latin typeface="맑은 고딕" pitchFamily="50" charset="-127"/>
              <a:ea typeface="맑은 고딕" pitchFamily="50" charset="-127"/>
            </a:endParaRPr>
          </a:p>
        </p:txBody>
      </p:sp>
      <p:graphicFrame>
        <p:nvGraphicFramePr>
          <p:cNvPr id="254" name="Group 381"/>
          <p:cNvGraphicFramePr>
            <a:graphicFrameLocks noGrp="1"/>
          </p:cNvGraphicFramePr>
          <p:nvPr>
            <p:extLst>
              <p:ext uri="{D42A27DB-BD31-4B8C-83A1-F6EECF244321}">
                <p14:modId xmlns="" xmlns:p14="http://schemas.microsoft.com/office/powerpoint/2010/main" val="2324528669"/>
              </p:ext>
            </p:extLst>
          </p:nvPr>
        </p:nvGraphicFramePr>
        <p:xfrm>
          <a:off x="307975" y="3796983"/>
          <a:ext cx="7035801" cy="2056711"/>
        </p:xfrm>
        <a:graphic>
          <a:graphicData uri="http://schemas.openxmlformats.org/drawingml/2006/table">
            <a:tbl>
              <a:tblPr/>
              <a:tblGrid>
                <a:gridCol w="347043"/>
                <a:gridCol w="821410"/>
                <a:gridCol w="2356432"/>
                <a:gridCol w="411480"/>
                <a:gridCol w="1549718"/>
                <a:gridCol w="1549718"/>
              </a:tblGrid>
              <a:tr h="286093">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36002" marR="36002" marT="45693" marB="45693"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Code</a:t>
                      </a:r>
                    </a:p>
                  </a:txBody>
                  <a:tcPr marL="36002" marR="36002" marT="45693" marB="45693"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Rider Name</a:t>
                      </a:r>
                    </a:p>
                  </a:txBody>
                  <a:tcPr marL="36002" marR="36002" marT="45693" marB="45693"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Term</a:t>
                      </a:r>
                    </a:p>
                  </a:txBody>
                  <a:tcPr marL="36002" marR="36002" marT="45693" marB="45693"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Sum Assured</a:t>
                      </a:r>
                    </a:p>
                  </a:txBody>
                  <a:tcPr marL="36002" marR="36002" marT="45693" marB="45693" anchor="ctr" horzOverflow="overflow">
                    <a:lnL w="3175" cap="flat" cmpd="sng" algn="ctr">
                      <a:solidFill>
                        <a:srgbClr val="7F7F7F"/>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Premium</a:t>
                      </a:r>
                    </a:p>
                  </a:txBody>
                  <a:tcPr marL="36002" marR="36002" marT="45693" marB="45693" anchor="ctr" horzOverflow="overflow">
                    <a:lnL w="12700"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r>
              <a:tr h="29510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ABLP</a:t>
                      </a: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lang="en-US" altLang="ko-KR" sz="800" dirty="0" smtClean="0">
                          <a:effectLst/>
                        </a:rPr>
                        <a:t>Multi</a:t>
                      </a:r>
                      <a:r>
                        <a:rPr lang="en-US" altLang="ko-KR" sz="800" baseline="0" dirty="0" smtClean="0">
                          <a:effectLst/>
                        </a:rPr>
                        <a:t> Critical Illness Shield</a:t>
                      </a: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90004"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12700"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9510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AmMedic</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Flexi Plus</a:t>
                      </a: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90004"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12700"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9510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CAILP</a:t>
                      </a: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Comprehensive Accident Indemnity Benefit</a:t>
                      </a: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90004"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12700"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9510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CITX</a:t>
                      </a: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Critical Illness Term Rider</a:t>
                      </a: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90004"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12700"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9510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DDILP</a:t>
                      </a: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Deferred Disability Income Rider</a:t>
                      </a: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90004"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12700"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9510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HBRLP</a:t>
                      </a: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Hospitalization Benefit Rider</a:t>
                      </a: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90004"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12700"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pic>
        <p:nvPicPr>
          <p:cNvPr id="40003" name="그림 293" descr="ico_radioOff.png"/>
          <p:cNvPicPr>
            <a:picLocks noChangeAspect="1"/>
          </p:cNvPicPr>
          <p:nvPr/>
        </p:nvPicPr>
        <p:blipFill>
          <a:blip r:embed="rId4" cstate="print"/>
          <a:srcRect/>
          <a:stretch>
            <a:fillRect/>
          </a:stretch>
        </p:blipFill>
        <p:spPr bwMode="auto">
          <a:xfrm>
            <a:off x="379413" y="4148137"/>
            <a:ext cx="190500" cy="190500"/>
          </a:xfrm>
          <a:prstGeom prst="rect">
            <a:avLst/>
          </a:prstGeom>
          <a:noFill/>
          <a:ln w="9525">
            <a:noFill/>
            <a:miter lim="800000"/>
            <a:headEnd/>
            <a:tailEnd/>
          </a:ln>
        </p:spPr>
      </p:pic>
      <p:sp>
        <p:nvSpPr>
          <p:cNvPr id="40004" name="직사각형 270"/>
          <p:cNvSpPr>
            <a:spLocks noChangeArrowheads="1"/>
          </p:cNvSpPr>
          <p:nvPr/>
        </p:nvSpPr>
        <p:spPr bwMode="auto">
          <a:xfrm>
            <a:off x="403225" y="2209800"/>
            <a:ext cx="661988"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Plan Code</a:t>
            </a:r>
            <a:endParaRPr kumimoji="0" lang="ko-KR" altLang="en-US" sz="800">
              <a:latin typeface="맑은 고딕" pitchFamily="50" charset="-127"/>
              <a:ea typeface="맑은 고딕" pitchFamily="50" charset="-127"/>
            </a:endParaRPr>
          </a:p>
        </p:txBody>
      </p:sp>
      <p:sp>
        <p:nvSpPr>
          <p:cNvPr id="296" name="AutoShape 318"/>
          <p:cNvSpPr>
            <a:spLocks noChangeArrowheads="1"/>
          </p:cNvSpPr>
          <p:nvPr/>
        </p:nvSpPr>
        <p:spPr bwMode="auto">
          <a:xfrm>
            <a:off x="1649413" y="2190750"/>
            <a:ext cx="2014537"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smtClean="0">
                <a:solidFill>
                  <a:schemeClr val="bg1">
                    <a:lumMod val="50000"/>
                  </a:schemeClr>
                </a:solidFill>
                <a:latin typeface="Trebuchet MS"/>
                <a:ea typeface="맑은 고딕" pitchFamily="50" charset="-127"/>
              </a:rPr>
              <a:t>BTASGP1EPA</a:t>
            </a:r>
            <a:endParaRPr kumimoji="0" lang="en-US" altLang="ko-KR" sz="700" dirty="0">
              <a:solidFill>
                <a:schemeClr val="bg1">
                  <a:lumMod val="50000"/>
                </a:schemeClr>
              </a:solidFill>
              <a:latin typeface="Trebuchet MS"/>
              <a:ea typeface="맑은 고딕" pitchFamily="50" charset="-127"/>
            </a:endParaRPr>
          </a:p>
        </p:txBody>
      </p:sp>
      <p:sp>
        <p:nvSpPr>
          <p:cNvPr id="40006" name="직사각형 270"/>
          <p:cNvSpPr>
            <a:spLocks noChangeArrowheads="1"/>
          </p:cNvSpPr>
          <p:nvPr/>
        </p:nvSpPr>
        <p:spPr bwMode="auto">
          <a:xfrm>
            <a:off x="3919538" y="2208213"/>
            <a:ext cx="693737"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Plan Name</a:t>
            </a:r>
            <a:endParaRPr kumimoji="0" lang="ko-KR" altLang="en-US" sz="800">
              <a:latin typeface="맑은 고딕" pitchFamily="50" charset="-127"/>
              <a:ea typeface="맑은 고딕" pitchFamily="50" charset="-127"/>
            </a:endParaRPr>
          </a:p>
        </p:txBody>
      </p:sp>
      <p:sp>
        <p:nvSpPr>
          <p:cNvPr id="298" name="AutoShape 318"/>
          <p:cNvSpPr>
            <a:spLocks noChangeArrowheads="1"/>
          </p:cNvSpPr>
          <p:nvPr/>
        </p:nvSpPr>
        <p:spPr bwMode="auto">
          <a:xfrm>
            <a:off x="5159375" y="2179638"/>
            <a:ext cx="2012950"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err="1" smtClean="0">
                <a:solidFill>
                  <a:schemeClr val="bg1">
                    <a:lumMod val="50000"/>
                  </a:schemeClr>
                </a:solidFill>
                <a:latin typeface="Trebuchet MS"/>
                <a:ea typeface="맑은 고딕" pitchFamily="50" charset="-127"/>
              </a:rPr>
              <a:t>AmMetLife</a:t>
            </a:r>
            <a:r>
              <a:rPr kumimoji="0" lang="en-US" altLang="ko-KR" sz="700" dirty="0" smtClean="0">
                <a:solidFill>
                  <a:schemeClr val="bg1">
                    <a:lumMod val="50000"/>
                  </a:schemeClr>
                </a:solidFill>
                <a:latin typeface="Trebuchet MS"/>
                <a:ea typeface="맑은 고딕" pitchFamily="50" charset="-127"/>
              </a:rPr>
              <a:t> </a:t>
            </a:r>
            <a:r>
              <a:rPr kumimoji="0" lang="en-US" altLang="ko-KR" sz="700" dirty="0" err="1" smtClean="0">
                <a:solidFill>
                  <a:schemeClr val="bg1">
                    <a:lumMod val="50000"/>
                  </a:schemeClr>
                </a:solidFill>
                <a:latin typeface="Trebuchet MS"/>
                <a:ea typeface="맑은 고딕" pitchFamily="50" charset="-127"/>
              </a:rPr>
              <a:t>SecureGuard</a:t>
            </a:r>
            <a:r>
              <a:rPr kumimoji="0" lang="en-US" altLang="ko-KR" sz="700" dirty="0" smtClean="0">
                <a:solidFill>
                  <a:schemeClr val="bg1">
                    <a:lumMod val="50000"/>
                  </a:schemeClr>
                </a:solidFill>
                <a:latin typeface="Trebuchet MS"/>
                <a:ea typeface="맑은 고딕" pitchFamily="50" charset="-127"/>
              </a:rPr>
              <a:t> Plus</a:t>
            </a:r>
            <a:endParaRPr kumimoji="0" lang="en-US" altLang="ko-KR" sz="700" dirty="0">
              <a:solidFill>
                <a:schemeClr val="bg1">
                  <a:lumMod val="50000"/>
                </a:schemeClr>
              </a:solidFill>
              <a:latin typeface="Trebuchet MS"/>
              <a:ea typeface="맑은 고딕" pitchFamily="50" charset="-127"/>
            </a:endParaRPr>
          </a:p>
        </p:txBody>
      </p:sp>
      <p:sp>
        <p:nvSpPr>
          <p:cNvPr id="79" name="AutoShape 318"/>
          <p:cNvSpPr>
            <a:spLocks noChangeArrowheads="1"/>
          </p:cNvSpPr>
          <p:nvPr/>
        </p:nvSpPr>
        <p:spPr bwMode="auto">
          <a:xfrm>
            <a:off x="6122988" y="4122737"/>
            <a:ext cx="1087437"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Disable Input</a:t>
            </a:r>
          </a:p>
        </p:txBody>
      </p:sp>
      <p:sp>
        <p:nvSpPr>
          <p:cNvPr id="40009" name="직사각형 270"/>
          <p:cNvSpPr>
            <a:spLocks noChangeArrowheads="1"/>
          </p:cNvSpPr>
          <p:nvPr/>
        </p:nvSpPr>
        <p:spPr bwMode="auto">
          <a:xfrm>
            <a:off x="5775325" y="4122737"/>
            <a:ext cx="347663" cy="215900"/>
          </a:xfrm>
          <a:prstGeom prst="rect">
            <a:avLst/>
          </a:prstGeom>
          <a:noFill/>
          <a:ln w="9525">
            <a:noFill/>
            <a:miter lim="800000"/>
            <a:headEnd/>
            <a:tailEnd/>
          </a:ln>
        </p:spPr>
        <p:txBody>
          <a:bodyPr>
            <a:spAutoFit/>
          </a:bodyPr>
          <a:lstStyle/>
          <a:p>
            <a:pPr marL="92075" indent="-92075" algn="ctr"/>
            <a:r>
              <a:rPr lang="en-US" altLang="ko-KR" sz="800" dirty="0">
                <a:latin typeface="맑은 고딕" pitchFamily="50" charset="-127"/>
                <a:ea typeface="맑은 고딕" pitchFamily="50" charset="-127"/>
              </a:rPr>
              <a:t>RM</a:t>
            </a:r>
            <a:endParaRPr lang="ko-KR" altLang="en-US" sz="800" dirty="0">
              <a:latin typeface="맑은 고딕" pitchFamily="50" charset="-127"/>
              <a:ea typeface="맑은 고딕" pitchFamily="50" charset="-127"/>
            </a:endParaRPr>
          </a:p>
        </p:txBody>
      </p:sp>
      <p:pic>
        <p:nvPicPr>
          <p:cNvPr id="40013" name="Picture 3" descr="C:\업무\UI icons\Back iCon\1403880526_circle_info_more-information_detail.png"/>
          <p:cNvPicPr>
            <a:picLocks noChangeAspect="1" noChangeArrowheads="1"/>
          </p:cNvPicPr>
          <p:nvPr/>
        </p:nvPicPr>
        <p:blipFill>
          <a:blip r:embed="rId5" cstate="print"/>
          <a:srcRect/>
          <a:stretch>
            <a:fillRect/>
          </a:stretch>
        </p:blipFill>
        <p:spPr bwMode="auto">
          <a:xfrm>
            <a:off x="3536950" y="4133850"/>
            <a:ext cx="217488" cy="219075"/>
          </a:xfrm>
          <a:prstGeom prst="rect">
            <a:avLst/>
          </a:prstGeom>
          <a:noFill/>
          <a:ln w="9525">
            <a:noFill/>
            <a:miter lim="800000"/>
            <a:headEnd/>
            <a:tailEnd/>
          </a:ln>
        </p:spPr>
      </p:pic>
      <p:sp>
        <p:nvSpPr>
          <p:cNvPr id="94"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sp>
        <p:nvSpPr>
          <p:cNvPr id="95" name="직사각형 2"/>
          <p:cNvSpPr>
            <a:spLocks noChangeArrowheads="1"/>
          </p:cNvSpPr>
          <p:nvPr/>
        </p:nvSpPr>
        <p:spPr bwMode="auto">
          <a:xfrm>
            <a:off x="568325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98" name="순서도: 병합 97"/>
          <p:cNvSpPr/>
          <p:nvPr/>
        </p:nvSpPr>
        <p:spPr bwMode="auto">
          <a:xfrm>
            <a:off x="6451600" y="1298575"/>
            <a:ext cx="122238"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pic>
        <p:nvPicPr>
          <p:cNvPr id="40019" name="그림 105"/>
          <p:cNvPicPr>
            <a:picLocks noChangeAspect="1"/>
          </p:cNvPicPr>
          <p:nvPr/>
        </p:nvPicPr>
        <p:blipFill>
          <a:blip r:embed="rId6" cstate="print"/>
          <a:srcRect/>
          <a:stretch>
            <a:fillRect/>
          </a:stretch>
        </p:blipFill>
        <p:spPr bwMode="auto">
          <a:xfrm>
            <a:off x="6751638" y="1216025"/>
            <a:ext cx="250825" cy="250825"/>
          </a:xfrm>
          <a:prstGeom prst="rect">
            <a:avLst/>
          </a:prstGeom>
          <a:noFill/>
          <a:ln w="9525">
            <a:noFill/>
            <a:miter lim="800000"/>
            <a:headEnd/>
            <a:tailEnd/>
          </a:ln>
        </p:spPr>
      </p:pic>
      <p:sp>
        <p:nvSpPr>
          <p:cNvPr id="40042" name="모서리가 둥근 직사각형 50"/>
          <p:cNvSpPr>
            <a:spLocks noChangeArrowheads="1"/>
          </p:cNvSpPr>
          <p:nvPr/>
        </p:nvSpPr>
        <p:spPr bwMode="auto">
          <a:xfrm>
            <a:off x="5240338" y="1808163"/>
            <a:ext cx="955675" cy="24447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Preference</a:t>
            </a:r>
            <a:endParaRPr kumimoji="0" lang="ko-KR" altLang="en-US" sz="800" b="1">
              <a:latin typeface="맑은 고딕" pitchFamily="50" charset="-127"/>
              <a:ea typeface="맑은 고딕" pitchFamily="50" charset="-127"/>
            </a:endParaRPr>
          </a:p>
        </p:txBody>
      </p:sp>
      <p:sp>
        <p:nvSpPr>
          <p:cNvPr id="86" name="직사각형 270"/>
          <p:cNvSpPr>
            <a:spLocks noChangeArrowheads="1"/>
          </p:cNvSpPr>
          <p:nvPr/>
        </p:nvSpPr>
        <p:spPr bwMode="auto">
          <a:xfrm>
            <a:off x="396875" y="2546350"/>
            <a:ext cx="728084"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Policy Term</a:t>
            </a:r>
            <a:endParaRPr kumimoji="0" lang="ko-KR" altLang="en-US" sz="800" dirty="0">
              <a:latin typeface="맑은 고딕" pitchFamily="50" charset="-127"/>
              <a:ea typeface="맑은 고딕" pitchFamily="50" charset="-127"/>
            </a:endParaRPr>
          </a:p>
        </p:txBody>
      </p:sp>
      <p:sp>
        <p:nvSpPr>
          <p:cNvPr id="87" name="AutoShape 318"/>
          <p:cNvSpPr>
            <a:spLocks noChangeArrowheads="1"/>
          </p:cNvSpPr>
          <p:nvPr/>
        </p:nvSpPr>
        <p:spPr bwMode="auto">
          <a:xfrm>
            <a:off x="1647825" y="2525713"/>
            <a:ext cx="2014537" cy="238125"/>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smtClean="0">
                <a:solidFill>
                  <a:schemeClr val="bg1">
                    <a:lumMod val="50000"/>
                  </a:schemeClr>
                </a:solidFill>
                <a:latin typeface="Trebuchet MS"/>
                <a:ea typeface="맑은 고딕" pitchFamily="50" charset="-127"/>
              </a:rPr>
              <a:t>21</a:t>
            </a:r>
            <a:endParaRPr kumimoji="0" lang="en-US" altLang="ko-KR" sz="700" dirty="0">
              <a:solidFill>
                <a:schemeClr val="bg1">
                  <a:lumMod val="50000"/>
                </a:schemeClr>
              </a:solidFill>
              <a:latin typeface="Trebuchet MS"/>
              <a:ea typeface="맑은 고딕" pitchFamily="50" charset="-127"/>
            </a:endParaRPr>
          </a:p>
        </p:txBody>
      </p:sp>
      <p:sp>
        <p:nvSpPr>
          <p:cNvPr id="20"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39949" name="모서리가 둥근 직사각형 89"/>
          <p:cNvSpPr>
            <a:spLocks noChangeArrowheads="1"/>
          </p:cNvSpPr>
          <p:nvPr/>
        </p:nvSpPr>
        <p:spPr bwMode="auto">
          <a:xfrm>
            <a:off x="393700" y="6078538"/>
            <a:ext cx="5143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sp>
        <p:nvSpPr>
          <p:cNvPr id="40020" name="모서리가 둥근 직사각형 89"/>
          <p:cNvSpPr>
            <a:spLocks noChangeArrowheads="1"/>
          </p:cNvSpPr>
          <p:nvPr/>
        </p:nvSpPr>
        <p:spPr bwMode="auto">
          <a:xfrm>
            <a:off x="5175250" y="6078538"/>
            <a:ext cx="601663"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Reference</a:t>
            </a:r>
            <a:endParaRPr kumimoji="0" lang="ko-KR" altLang="en-US" sz="800" b="1">
              <a:latin typeface="맑은 고딕" pitchFamily="50" charset="-127"/>
              <a:ea typeface="맑은 고딕" pitchFamily="50" charset="-127"/>
            </a:endParaRPr>
          </a:p>
        </p:txBody>
      </p:sp>
      <p:sp>
        <p:nvSpPr>
          <p:cNvPr id="40021" name="모서리가 둥근 직사각형 89"/>
          <p:cNvSpPr>
            <a:spLocks noChangeArrowheads="1"/>
          </p:cNvSpPr>
          <p:nvPr/>
        </p:nvSpPr>
        <p:spPr bwMode="auto">
          <a:xfrm>
            <a:off x="5822950" y="6078538"/>
            <a:ext cx="600075"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Brochure</a:t>
            </a:r>
            <a:endParaRPr kumimoji="0" lang="ko-KR" altLang="en-US" sz="800" b="1">
              <a:latin typeface="맑은 고딕" pitchFamily="50" charset="-127"/>
              <a:ea typeface="맑은 고딕" pitchFamily="50" charset="-127"/>
            </a:endParaRPr>
          </a:p>
        </p:txBody>
      </p:sp>
      <p:pic>
        <p:nvPicPr>
          <p:cNvPr id="69" name="그림 293" descr="ico_radioOff.png"/>
          <p:cNvPicPr>
            <a:picLocks noChangeAspect="1"/>
          </p:cNvPicPr>
          <p:nvPr/>
        </p:nvPicPr>
        <p:blipFill>
          <a:blip r:embed="rId4" cstate="print"/>
          <a:srcRect/>
          <a:stretch>
            <a:fillRect/>
          </a:stretch>
        </p:blipFill>
        <p:spPr bwMode="auto">
          <a:xfrm>
            <a:off x="379413" y="4422457"/>
            <a:ext cx="190500" cy="190500"/>
          </a:xfrm>
          <a:prstGeom prst="rect">
            <a:avLst/>
          </a:prstGeom>
          <a:noFill/>
          <a:ln w="9525">
            <a:noFill/>
            <a:miter lim="800000"/>
            <a:headEnd/>
            <a:tailEnd/>
          </a:ln>
        </p:spPr>
      </p:pic>
      <p:pic>
        <p:nvPicPr>
          <p:cNvPr id="70" name="그림 293" descr="ico_radioOff.png"/>
          <p:cNvPicPr>
            <a:picLocks noChangeAspect="1"/>
          </p:cNvPicPr>
          <p:nvPr/>
        </p:nvPicPr>
        <p:blipFill>
          <a:blip r:embed="rId4" cstate="print"/>
          <a:srcRect/>
          <a:stretch>
            <a:fillRect/>
          </a:stretch>
        </p:blipFill>
        <p:spPr bwMode="auto">
          <a:xfrm>
            <a:off x="379413" y="4727257"/>
            <a:ext cx="190500" cy="190500"/>
          </a:xfrm>
          <a:prstGeom prst="rect">
            <a:avLst/>
          </a:prstGeom>
          <a:noFill/>
          <a:ln w="9525">
            <a:noFill/>
            <a:miter lim="800000"/>
            <a:headEnd/>
            <a:tailEnd/>
          </a:ln>
        </p:spPr>
      </p:pic>
      <p:pic>
        <p:nvPicPr>
          <p:cNvPr id="71" name="그림 293" descr="ico_radioOff.png"/>
          <p:cNvPicPr>
            <a:picLocks noChangeAspect="1"/>
          </p:cNvPicPr>
          <p:nvPr/>
        </p:nvPicPr>
        <p:blipFill>
          <a:blip r:embed="rId4" cstate="print"/>
          <a:srcRect/>
          <a:stretch>
            <a:fillRect/>
          </a:stretch>
        </p:blipFill>
        <p:spPr bwMode="auto">
          <a:xfrm>
            <a:off x="379413" y="5001577"/>
            <a:ext cx="190500" cy="190500"/>
          </a:xfrm>
          <a:prstGeom prst="rect">
            <a:avLst/>
          </a:prstGeom>
          <a:noFill/>
          <a:ln w="9525">
            <a:noFill/>
            <a:miter lim="800000"/>
            <a:headEnd/>
            <a:tailEnd/>
          </a:ln>
        </p:spPr>
      </p:pic>
      <p:pic>
        <p:nvPicPr>
          <p:cNvPr id="72" name="그림 293" descr="ico_radioOff.png"/>
          <p:cNvPicPr>
            <a:picLocks noChangeAspect="1"/>
          </p:cNvPicPr>
          <p:nvPr/>
        </p:nvPicPr>
        <p:blipFill>
          <a:blip r:embed="rId4" cstate="print"/>
          <a:srcRect/>
          <a:stretch>
            <a:fillRect/>
          </a:stretch>
        </p:blipFill>
        <p:spPr bwMode="auto">
          <a:xfrm>
            <a:off x="379413" y="5315902"/>
            <a:ext cx="190500" cy="190500"/>
          </a:xfrm>
          <a:prstGeom prst="rect">
            <a:avLst/>
          </a:prstGeom>
          <a:noFill/>
          <a:ln w="9525">
            <a:noFill/>
            <a:miter lim="800000"/>
            <a:headEnd/>
            <a:tailEnd/>
          </a:ln>
        </p:spPr>
      </p:pic>
      <p:pic>
        <p:nvPicPr>
          <p:cNvPr id="73" name="그림 293" descr="ico_radioOff.png"/>
          <p:cNvPicPr>
            <a:picLocks noChangeAspect="1"/>
          </p:cNvPicPr>
          <p:nvPr/>
        </p:nvPicPr>
        <p:blipFill>
          <a:blip r:embed="rId4" cstate="print"/>
          <a:srcRect/>
          <a:stretch>
            <a:fillRect/>
          </a:stretch>
        </p:blipFill>
        <p:spPr bwMode="auto">
          <a:xfrm>
            <a:off x="379413" y="5620702"/>
            <a:ext cx="190500" cy="190500"/>
          </a:xfrm>
          <a:prstGeom prst="rect">
            <a:avLst/>
          </a:prstGeom>
          <a:noFill/>
          <a:ln w="9525">
            <a:noFill/>
            <a:miter lim="800000"/>
            <a:headEnd/>
            <a:tailEnd/>
          </a:ln>
        </p:spPr>
      </p:pic>
      <p:pic>
        <p:nvPicPr>
          <p:cNvPr id="75" name="Picture 3" descr="C:\업무\UI icons\Back iCon\1403880526_circle_info_more-information_detail.png"/>
          <p:cNvPicPr>
            <a:picLocks noChangeAspect="1" noChangeArrowheads="1"/>
          </p:cNvPicPr>
          <p:nvPr/>
        </p:nvPicPr>
        <p:blipFill>
          <a:blip r:embed="rId5" cstate="print"/>
          <a:srcRect/>
          <a:stretch>
            <a:fillRect/>
          </a:stretch>
        </p:blipFill>
        <p:spPr bwMode="auto">
          <a:xfrm>
            <a:off x="3536950" y="4422457"/>
            <a:ext cx="217488" cy="219075"/>
          </a:xfrm>
          <a:prstGeom prst="rect">
            <a:avLst/>
          </a:prstGeom>
          <a:noFill/>
          <a:ln w="9525">
            <a:noFill/>
            <a:miter lim="800000"/>
            <a:headEnd/>
            <a:tailEnd/>
          </a:ln>
        </p:spPr>
      </p:pic>
      <p:pic>
        <p:nvPicPr>
          <p:cNvPr id="77" name="Picture 3" descr="C:\업무\UI icons\Back iCon\1403880526_circle_info_more-information_detail.png"/>
          <p:cNvPicPr>
            <a:picLocks noChangeAspect="1" noChangeArrowheads="1"/>
          </p:cNvPicPr>
          <p:nvPr/>
        </p:nvPicPr>
        <p:blipFill>
          <a:blip r:embed="rId5" cstate="print"/>
          <a:srcRect/>
          <a:stretch>
            <a:fillRect/>
          </a:stretch>
        </p:blipFill>
        <p:spPr bwMode="auto">
          <a:xfrm>
            <a:off x="3536950" y="4712970"/>
            <a:ext cx="217488" cy="219075"/>
          </a:xfrm>
          <a:prstGeom prst="rect">
            <a:avLst/>
          </a:prstGeom>
          <a:noFill/>
          <a:ln w="9525">
            <a:noFill/>
            <a:miter lim="800000"/>
            <a:headEnd/>
            <a:tailEnd/>
          </a:ln>
        </p:spPr>
      </p:pic>
      <p:pic>
        <p:nvPicPr>
          <p:cNvPr id="78" name="Picture 3" descr="C:\업무\UI icons\Back iCon\1403880526_circle_info_more-information_detail.png"/>
          <p:cNvPicPr>
            <a:picLocks noChangeAspect="1" noChangeArrowheads="1"/>
          </p:cNvPicPr>
          <p:nvPr/>
        </p:nvPicPr>
        <p:blipFill>
          <a:blip r:embed="rId5" cstate="print"/>
          <a:srcRect/>
          <a:stretch>
            <a:fillRect/>
          </a:stretch>
        </p:blipFill>
        <p:spPr bwMode="auto">
          <a:xfrm>
            <a:off x="3536950" y="5001577"/>
            <a:ext cx="217488" cy="219075"/>
          </a:xfrm>
          <a:prstGeom prst="rect">
            <a:avLst/>
          </a:prstGeom>
          <a:noFill/>
          <a:ln w="9525">
            <a:noFill/>
            <a:miter lim="800000"/>
            <a:headEnd/>
            <a:tailEnd/>
          </a:ln>
        </p:spPr>
      </p:pic>
      <p:pic>
        <p:nvPicPr>
          <p:cNvPr id="89" name="Picture 3" descr="C:\업무\UI icons\Back iCon\1403880526_circle_info_more-information_detail.png"/>
          <p:cNvPicPr>
            <a:picLocks noChangeAspect="1" noChangeArrowheads="1"/>
          </p:cNvPicPr>
          <p:nvPr/>
        </p:nvPicPr>
        <p:blipFill>
          <a:blip r:embed="rId5" cstate="print"/>
          <a:srcRect/>
          <a:stretch>
            <a:fillRect/>
          </a:stretch>
        </p:blipFill>
        <p:spPr bwMode="auto">
          <a:xfrm>
            <a:off x="3536950" y="5303520"/>
            <a:ext cx="217488" cy="219075"/>
          </a:xfrm>
          <a:prstGeom prst="rect">
            <a:avLst/>
          </a:prstGeom>
          <a:noFill/>
          <a:ln w="9525">
            <a:noFill/>
            <a:miter lim="800000"/>
            <a:headEnd/>
            <a:tailEnd/>
          </a:ln>
        </p:spPr>
      </p:pic>
      <p:pic>
        <p:nvPicPr>
          <p:cNvPr id="90" name="Picture 3" descr="C:\업무\UI icons\Back iCon\1403880526_circle_info_more-information_detail.png"/>
          <p:cNvPicPr>
            <a:picLocks noChangeAspect="1" noChangeArrowheads="1"/>
          </p:cNvPicPr>
          <p:nvPr/>
        </p:nvPicPr>
        <p:blipFill>
          <a:blip r:embed="rId5" cstate="print"/>
          <a:srcRect/>
          <a:stretch>
            <a:fillRect/>
          </a:stretch>
        </p:blipFill>
        <p:spPr bwMode="auto">
          <a:xfrm>
            <a:off x="3536950" y="5592127"/>
            <a:ext cx="217488" cy="219075"/>
          </a:xfrm>
          <a:prstGeom prst="rect">
            <a:avLst/>
          </a:prstGeom>
          <a:noFill/>
          <a:ln w="9525">
            <a:noFill/>
            <a:miter lim="800000"/>
            <a:headEnd/>
            <a:tailEnd/>
          </a:ln>
        </p:spPr>
      </p:pic>
      <p:sp>
        <p:nvSpPr>
          <p:cNvPr id="92" name="AutoShape 318"/>
          <p:cNvSpPr>
            <a:spLocks noChangeArrowheads="1"/>
          </p:cNvSpPr>
          <p:nvPr/>
        </p:nvSpPr>
        <p:spPr bwMode="auto">
          <a:xfrm>
            <a:off x="4619625" y="4122737"/>
            <a:ext cx="1087438"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93" name="직사각형 270"/>
          <p:cNvSpPr>
            <a:spLocks noChangeArrowheads="1"/>
          </p:cNvSpPr>
          <p:nvPr/>
        </p:nvSpPr>
        <p:spPr bwMode="auto">
          <a:xfrm>
            <a:off x="4271963" y="4122737"/>
            <a:ext cx="347662" cy="215900"/>
          </a:xfrm>
          <a:prstGeom prst="rect">
            <a:avLst/>
          </a:prstGeom>
          <a:noFill/>
          <a:ln w="9525">
            <a:noFill/>
            <a:miter lim="800000"/>
            <a:headEnd/>
            <a:tailEnd/>
          </a:ln>
        </p:spPr>
        <p:txBody>
          <a:bodyPr>
            <a:spAutoFit/>
          </a:bodyPr>
          <a:lstStyle/>
          <a:p>
            <a:pPr marL="92075" indent="-92075" algn="ctr"/>
            <a:r>
              <a:rPr lang="en-US" altLang="ko-KR" sz="800">
                <a:latin typeface="맑은 고딕" pitchFamily="50" charset="-127"/>
                <a:ea typeface="맑은 고딕" pitchFamily="50" charset="-127"/>
              </a:rPr>
              <a:t>RM</a:t>
            </a:r>
            <a:endParaRPr lang="ko-KR" altLang="en-US" sz="800">
              <a:latin typeface="맑은 고딕" pitchFamily="50" charset="-127"/>
              <a:ea typeface="맑은 고딕" pitchFamily="50" charset="-127"/>
            </a:endParaRPr>
          </a:p>
        </p:txBody>
      </p:sp>
      <p:grpSp>
        <p:nvGrpSpPr>
          <p:cNvPr id="102" name="그룹 300"/>
          <p:cNvGrpSpPr>
            <a:grpSpLocks/>
          </p:cNvGrpSpPr>
          <p:nvPr/>
        </p:nvGrpSpPr>
        <p:grpSpPr bwMode="auto">
          <a:xfrm>
            <a:off x="701675" y="4419689"/>
            <a:ext cx="708025" cy="215900"/>
            <a:chOff x="8439270" y="4307555"/>
            <a:chExt cx="709669" cy="217261"/>
          </a:xfrm>
        </p:grpSpPr>
        <p:sp>
          <p:nvSpPr>
            <p:cNvPr id="103" name="모서리가 둥근 직사각형 258"/>
            <p:cNvSpPr>
              <a:spLocks noChangeArrowheads="1"/>
            </p:cNvSpPr>
            <p:nvPr/>
          </p:nvSpPr>
          <p:spPr bwMode="auto">
            <a:xfrm>
              <a:off x="8439270" y="4307555"/>
              <a:ext cx="709669"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AMF1+</a:t>
              </a:r>
              <a:endParaRPr lang="ko-KR" altLang="en-US" sz="700">
                <a:latin typeface="맑은 고딕" pitchFamily="50" charset="-127"/>
                <a:ea typeface="맑은 고딕" pitchFamily="50" charset="-127"/>
              </a:endParaRPr>
            </a:p>
          </p:txBody>
        </p:sp>
        <p:grpSp>
          <p:nvGrpSpPr>
            <p:cNvPr id="104" name="그룹 104"/>
            <p:cNvGrpSpPr>
              <a:grpSpLocks/>
            </p:cNvGrpSpPr>
            <p:nvPr/>
          </p:nvGrpSpPr>
          <p:grpSpPr bwMode="auto">
            <a:xfrm rot="2487701">
              <a:off x="9006775" y="4365089"/>
              <a:ext cx="98570" cy="105387"/>
              <a:chOff x="5456484" y="417348"/>
              <a:chExt cx="191386" cy="204618"/>
            </a:xfrm>
          </p:grpSpPr>
          <p:sp>
            <p:nvSpPr>
              <p:cNvPr id="105" name="타원 104"/>
              <p:cNvSpPr/>
              <p:nvPr/>
            </p:nvSpPr>
            <p:spPr bwMode="auto">
              <a:xfrm>
                <a:off x="5457263" y="416538"/>
                <a:ext cx="191548"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106" name="1/2 액자 105"/>
              <p:cNvSpPr/>
              <p:nvPr/>
            </p:nvSpPr>
            <p:spPr bwMode="auto">
              <a:xfrm rot="11089016">
                <a:off x="5501471" y="474021"/>
                <a:ext cx="77236" cy="83747"/>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107" name="AutoShape 318"/>
          <p:cNvSpPr>
            <a:spLocks noChangeArrowheads="1"/>
          </p:cNvSpPr>
          <p:nvPr/>
        </p:nvSpPr>
        <p:spPr bwMode="auto">
          <a:xfrm>
            <a:off x="4619625" y="4716779"/>
            <a:ext cx="1087438"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108" name="직사각형 270"/>
          <p:cNvSpPr>
            <a:spLocks noChangeArrowheads="1"/>
          </p:cNvSpPr>
          <p:nvPr/>
        </p:nvSpPr>
        <p:spPr bwMode="auto">
          <a:xfrm>
            <a:off x="4271963" y="4716779"/>
            <a:ext cx="347662" cy="215900"/>
          </a:xfrm>
          <a:prstGeom prst="rect">
            <a:avLst/>
          </a:prstGeom>
          <a:noFill/>
          <a:ln w="9525">
            <a:noFill/>
            <a:miter lim="800000"/>
            <a:headEnd/>
            <a:tailEnd/>
          </a:ln>
        </p:spPr>
        <p:txBody>
          <a:bodyPr>
            <a:spAutoFit/>
          </a:bodyPr>
          <a:lstStyle/>
          <a:p>
            <a:pPr marL="92075" indent="-92075" algn="ctr"/>
            <a:r>
              <a:rPr lang="en-US" altLang="ko-KR" sz="800">
                <a:latin typeface="맑은 고딕" pitchFamily="50" charset="-127"/>
                <a:ea typeface="맑은 고딕" pitchFamily="50" charset="-127"/>
              </a:rPr>
              <a:t>RM</a:t>
            </a:r>
            <a:endParaRPr lang="ko-KR" altLang="en-US" sz="800">
              <a:latin typeface="맑은 고딕" pitchFamily="50" charset="-127"/>
              <a:ea typeface="맑은 고딕" pitchFamily="50" charset="-127"/>
            </a:endParaRPr>
          </a:p>
        </p:txBody>
      </p:sp>
      <p:sp>
        <p:nvSpPr>
          <p:cNvPr id="109" name="AutoShape 318"/>
          <p:cNvSpPr>
            <a:spLocks noChangeArrowheads="1"/>
          </p:cNvSpPr>
          <p:nvPr/>
        </p:nvSpPr>
        <p:spPr bwMode="auto">
          <a:xfrm>
            <a:off x="3868896" y="5004117"/>
            <a:ext cx="3429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110" name="AutoShape 318"/>
          <p:cNvSpPr>
            <a:spLocks noChangeArrowheads="1"/>
          </p:cNvSpPr>
          <p:nvPr/>
        </p:nvSpPr>
        <p:spPr bwMode="auto">
          <a:xfrm>
            <a:off x="4619625" y="5011419"/>
            <a:ext cx="1087438"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111" name="직사각형 270"/>
          <p:cNvSpPr>
            <a:spLocks noChangeArrowheads="1"/>
          </p:cNvSpPr>
          <p:nvPr/>
        </p:nvSpPr>
        <p:spPr bwMode="auto">
          <a:xfrm>
            <a:off x="4271963" y="5011419"/>
            <a:ext cx="347662" cy="215900"/>
          </a:xfrm>
          <a:prstGeom prst="rect">
            <a:avLst/>
          </a:prstGeom>
          <a:noFill/>
          <a:ln w="9525">
            <a:noFill/>
            <a:miter lim="800000"/>
            <a:headEnd/>
            <a:tailEnd/>
          </a:ln>
        </p:spPr>
        <p:txBody>
          <a:bodyPr>
            <a:spAutoFit/>
          </a:bodyPr>
          <a:lstStyle/>
          <a:p>
            <a:pPr marL="92075" indent="-92075" algn="ctr"/>
            <a:r>
              <a:rPr lang="en-US" altLang="ko-KR" sz="800">
                <a:latin typeface="맑은 고딕" pitchFamily="50" charset="-127"/>
                <a:ea typeface="맑은 고딕" pitchFamily="50" charset="-127"/>
              </a:rPr>
              <a:t>RM</a:t>
            </a:r>
            <a:endParaRPr lang="ko-KR" altLang="en-US" sz="800">
              <a:latin typeface="맑은 고딕" pitchFamily="50" charset="-127"/>
              <a:ea typeface="맑은 고딕" pitchFamily="50" charset="-127"/>
            </a:endParaRPr>
          </a:p>
        </p:txBody>
      </p:sp>
      <p:sp>
        <p:nvSpPr>
          <p:cNvPr id="112" name="AutoShape 318"/>
          <p:cNvSpPr>
            <a:spLocks noChangeArrowheads="1"/>
          </p:cNvSpPr>
          <p:nvPr/>
        </p:nvSpPr>
        <p:spPr bwMode="auto">
          <a:xfrm>
            <a:off x="4619625" y="5592126"/>
            <a:ext cx="1087438"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115" name="직사각형 270"/>
          <p:cNvSpPr>
            <a:spLocks noChangeArrowheads="1"/>
          </p:cNvSpPr>
          <p:nvPr/>
        </p:nvSpPr>
        <p:spPr bwMode="auto">
          <a:xfrm>
            <a:off x="4271963" y="5592126"/>
            <a:ext cx="347662" cy="215900"/>
          </a:xfrm>
          <a:prstGeom prst="rect">
            <a:avLst/>
          </a:prstGeom>
          <a:noFill/>
          <a:ln w="9525">
            <a:noFill/>
            <a:miter lim="800000"/>
            <a:headEnd/>
            <a:tailEnd/>
          </a:ln>
        </p:spPr>
        <p:txBody>
          <a:bodyPr>
            <a:spAutoFit/>
          </a:bodyPr>
          <a:lstStyle/>
          <a:p>
            <a:pPr marL="92075" indent="-92075" algn="ctr"/>
            <a:r>
              <a:rPr lang="en-US" altLang="ko-KR" sz="800">
                <a:latin typeface="맑은 고딕" pitchFamily="50" charset="-127"/>
                <a:ea typeface="맑은 고딕" pitchFamily="50" charset="-127"/>
              </a:rPr>
              <a:t>RM</a:t>
            </a:r>
            <a:endParaRPr lang="ko-KR" altLang="en-US" sz="800">
              <a:latin typeface="맑은 고딕" pitchFamily="50" charset="-127"/>
              <a:ea typeface="맑은 고딕" pitchFamily="50" charset="-127"/>
            </a:endParaRPr>
          </a:p>
        </p:txBody>
      </p:sp>
      <p:sp>
        <p:nvSpPr>
          <p:cNvPr id="116" name="직사각형 270"/>
          <p:cNvSpPr>
            <a:spLocks noChangeArrowheads="1"/>
          </p:cNvSpPr>
          <p:nvPr/>
        </p:nvSpPr>
        <p:spPr bwMode="auto">
          <a:xfrm>
            <a:off x="3911600" y="2898775"/>
            <a:ext cx="858837"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Premium (RM)</a:t>
            </a:r>
            <a:endParaRPr kumimoji="0" lang="ko-KR" altLang="en-US" sz="800">
              <a:latin typeface="맑은 고딕" pitchFamily="50" charset="-127"/>
              <a:ea typeface="맑은 고딕" pitchFamily="50" charset="-127"/>
            </a:endParaRPr>
          </a:p>
        </p:txBody>
      </p:sp>
      <p:sp>
        <p:nvSpPr>
          <p:cNvPr id="117" name="AutoShape 318"/>
          <p:cNvSpPr>
            <a:spLocks noChangeArrowheads="1"/>
          </p:cNvSpPr>
          <p:nvPr/>
        </p:nvSpPr>
        <p:spPr bwMode="auto">
          <a:xfrm>
            <a:off x="5157787" y="2878138"/>
            <a:ext cx="2014538" cy="238125"/>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11790.50</a:t>
            </a:r>
          </a:p>
        </p:txBody>
      </p:sp>
      <p:sp>
        <p:nvSpPr>
          <p:cNvPr id="122" name="직사각형 121"/>
          <p:cNvSpPr/>
          <p:nvPr/>
        </p:nvSpPr>
        <p:spPr bwMode="auto">
          <a:xfrm>
            <a:off x="373063" y="1537758"/>
            <a:ext cx="1491584"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Basic Information</a:t>
            </a:r>
            <a:endParaRPr lang="ko-KR" altLang="en-US" sz="800" dirty="0">
              <a:ea typeface="맑은 고딕" pitchFamily="50" charset="-127"/>
            </a:endParaRPr>
          </a:p>
        </p:txBody>
      </p:sp>
      <p:sp>
        <p:nvSpPr>
          <p:cNvPr id="123" name="직사각형 122"/>
          <p:cNvSpPr/>
          <p:nvPr/>
        </p:nvSpPr>
        <p:spPr bwMode="auto">
          <a:xfrm>
            <a:off x="1903412" y="1537758"/>
            <a:ext cx="1306513"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Select Product</a:t>
            </a:r>
            <a:endParaRPr lang="ko-KR" altLang="en-US" sz="800" dirty="0">
              <a:ea typeface="맑은 고딕" pitchFamily="50" charset="-127"/>
            </a:endParaRPr>
          </a:p>
        </p:txBody>
      </p:sp>
      <p:sp>
        <p:nvSpPr>
          <p:cNvPr id="124" name="직사각형 123"/>
          <p:cNvSpPr/>
          <p:nvPr/>
        </p:nvSpPr>
        <p:spPr bwMode="auto">
          <a:xfrm>
            <a:off x="3258343" y="1537758"/>
            <a:ext cx="1306514" cy="252413"/>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Plan</a:t>
            </a:r>
            <a:endParaRPr lang="ko-KR" altLang="en-US" sz="800" dirty="0">
              <a:ea typeface="맑은 고딕" pitchFamily="50" charset="-127"/>
            </a:endParaRPr>
          </a:p>
        </p:txBody>
      </p:sp>
      <p:sp>
        <p:nvSpPr>
          <p:cNvPr id="125" name="직사각형 124"/>
          <p:cNvSpPr/>
          <p:nvPr/>
        </p:nvSpPr>
        <p:spPr bwMode="auto">
          <a:xfrm>
            <a:off x="4617243" y="1537758"/>
            <a:ext cx="1306514"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Illustration</a:t>
            </a:r>
            <a:endParaRPr lang="ko-KR" altLang="en-US" sz="800" dirty="0">
              <a:ea typeface="맑은 고딕" pitchFamily="50" charset="-127"/>
            </a:endParaRPr>
          </a:p>
        </p:txBody>
      </p:sp>
      <p:pic>
        <p:nvPicPr>
          <p:cNvPr id="126" name="그림 5"/>
          <p:cNvPicPr>
            <a:picLocks noChangeAspect="1"/>
          </p:cNvPicPr>
          <p:nvPr/>
        </p:nvPicPr>
        <p:blipFill>
          <a:blip r:embed="rId7" cstate="print"/>
          <a:srcRect/>
          <a:stretch>
            <a:fillRect/>
          </a:stretch>
        </p:blipFill>
        <p:spPr bwMode="auto">
          <a:xfrm>
            <a:off x="4333875" y="1567126"/>
            <a:ext cx="193675" cy="193675"/>
          </a:xfrm>
          <a:prstGeom prst="rect">
            <a:avLst/>
          </a:prstGeom>
          <a:noFill/>
          <a:ln w="9525">
            <a:noFill/>
            <a:miter lim="800000"/>
            <a:headEnd/>
            <a:tailEnd/>
          </a:ln>
        </p:spPr>
      </p:pic>
      <p:pic>
        <p:nvPicPr>
          <p:cNvPr id="127" name="그림 89"/>
          <p:cNvPicPr>
            <a:picLocks noChangeAspect="1"/>
          </p:cNvPicPr>
          <p:nvPr/>
        </p:nvPicPr>
        <p:blipFill>
          <a:blip r:embed="rId8" cstate="print"/>
          <a:srcRect/>
          <a:stretch>
            <a:fillRect/>
          </a:stretch>
        </p:blipFill>
        <p:spPr bwMode="auto">
          <a:xfrm>
            <a:off x="5674783" y="1556013"/>
            <a:ext cx="215900" cy="215900"/>
          </a:xfrm>
          <a:prstGeom prst="rect">
            <a:avLst/>
          </a:prstGeom>
          <a:noFill/>
          <a:ln w="9525">
            <a:noFill/>
            <a:miter lim="800000"/>
            <a:headEnd/>
            <a:tailEnd/>
          </a:ln>
        </p:spPr>
      </p:pic>
      <p:pic>
        <p:nvPicPr>
          <p:cNvPr id="128" name="그림 8"/>
          <p:cNvPicPr>
            <a:picLocks noChangeAspect="1"/>
          </p:cNvPicPr>
          <p:nvPr/>
        </p:nvPicPr>
        <p:blipFill>
          <a:blip r:embed="rId9" cstate="print"/>
          <a:srcRect/>
          <a:stretch>
            <a:fillRect/>
          </a:stretch>
        </p:blipFill>
        <p:spPr bwMode="auto">
          <a:xfrm>
            <a:off x="1637771" y="1565275"/>
            <a:ext cx="193675" cy="193675"/>
          </a:xfrm>
          <a:prstGeom prst="rect">
            <a:avLst/>
          </a:prstGeom>
          <a:noFill/>
          <a:ln w="9525">
            <a:noFill/>
            <a:miter lim="800000"/>
            <a:headEnd/>
            <a:tailEnd/>
          </a:ln>
        </p:spPr>
      </p:pic>
      <p:pic>
        <p:nvPicPr>
          <p:cNvPr id="129" name="그림 8"/>
          <p:cNvPicPr>
            <a:picLocks noChangeAspect="1"/>
          </p:cNvPicPr>
          <p:nvPr/>
        </p:nvPicPr>
        <p:blipFill>
          <a:blip r:embed="rId9" cstate="print"/>
          <a:srcRect/>
          <a:stretch>
            <a:fillRect/>
          </a:stretch>
        </p:blipFill>
        <p:spPr bwMode="auto">
          <a:xfrm>
            <a:off x="2952751" y="1565275"/>
            <a:ext cx="193675" cy="193675"/>
          </a:xfrm>
          <a:prstGeom prst="rect">
            <a:avLst/>
          </a:prstGeom>
          <a:noFill/>
          <a:ln w="9525">
            <a:noFill/>
            <a:miter lim="800000"/>
            <a:headEnd/>
            <a:tailEnd/>
          </a:ln>
        </p:spPr>
      </p:pic>
      <p:sp>
        <p:nvSpPr>
          <p:cNvPr id="255" name="직사각형 125"/>
          <p:cNvSpPr>
            <a:spLocks noChangeArrowheads="1"/>
          </p:cNvSpPr>
          <p:nvPr/>
        </p:nvSpPr>
        <p:spPr bwMode="auto">
          <a:xfrm>
            <a:off x="292100" y="5743575"/>
            <a:ext cx="7056438" cy="303213"/>
          </a:xfrm>
          <a:prstGeom prst="rect">
            <a:avLst/>
          </a:prstGeom>
          <a:solidFill>
            <a:schemeClr val="accent1">
              <a:lumMod val="90000"/>
            </a:schemeClr>
          </a:solidFill>
          <a:ln w="6350" algn="ctr">
            <a:solidFill>
              <a:schemeClr val="tx1">
                <a:lumMod val="65000"/>
                <a:lumOff val="35000"/>
              </a:schemeClr>
            </a:solidFill>
            <a:miter lim="800000"/>
            <a:headEnd/>
            <a:tailEnd/>
          </a:ln>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40026" name="직사각형 270"/>
          <p:cNvSpPr>
            <a:spLocks noChangeArrowheads="1"/>
          </p:cNvSpPr>
          <p:nvPr/>
        </p:nvSpPr>
        <p:spPr bwMode="auto">
          <a:xfrm>
            <a:off x="2228850" y="5799138"/>
            <a:ext cx="1047750"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Half Year Payment</a:t>
            </a:r>
            <a:endParaRPr kumimoji="0" lang="ko-KR" altLang="en-US" sz="800">
              <a:latin typeface="맑은 고딕" pitchFamily="50" charset="-127"/>
              <a:ea typeface="맑은 고딕" pitchFamily="50" charset="-127"/>
            </a:endParaRPr>
          </a:p>
        </p:txBody>
      </p:sp>
      <p:sp>
        <p:nvSpPr>
          <p:cNvPr id="136" name="AutoShape 318"/>
          <p:cNvSpPr>
            <a:spLocks noChangeArrowheads="1"/>
          </p:cNvSpPr>
          <p:nvPr/>
        </p:nvSpPr>
        <p:spPr bwMode="auto">
          <a:xfrm>
            <a:off x="3200400" y="5792788"/>
            <a:ext cx="709613" cy="203200"/>
          </a:xfrm>
          <a:prstGeom prst="flowChartAlternateProcess">
            <a:avLst/>
          </a:prstGeom>
          <a:solidFill>
            <a:schemeClr val="bg1">
              <a:lumMod val="85000"/>
            </a:schemeClr>
          </a:solidFill>
          <a:ln w="9525" algn="ctr">
            <a:solidFill>
              <a:schemeClr val="bg1">
                <a:lumMod val="50000"/>
              </a:schemeClr>
            </a:solidFill>
            <a:miter lim="800000"/>
            <a:headEnd/>
            <a:tailEnd/>
          </a:ln>
        </p:spPr>
        <p:txBody>
          <a:bodyPr wrap="none" anchor="ctr"/>
          <a:lstStyle/>
          <a:p>
            <a:pPr algn="r">
              <a:defRPr/>
            </a:pPr>
            <a:r>
              <a:rPr kumimoji="0" lang="en-US" altLang="ko-KR" sz="700" dirty="0">
                <a:solidFill>
                  <a:schemeClr val="tx1"/>
                </a:solidFill>
                <a:latin typeface="Trebuchet MS"/>
                <a:ea typeface="맑은 고딕" pitchFamily="50" charset="-127"/>
              </a:rPr>
              <a:t>35000</a:t>
            </a:r>
          </a:p>
        </p:txBody>
      </p:sp>
      <p:sp>
        <p:nvSpPr>
          <p:cNvPr id="40028" name="직사각형 270"/>
          <p:cNvSpPr>
            <a:spLocks noChangeArrowheads="1"/>
          </p:cNvSpPr>
          <p:nvPr/>
        </p:nvSpPr>
        <p:spPr bwMode="auto">
          <a:xfrm>
            <a:off x="3935413" y="5802313"/>
            <a:ext cx="1057275"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Quarterly Payment</a:t>
            </a:r>
            <a:endParaRPr kumimoji="0" lang="ko-KR" altLang="en-US" sz="800" dirty="0">
              <a:latin typeface="맑은 고딕" pitchFamily="50" charset="-127"/>
              <a:ea typeface="맑은 고딕" pitchFamily="50" charset="-127"/>
            </a:endParaRPr>
          </a:p>
        </p:txBody>
      </p:sp>
      <p:sp>
        <p:nvSpPr>
          <p:cNvPr id="138" name="AutoShape 318"/>
          <p:cNvSpPr>
            <a:spLocks noChangeArrowheads="1"/>
          </p:cNvSpPr>
          <p:nvPr/>
        </p:nvSpPr>
        <p:spPr bwMode="auto">
          <a:xfrm>
            <a:off x="4919663" y="5799138"/>
            <a:ext cx="709612" cy="203200"/>
          </a:xfrm>
          <a:prstGeom prst="flowChartAlternateProcess">
            <a:avLst/>
          </a:prstGeom>
          <a:solidFill>
            <a:schemeClr val="bg1">
              <a:lumMod val="85000"/>
            </a:schemeClr>
          </a:solidFill>
          <a:ln w="9525" algn="ctr">
            <a:solidFill>
              <a:schemeClr val="bg1">
                <a:lumMod val="50000"/>
              </a:schemeClr>
            </a:solidFill>
            <a:miter lim="800000"/>
            <a:headEnd/>
            <a:tailEnd/>
          </a:ln>
        </p:spPr>
        <p:txBody>
          <a:bodyPr wrap="none" anchor="ctr"/>
          <a:lstStyle/>
          <a:p>
            <a:pPr algn="r">
              <a:defRPr/>
            </a:pPr>
            <a:r>
              <a:rPr kumimoji="0" lang="en-US" altLang="ko-KR" sz="700" dirty="0">
                <a:solidFill>
                  <a:schemeClr val="tx1"/>
                </a:solidFill>
                <a:latin typeface="Trebuchet MS"/>
                <a:ea typeface="맑은 고딕" pitchFamily="50" charset="-127"/>
              </a:rPr>
              <a:t>35000</a:t>
            </a:r>
          </a:p>
        </p:txBody>
      </p:sp>
      <p:sp>
        <p:nvSpPr>
          <p:cNvPr id="40030" name="직사각형 270"/>
          <p:cNvSpPr>
            <a:spLocks noChangeArrowheads="1"/>
          </p:cNvSpPr>
          <p:nvPr/>
        </p:nvSpPr>
        <p:spPr bwMode="auto">
          <a:xfrm>
            <a:off x="5616575" y="5802313"/>
            <a:ext cx="1011238"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Monthly Payment</a:t>
            </a:r>
            <a:endParaRPr kumimoji="0" lang="ko-KR" altLang="en-US" sz="800">
              <a:latin typeface="맑은 고딕" pitchFamily="50" charset="-127"/>
              <a:ea typeface="맑은 고딕" pitchFamily="50" charset="-127"/>
            </a:endParaRPr>
          </a:p>
        </p:txBody>
      </p:sp>
      <p:sp>
        <p:nvSpPr>
          <p:cNvPr id="140" name="AutoShape 318"/>
          <p:cNvSpPr>
            <a:spLocks noChangeArrowheads="1"/>
          </p:cNvSpPr>
          <p:nvPr/>
        </p:nvSpPr>
        <p:spPr bwMode="auto">
          <a:xfrm>
            <a:off x="6577013" y="5786438"/>
            <a:ext cx="709612" cy="203200"/>
          </a:xfrm>
          <a:prstGeom prst="flowChartAlternateProcess">
            <a:avLst/>
          </a:prstGeom>
          <a:solidFill>
            <a:schemeClr val="bg1">
              <a:lumMod val="85000"/>
            </a:schemeClr>
          </a:solidFill>
          <a:ln w="9525" algn="ctr">
            <a:solidFill>
              <a:schemeClr val="bg1">
                <a:lumMod val="50000"/>
              </a:schemeClr>
            </a:solidFill>
            <a:miter lim="800000"/>
            <a:headEnd/>
            <a:tailEnd/>
          </a:ln>
        </p:spPr>
        <p:txBody>
          <a:bodyPr wrap="none" anchor="ctr"/>
          <a:lstStyle/>
          <a:p>
            <a:pPr algn="r">
              <a:defRPr/>
            </a:pPr>
            <a:r>
              <a:rPr kumimoji="0" lang="en-US" altLang="ko-KR" sz="700" dirty="0">
                <a:solidFill>
                  <a:schemeClr val="tx1"/>
                </a:solidFill>
                <a:latin typeface="Trebuchet MS"/>
                <a:ea typeface="맑은 고딕" pitchFamily="50" charset="-127"/>
              </a:rPr>
              <a:t>35000</a:t>
            </a:r>
          </a:p>
        </p:txBody>
      </p:sp>
      <p:sp>
        <p:nvSpPr>
          <p:cNvPr id="40032" name="직사각형 270"/>
          <p:cNvSpPr>
            <a:spLocks noChangeArrowheads="1"/>
          </p:cNvSpPr>
          <p:nvPr/>
        </p:nvSpPr>
        <p:spPr bwMode="auto">
          <a:xfrm>
            <a:off x="352425" y="5799138"/>
            <a:ext cx="1227138"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Total Annual Premium</a:t>
            </a:r>
            <a:endParaRPr kumimoji="0" lang="ko-KR" altLang="en-US" sz="800">
              <a:latin typeface="맑은 고딕" pitchFamily="50" charset="-127"/>
              <a:ea typeface="맑은 고딕" pitchFamily="50" charset="-127"/>
            </a:endParaRPr>
          </a:p>
        </p:txBody>
      </p:sp>
      <p:sp>
        <p:nvSpPr>
          <p:cNvPr id="142" name="AutoShape 318"/>
          <p:cNvSpPr>
            <a:spLocks noChangeArrowheads="1"/>
          </p:cNvSpPr>
          <p:nvPr/>
        </p:nvSpPr>
        <p:spPr bwMode="auto">
          <a:xfrm>
            <a:off x="1533525" y="5792788"/>
            <a:ext cx="709613" cy="203200"/>
          </a:xfrm>
          <a:prstGeom prst="flowChartAlternateProcess">
            <a:avLst/>
          </a:prstGeom>
          <a:solidFill>
            <a:schemeClr val="bg1">
              <a:lumMod val="85000"/>
            </a:schemeClr>
          </a:solidFill>
          <a:ln w="9525" algn="ctr">
            <a:solidFill>
              <a:schemeClr val="bg1">
                <a:lumMod val="50000"/>
              </a:schemeClr>
            </a:solidFill>
            <a:miter lim="800000"/>
            <a:headEnd/>
            <a:tailEnd/>
          </a:ln>
        </p:spPr>
        <p:txBody>
          <a:bodyPr wrap="none" anchor="ctr"/>
          <a:lstStyle/>
          <a:p>
            <a:pPr algn="r">
              <a:defRPr/>
            </a:pPr>
            <a:r>
              <a:rPr kumimoji="0" lang="en-US" altLang="ko-KR" sz="700" dirty="0">
                <a:solidFill>
                  <a:schemeClr val="tx1"/>
                </a:solidFill>
                <a:latin typeface="Trebuchet MS"/>
                <a:ea typeface="맑은 고딕" pitchFamily="50" charset="-127"/>
              </a:rPr>
              <a:t>35000</a:t>
            </a:r>
          </a:p>
        </p:txBody>
      </p:sp>
      <p:sp>
        <p:nvSpPr>
          <p:cNvPr id="113" name="직사각형 270"/>
          <p:cNvSpPr>
            <a:spLocks noChangeArrowheads="1"/>
          </p:cNvSpPr>
          <p:nvPr/>
        </p:nvSpPr>
        <p:spPr bwMode="auto">
          <a:xfrm>
            <a:off x="393700" y="3228658"/>
            <a:ext cx="1101584"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Frequency Payment</a:t>
            </a:r>
            <a:endParaRPr kumimoji="0" lang="ko-KR" altLang="en-US" sz="800" dirty="0">
              <a:latin typeface="맑은 고딕" pitchFamily="50" charset="-127"/>
              <a:ea typeface="맑은 고딕" pitchFamily="50" charset="-127"/>
            </a:endParaRPr>
          </a:p>
        </p:txBody>
      </p:sp>
      <p:grpSp>
        <p:nvGrpSpPr>
          <p:cNvPr id="114" name="그룹 300"/>
          <p:cNvGrpSpPr>
            <a:grpSpLocks/>
          </p:cNvGrpSpPr>
          <p:nvPr/>
        </p:nvGrpSpPr>
        <p:grpSpPr bwMode="auto">
          <a:xfrm>
            <a:off x="1644809" y="3213418"/>
            <a:ext cx="2012950" cy="215900"/>
            <a:chOff x="7133019" y="4307555"/>
            <a:chExt cx="2015921" cy="217261"/>
          </a:xfrm>
        </p:grpSpPr>
        <p:sp>
          <p:nvSpPr>
            <p:cNvPr id="118" name="모서리가 둥근 직사각형 258"/>
            <p:cNvSpPr>
              <a:spLocks noChangeArrowheads="1"/>
            </p:cNvSpPr>
            <p:nvPr/>
          </p:nvSpPr>
          <p:spPr bwMode="auto">
            <a:xfrm>
              <a:off x="7133019" y="4307555"/>
              <a:ext cx="2015921"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119" name="그룹 104"/>
            <p:cNvGrpSpPr>
              <a:grpSpLocks/>
            </p:cNvGrpSpPr>
            <p:nvPr/>
          </p:nvGrpSpPr>
          <p:grpSpPr bwMode="auto">
            <a:xfrm rot="2487701">
              <a:off x="9006775" y="4365089"/>
              <a:ext cx="98570" cy="105387"/>
              <a:chOff x="5456484" y="417348"/>
              <a:chExt cx="191386" cy="204618"/>
            </a:xfrm>
          </p:grpSpPr>
          <p:sp>
            <p:nvSpPr>
              <p:cNvPr id="120" name="타원 119"/>
              <p:cNvSpPr/>
              <p:nvPr/>
            </p:nvSpPr>
            <p:spPr bwMode="auto">
              <a:xfrm>
                <a:off x="5457456" y="416438"/>
                <a:ext cx="19138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121" name="1/2 액자 120"/>
              <p:cNvSpPr/>
              <p:nvPr/>
            </p:nvSpPr>
            <p:spPr bwMode="auto">
              <a:xfrm rot="11089016">
                <a:off x="5501627" y="473922"/>
                <a:ext cx="77171"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130" name="직사각형 270"/>
          <p:cNvSpPr>
            <a:spLocks noChangeArrowheads="1"/>
          </p:cNvSpPr>
          <p:nvPr/>
        </p:nvSpPr>
        <p:spPr bwMode="auto">
          <a:xfrm>
            <a:off x="393700" y="2909093"/>
            <a:ext cx="1054100"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u="sng">
                <a:latin typeface="맑은 고딕" pitchFamily="50" charset="-127"/>
                <a:ea typeface="맑은 고딕" pitchFamily="50" charset="-127"/>
              </a:rPr>
              <a:t>Sum Assured (RM)</a:t>
            </a:r>
            <a:endParaRPr kumimoji="0" lang="ko-KR" altLang="en-US" sz="800" u="sng">
              <a:latin typeface="맑은 고딕" pitchFamily="50" charset="-127"/>
              <a:ea typeface="맑은 고딕" pitchFamily="50" charset="-127"/>
            </a:endParaRPr>
          </a:p>
        </p:txBody>
      </p:sp>
      <p:sp>
        <p:nvSpPr>
          <p:cNvPr id="131" name="AutoShape 318"/>
          <p:cNvSpPr>
            <a:spLocks noChangeArrowheads="1"/>
          </p:cNvSpPr>
          <p:nvPr/>
        </p:nvSpPr>
        <p:spPr bwMode="auto">
          <a:xfrm>
            <a:off x="1651000" y="2888456"/>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50000</a:t>
            </a:r>
          </a:p>
        </p:txBody>
      </p:sp>
      <p:sp>
        <p:nvSpPr>
          <p:cNvPr id="132" name="직사각형 270"/>
          <p:cNvSpPr>
            <a:spLocks noChangeArrowheads="1"/>
          </p:cNvSpPr>
          <p:nvPr/>
        </p:nvSpPr>
        <p:spPr bwMode="auto">
          <a:xfrm>
            <a:off x="3906837" y="2546350"/>
            <a:ext cx="872355"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Premium Term</a:t>
            </a:r>
            <a:endParaRPr kumimoji="0" lang="ko-KR" altLang="en-US" sz="800" dirty="0">
              <a:latin typeface="맑은 고딕" pitchFamily="50" charset="-127"/>
              <a:ea typeface="맑은 고딕" pitchFamily="50" charset="-127"/>
            </a:endParaRPr>
          </a:p>
        </p:txBody>
      </p:sp>
      <p:sp>
        <p:nvSpPr>
          <p:cNvPr id="133" name="AutoShape 318"/>
          <p:cNvSpPr>
            <a:spLocks noChangeArrowheads="1"/>
          </p:cNvSpPr>
          <p:nvPr/>
        </p:nvSpPr>
        <p:spPr bwMode="auto">
          <a:xfrm>
            <a:off x="5157787" y="2525713"/>
            <a:ext cx="2014537" cy="238125"/>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smtClean="0">
                <a:solidFill>
                  <a:schemeClr val="bg1">
                    <a:lumMod val="50000"/>
                  </a:schemeClr>
                </a:solidFill>
                <a:latin typeface="Trebuchet MS"/>
                <a:ea typeface="맑은 고딕" pitchFamily="50" charset="-127"/>
              </a:rPr>
              <a:t>21</a:t>
            </a:r>
            <a:endParaRPr kumimoji="0" lang="en-US" altLang="ko-KR" sz="700" dirty="0">
              <a:solidFill>
                <a:schemeClr val="bg1">
                  <a:lumMod val="50000"/>
                </a:schemeClr>
              </a:solidFill>
              <a:latin typeface="Trebuchet MS"/>
              <a:ea typeface="맑은 고딕" pitchFamily="50" charset="-127"/>
            </a:endParaRPr>
          </a:p>
        </p:txBody>
      </p:sp>
    </p:spTree>
    <p:extLst>
      <p:ext uri="{BB962C8B-B14F-4D97-AF65-F5344CB8AC3E}">
        <p14:creationId xmlns="" xmlns:p14="http://schemas.microsoft.com/office/powerpoint/2010/main" val="337152701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제목 1"/>
          <p:cNvSpPr>
            <a:spLocks noGrp="1"/>
          </p:cNvSpPr>
          <p:nvPr>
            <p:ph type="title"/>
          </p:nvPr>
        </p:nvSpPr>
        <p:spPr/>
        <p:txBody>
          <a:bodyPr/>
          <a:lstStyle/>
          <a:p>
            <a:r>
              <a:rPr lang="en-US" altLang="ko-KR" sz="1800" smtClean="0"/>
              <a:t>6. Sales Illustration</a:t>
            </a:r>
            <a:endParaRPr sz="1800" smtClean="0"/>
          </a:p>
        </p:txBody>
      </p:sp>
      <p:sp>
        <p:nvSpPr>
          <p:cNvPr id="40963" name="내용 개체 틀 2"/>
          <p:cNvSpPr>
            <a:spLocks noGrp="1"/>
          </p:cNvSpPr>
          <p:nvPr>
            <p:ph idx="5"/>
          </p:nvPr>
        </p:nvSpPr>
        <p:spPr>
          <a:xfrm>
            <a:off x="223838" y="728663"/>
            <a:ext cx="6910387" cy="280987"/>
          </a:xfrm>
          <a:noFill/>
        </p:spPr>
        <p:txBody>
          <a:bodyPr/>
          <a:lstStyle/>
          <a:p>
            <a:pPr marL="0" indent="0">
              <a:buFont typeface="Wingdings" pitchFamily="2" charset="2"/>
              <a:buNone/>
            </a:pPr>
            <a:r>
              <a:rPr lang="en-US" altLang="ko-KR" smtClean="0"/>
              <a:t>6.3 Plan – Preference Popup</a:t>
            </a:r>
          </a:p>
        </p:txBody>
      </p:sp>
      <p:grpSp>
        <p:nvGrpSpPr>
          <p:cNvPr id="40964" name="그룹 211"/>
          <p:cNvGrpSpPr>
            <a:grpSpLocks/>
          </p:cNvGrpSpPr>
          <p:nvPr/>
        </p:nvGrpSpPr>
        <p:grpSpPr bwMode="auto">
          <a:xfrm>
            <a:off x="306388" y="1066800"/>
            <a:ext cx="7056437" cy="5292725"/>
            <a:chOff x="573088" y="1447793"/>
            <a:chExt cx="4939200" cy="4939182"/>
          </a:xfrm>
        </p:grpSpPr>
        <p:sp>
          <p:nvSpPr>
            <p:cNvPr id="168" name="직사각형 167"/>
            <p:cNvSpPr>
              <a:spLocks/>
            </p:cNvSpPr>
            <p:nvPr/>
          </p:nvSpPr>
          <p:spPr bwMode="auto">
            <a:xfrm rot="10800000" flipV="1">
              <a:off x="573088" y="1447793"/>
              <a:ext cx="4939200" cy="4939182"/>
            </a:xfrm>
            <a:prstGeom prst="rect">
              <a:avLst/>
            </a:prstGeom>
            <a:solidFill>
              <a:schemeClr val="bg1">
                <a:lumMod val="85000"/>
              </a:schemeClr>
            </a:solidFill>
            <a:ln w="12700" cap="flat" cmpd="sng" algn="ctr">
              <a:solidFill>
                <a:srgbClr val="808080">
                  <a:lumMod val="75000"/>
                </a:srgbClr>
              </a:solidFill>
              <a:prstDash val="solid"/>
              <a:round/>
              <a:headEnd type="none" w="med" len="med"/>
              <a:tailEnd type="none" w="med" len="med"/>
            </a:ln>
            <a:effectLst>
              <a:outerShdw dist="38100" dir="2700000" algn="ctr" rotWithShape="0">
                <a:srgbClr val="FFFFFF">
                  <a:lumMod val="75000"/>
                </a:srgbClr>
              </a:outerShdw>
            </a:effectLst>
          </p:spPr>
          <p:txBody>
            <a:bodyPr/>
            <a:lstStyle/>
            <a:p>
              <a:pPr latinLnBrk="0">
                <a:defRPr/>
              </a:pPr>
              <a:endParaRPr kumimoji="0" lang="ko-KR" altLang="en-US">
                <a:latin typeface="Trebuchet MS" pitchFamily="34" charset="0"/>
                <a:ea typeface="맑은 고딕" pitchFamily="50" charset="-127"/>
              </a:endParaRPr>
            </a:p>
          </p:txBody>
        </p:sp>
        <p:sp>
          <p:nvSpPr>
            <p:cNvPr id="40983" name="직사각형 168"/>
            <p:cNvSpPr>
              <a:spLocks noChangeArrowheads="1"/>
            </p:cNvSpPr>
            <p:nvPr/>
          </p:nvSpPr>
          <p:spPr bwMode="auto">
            <a:xfrm>
              <a:off x="573088" y="1447793"/>
              <a:ext cx="4936978" cy="108147"/>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grpSp>
      <p:sp>
        <p:nvSpPr>
          <p:cNvPr id="170" name="모서리가 둥근 직사각형 169"/>
          <p:cNvSpPr/>
          <p:nvPr/>
        </p:nvSpPr>
        <p:spPr bwMode="auto">
          <a:xfrm>
            <a:off x="2165350" y="1921581"/>
            <a:ext cx="3328988" cy="3644479"/>
          </a:xfrm>
          <a:prstGeom prst="roundRect">
            <a:avLst>
              <a:gd name="adj" fmla="val 0"/>
            </a:avLst>
          </a:prstGeom>
          <a:solidFill>
            <a:schemeClr val="bg1"/>
          </a:solidFill>
          <a:ln w="31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108000" tIns="180000" rIns="108000" bIns="180000" anchor="ctr"/>
          <a:lstStyle/>
          <a:p>
            <a:pPr algn="ctr">
              <a:defRPr/>
            </a:pPr>
            <a:endParaRPr lang="ko-KR" altLang="en-US" sz="1200">
              <a:solidFill>
                <a:schemeClr val="bg1"/>
              </a:solidFill>
              <a:latin typeface="Trebuchet MS" pitchFamily="34" charset="0"/>
              <a:ea typeface="맑은 고딕" pitchFamily="50" charset="-127"/>
            </a:endParaRPr>
          </a:p>
        </p:txBody>
      </p:sp>
      <p:sp>
        <p:nvSpPr>
          <p:cNvPr id="40966" name="직사각형 170"/>
          <p:cNvSpPr>
            <a:spLocks/>
          </p:cNvSpPr>
          <p:nvPr/>
        </p:nvSpPr>
        <p:spPr bwMode="auto">
          <a:xfrm>
            <a:off x="2165350" y="1927933"/>
            <a:ext cx="3328988" cy="303213"/>
          </a:xfrm>
          <a:prstGeom prst="rect">
            <a:avLst/>
          </a:prstGeom>
          <a:solidFill>
            <a:srgbClr val="595959"/>
          </a:solidFill>
          <a:ln w="3175" algn="ctr">
            <a:noFill/>
            <a:miter lim="800000"/>
            <a:headEnd/>
            <a:tailEnd/>
          </a:ln>
        </p:spPr>
        <p:txBody>
          <a:bodyPr anchor="ctr"/>
          <a:lstStyle/>
          <a:p>
            <a:pPr latinLnBrk="0"/>
            <a:r>
              <a:rPr lang="en-US" altLang="ko-KR" sz="1100">
                <a:solidFill>
                  <a:schemeClr val="bg1"/>
                </a:solidFill>
                <a:latin typeface="Trebuchet MS" pitchFamily="34" charset="0"/>
                <a:ea typeface="맑은 고딕" pitchFamily="50" charset="-127"/>
              </a:rPr>
              <a:t>Preference</a:t>
            </a:r>
            <a:endParaRPr lang="ko-KR" altLang="en-US" sz="1100">
              <a:solidFill>
                <a:schemeClr val="bg1"/>
              </a:solidFill>
              <a:latin typeface="Trebuchet MS" pitchFamily="34" charset="0"/>
              <a:ea typeface="맑은 고딕" pitchFamily="50" charset="-127"/>
            </a:endParaRPr>
          </a:p>
        </p:txBody>
      </p:sp>
      <p:sp>
        <p:nvSpPr>
          <p:cNvPr id="40967" name="십자형 171"/>
          <p:cNvSpPr>
            <a:spLocks noChangeArrowheads="1"/>
          </p:cNvSpPr>
          <p:nvPr/>
        </p:nvSpPr>
        <p:spPr bwMode="auto">
          <a:xfrm rot="2700000">
            <a:off x="5255419" y="2020802"/>
            <a:ext cx="120650" cy="122238"/>
          </a:xfrm>
          <a:prstGeom prst="plus">
            <a:avLst>
              <a:gd name="adj" fmla="val 39407"/>
            </a:avLst>
          </a:prstGeom>
          <a:solidFill>
            <a:schemeClr val="bg1"/>
          </a:solidFill>
          <a:ln w="9525" algn="ctr">
            <a:noFill/>
            <a:round/>
            <a:headEnd/>
            <a:tailEnd/>
          </a:ln>
        </p:spPr>
        <p:txBody>
          <a:bodyPr wrap="none" lIns="0" tIns="0" rIns="0" bIns="0" anchor="ctr"/>
          <a:lstStyle/>
          <a:p>
            <a:pPr algn="ctr" latinLnBrk="0"/>
            <a:endParaRPr lang="ko-KR" altLang="en-US" sz="1200">
              <a:latin typeface="Trebuchet MS" pitchFamily="34" charset="0"/>
              <a:ea typeface="맑은 고딕" pitchFamily="50" charset="-127"/>
            </a:endParaRPr>
          </a:p>
        </p:txBody>
      </p:sp>
      <p:sp>
        <p:nvSpPr>
          <p:cNvPr id="40968" name="직사각형 170"/>
          <p:cNvSpPr>
            <a:spLocks/>
          </p:cNvSpPr>
          <p:nvPr/>
        </p:nvSpPr>
        <p:spPr bwMode="auto">
          <a:xfrm>
            <a:off x="2171700" y="5262847"/>
            <a:ext cx="3322638" cy="303213"/>
          </a:xfrm>
          <a:prstGeom prst="rect">
            <a:avLst/>
          </a:prstGeom>
          <a:solidFill>
            <a:srgbClr val="595959"/>
          </a:solidFill>
          <a:ln w="3175" algn="ctr">
            <a:noFill/>
            <a:miter lim="800000"/>
            <a:headEnd/>
            <a:tailEnd/>
          </a:ln>
        </p:spPr>
        <p:txBody>
          <a:bodyPr anchor="ctr"/>
          <a:lstStyle/>
          <a:p>
            <a:pPr latinLnBrk="0"/>
            <a:endParaRPr lang="ko-KR" altLang="en-US" sz="1100">
              <a:solidFill>
                <a:schemeClr val="bg1"/>
              </a:solidFill>
              <a:latin typeface="Trebuchet MS" pitchFamily="34" charset="0"/>
              <a:ea typeface="맑은 고딕" pitchFamily="50" charset="-127"/>
            </a:endParaRPr>
          </a:p>
        </p:txBody>
      </p:sp>
      <p:sp>
        <p:nvSpPr>
          <p:cNvPr id="40969" name="모서리가 둥근 직사각형 89"/>
          <p:cNvSpPr>
            <a:spLocks noChangeArrowheads="1"/>
          </p:cNvSpPr>
          <p:nvPr/>
        </p:nvSpPr>
        <p:spPr bwMode="auto">
          <a:xfrm>
            <a:off x="4800600" y="5276340"/>
            <a:ext cx="601663"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Save</a:t>
            </a:r>
            <a:endParaRPr kumimoji="0" lang="ko-KR" altLang="en-US" sz="800" b="1">
              <a:latin typeface="맑은 고딕" pitchFamily="50" charset="-127"/>
              <a:ea typeface="맑은 고딕" pitchFamily="50" charset="-127"/>
            </a:endParaRPr>
          </a:p>
        </p:txBody>
      </p:sp>
      <p:graphicFrame>
        <p:nvGraphicFramePr>
          <p:cNvPr id="62" name="Group 369"/>
          <p:cNvGraphicFramePr>
            <a:graphicFrameLocks noGrp="1"/>
          </p:cNvGraphicFramePr>
          <p:nvPr>
            <p:extLst>
              <p:ext uri="{D42A27DB-BD31-4B8C-83A1-F6EECF244321}">
                <p14:modId xmlns="" xmlns:p14="http://schemas.microsoft.com/office/powerpoint/2010/main" val="3440097060"/>
              </p:ext>
            </p:extLst>
          </p:nvPr>
        </p:nvGraphicFramePr>
        <p:xfrm>
          <a:off x="7534275" y="919163"/>
          <a:ext cx="2371725" cy="868066"/>
        </p:xfrm>
        <a:graphic>
          <a:graphicData uri="http://schemas.openxmlformats.org/drawingml/2006/table">
            <a:tbl>
              <a:tblPr/>
              <a:tblGrid>
                <a:gridCol w="255588"/>
                <a:gridCol w="2116137"/>
              </a:tblGrid>
              <a:tr h="357188">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
                      </a:r>
                    </a:p>
                  </a:txBody>
                  <a:tcPr marL="0" marR="0" marT="45698" marB="45698"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Preference list will be displayed based on selected product.</a:t>
                      </a:r>
                    </a:p>
                  </a:txBody>
                  <a:tcPr marL="36000" marR="36000" marT="35983" marB="3598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57188">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1</a:t>
                      </a:r>
                    </a:p>
                  </a:txBody>
                  <a:tcPr marL="0" marR="0" marT="45698" marB="45698"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8900" marR="0" lvl="0" indent="-88900" algn="l" defTabSz="941388" rtl="0" eaLnBrk="1" fontAlgn="base" latinLnBrk="0" hangingPunct="1">
                        <a:lnSpc>
                          <a:spcPct val="120000"/>
                        </a:lnSpc>
                        <a:spcBef>
                          <a:spcPct val="0"/>
                        </a:spcBef>
                        <a:spcAft>
                          <a:spcPct val="0"/>
                        </a:spcAft>
                        <a:buClr>
                          <a:srgbClr val="262673"/>
                        </a:buClr>
                        <a:buSzTx/>
                        <a:buFont typeface="Wingdings" pitchFamily="2" charset="2"/>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[Coverage Option]</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defRPr/>
                      </a:pPr>
                      <a:r>
                        <a:rPr lang="en-US" altLang="ko-KR" sz="800" baseline="0" dirty="0" smtClean="0"/>
                        <a:t>If extended coverage is selected, the Policy Term will be ‘31’</a:t>
                      </a:r>
                      <a:endParaRPr lang="en-US" altLang="ko-KR" sz="800" dirty="0" smtClean="0"/>
                    </a:p>
                  </a:txBody>
                  <a:tcPr marL="36000" marR="36000" marT="35983" marB="3598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19" name="직사각형 270"/>
          <p:cNvSpPr>
            <a:spLocks noChangeArrowheads="1"/>
          </p:cNvSpPr>
          <p:nvPr/>
        </p:nvSpPr>
        <p:spPr bwMode="auto">
          <a:xfrm>
            <a:off x="2232553" y="3310296"/>
            <a:ext cx="981359"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Coverage Option</a:t>
            </a:r>
            <a:endParaRPr kumimoji="0" lang="ko-KR" altLang="en-US" sz="800" dirty="0">
              <a:latin typeface="맑은 고딕" pitchFamily="50" charset="-127"/>
              <a:ea typeface="맑은 고딕" pitchFamily="50" charset="-127"/>
            </a:endParaRPr>
          </a:p>
        </p:txBody>
      </p:sp>
      <p:pic>
        <p:nvPicPr>
          <p:cNvPr id="20" name="그림 293" descr="ico_radioOff.png"/>
          <p:cNvPicPr>
            <a:picLocks noChangeAspect="1"/>
          </p:cNvPicPr>
          <p:nvPr/>
        </p:nvPicPr>
        <p:blipFill>
          <a:blip r:embed="rId3" cstate="print"/>
          <a:srcRect/>
          <a:stretch>
            <a:fillRect/>
          </a:stretch>
        </p:blipFill>
        <p:spPr bwMode="auto">
          <a:xfrm>
            <a:off x="2422526" y="3621378"/>
            <a:ext cx="190500" cy="190500"/>
          </a:xfrm>
          <a:prstGeom prst="rect">
            <a:avLst/>
          </a:prstGeom>
          <a:noFill/>
          <a:ln w="9525">
            <a:noFill/>
            <a:miter lim="800000"/>
            <a:headEnd/>
            <a:tailEnd/>
          </a:ln>
        </p:spPr>
      </p:pic>
      <p:sp>
        <p:nvSpPr>
          <p:cNvPr id="21" name="직사각형 37"/>
          <p:cNvSpPr>
            <a:spLocks noChangeArrowheads="1"/>
          </p:cNvSpPr>
          <p:nvPr/>
        </p:nvSpPr>
        <p:spPr bwMode="auto">
          <a:xfrm>
            <a:off x="2582863" y="3597565"/>
            <a:ext cx="1447832" cy="215444"/>
          </a:xfrm>
          <a:prstGeom prst="rect">
            <a:avLst/>
          </a:prstGeom>
          <a:noFill/>
          <a:ln w="9525">
            <a:noFill/>
            <a:miter lim="800000"/>
            <a:headEnd/>
            <a:tailEnd/>
          </a:ln>
        </p:spPr>
        <p:txBody>
          <a:bodyPr wrap="none">
            <a:spAutoFit/>
          </a:bodyPr>
          <a:lstStyle/>
          <a:p>
            <a:pPr marL="92075" indent="-92075" latinLnBrk="0"/>
            <a:r>
              <a:rPr lang="en-US" altLang="ko-KR" sz="800" dirty="0" smtClean="0">
                <a:latin typeface="맑은 고딕" pitchFamily="50" charset="-127"/>
                <a:ea typeface="맑은 고딕" pitchFamily="50" charset="-127"/>
              </a:rPr>
              <a:t>Extended Coverage Option</a:t>
            </a:r>
            <a:endParaRPr lang="ko-KR" altLang="en-US" sz="800" dirty="0">
              <a:latin typeface="맑은 고딕" pitchFamily="50" charset="-127"/>
              <a:ea typeface="맑은 고딕" pitchFamily="50" charset="-127"/>
            </a:endParaRPr>
          </a:p>
        </p:txBody>
      </p:sp>
      <p:sp>
        <p:nvSpPr>
          <p:cNvPr id="22" name="직사각형 21"/>
          <p:cNvSpPr/>
          <p:nvPr/>
        </p:nvSpPr>
        <p:spPr bwMode="auto">
          <a:xfrm>
            <a:off x="2308755" y="3504836"/>
            <a:ext cx="3092864" cy="395830"/>
          </a:xfrm>
          <a:prstGeom prst="rect">
            <a:avLst/>
          </a:prstGeom>
          <a:noFill/>
          <a:ln w="6350" algn="ctr">
            <a:solidFill>
              <a:schemeClr val="bg1">
                <a:lumMod val="50000"/>
              </a:schemeClr>
            </a:solidFill>
            <a:miter lim="800000"/>
            <a:headEnd/>
            <a:tailEnd/>
          </a:ln>
        </p:spPr>
        <p:txBody>
          <a:bodyPr wrap="none" lIns="90000" tIns="46800" rIns="90000" bIns="46800" rtlCol="0" anchor="ctr"/>
          <a:lstStyle/>
          <a:p>
            <a:pPr marL="92075" indent="-92075" algn="ctr"/>
            <a:endParaRPr lang="ko-KR" altLang="en-US" sz="800" dirty="0" smtClean="0">
              <a:solidFill>
                <a:srgbClr val="FFFFFF"/>
              </a:solidFill>
              <a:latin typeface="Trebuchet MS"/>
            </a:endParaRPr>
          </a:p>
        </p:txBody>
      </p:sp>
      <p:sp>
        <p:nvSpPr>
          <p:cNvPr id="30" name="직사각형 270"/>
          <p:cNvSpPr>
            <a:spLocks noChangeArrowheads="1"/>
          </p:cNvSpPr>
          <p:nvPr/>
        </p:nvSpPr>
        <p:spPr bwMode="auto">
          <a:xfrm>
            <a:off x="2241020" y="2342465"/>
            <a:ext cx="2613216"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Guaranteed Cash Payment &amp; Cash Dividend Option</a:t>
            </a:r>
            <a:endParaRPr kumimoji="0" lang="ko-KR" altLang="en-US" sz="800" dirty="0">
              <a:latin typeface="맑은 고딕" pitchFamily="50" charset="-127"/>
              <a:ea typeface="맑은 고딕" pitchFamily="50" charset="-127"/>
            </a:endParaRPr>
          </a:p>
        </p:txBody>
      </p:sp>
      <p:sp>
        <p:nvSpPr>
          <p:cNvPr id="31" name="직사각형 34"/>
          <p:cNvSpPr>
            <a:spLocks noChangeArrowheads="1"/>
          </p:cNvSpPr>
          <p:nvPr/>
        </p:nvSpPr>
        <p:spPr bwMode="auto">
          <a:xfrm>
            <a:off x="2616195" y="2630332"/>
            <a:ext cx="2486025" cy="215900"/>
          </a:xfrm>
          <a:prstGeom prst="rect">
            <a:avLst/>
          </a:prstGeom>
          <a:noFill/>
          <a:ln w="9525">
            <a:noFill/>
            <a:miter lim="800000"/>
            <a:headEnd/>
            <a:tailEnd/>
          </a:ln>
        </p:spPr>
        <p:txBody>
          <a:bodyPr wrap="none">
            <a:spAutoFit/>
          </a:bodyPr>
          <a:lstStyle/>
          <a:p>
            <a:pPr marL="92075" indent="-92075" latinLnBrk="0"/>
            <a:r>
              <a:rPr lang="en-US" altLang="ko-KR" sz="800">
                <a:latin typeface="맑은 고딕" pitchFamily="50" charset="-127"/>
                <a:ea typeface="맑은 고딕" pitchFamily="50" charset="-127"/>
              </a:rPr>
              <a:t>Leave with company to accumulate with interest </a:t>
            </a:r>
            <a:endParaRPr lang="ko-KR" altLang="en-US" sz="800">
              <a:latin typeface="맑은 고딕" pitchFamily="50" charset="-127"/>
              <a:ea typeface="맑은 고딕" pitchFamily="50" charset="-127"/>
            </a:endParaRPr>
          </a:p>
        </p:txBody>
      </p:sp>
      <p:pic>
        <p:nvPicPr>
          <p:cNvPr id="32" name="그림 81" descr="radioBtn_on.png"/>
          <p:cNvPicPr>
            <a:picLocks noChangeAspect="1"/>
          </p:cNvPicPr>
          <p:nvPr/>
        </p:nvPicPr>
        <p:blipFill>
          <a:blip r:embed="rId4" cstate="print"/>
          <a:srcRect/>
          <a:stretch>
            <a:fillRect/>
          </a:stretch>
        </p:blipFill>
        <p:spPr bwMode="auto">
          <a:xfrm>
            <a:off x="2465383" y="2662082"/>
            <a:ext cx="152400" cy="152400"/>
          </a:xfrm>
          <a:prstGeom prst="rect">
            <a:avLst/>
          </a:prstGeom>
          <a:noFill/>
          <a:ln w="9525">
            <a:noFill/>
            <a:miter lim="800000"/>
            <a:headEnd/>
            <a:tailEnd/>
          </a:ln>
        </p:spPr>
      </p:pic>
      <p:pic>
        <p:nvPicPr>
          <p:cNvPr id="33" name="그림 82" descr="radioBtn.png"/>
          <p:cNvPicPr>
            <a:picLocks noChangeAspect="1"/>
          </p:cNvPicPr>
          <p:nvPr/>
        </p:nvPicPr>
        <p:blipFill>
          <a:blip r:embed="rId5" cstate="print"/>
          <a:srcRect/>
          <a:stretch>
            <a:fillRect/>
          </a:stretch>
        </p:blipFill>
        <p:spPr bwMode="auto">
          <a:xfrm>
            <a:off x="2465383" y="2949419"/>
            <a:ext cx="152400" cy="152400"/>
          </a:xfrm>
          <a:prstGeom prst="rect">
            <a:avLst/>
          </a:prstGeom>
          <a:noFill/>
          <a:ln w="9525">
            <a:noFill/>
            <a:miter lim="800000"/>
            <a:headEnd/>
            <a:tailEnd/>
          </a:ln>
        </p:spPr>
      </p:pic>
      <p:sp>
        <p:nvSpPr>
          <p:cNvPr id="34" name="직사각형 37"/>
          <p:cNvSpPr>
            <a:spLocks noChangeArrowheads="1"/>
          </p:cNvSpPr>
          <p:nvPr/>
        </p:nvSpPr>
        <p:spPr bwMode="auto">
          <a:xfrm>
            <a:off x="2616195" y="2917669"/>
            <a:ext cx="1190625" cy="214313"/>
          </a:xfrm>
          <a:prstGeom prst="rect">
            <a:avLst/>
          </a:prstGeom>
          <a:noFill/>
          <a:ln w="9525">
            <a:noFill/>
            <a:miter lim="800000"/>
            <a:headEnd/>
            <a:tailEnd/>
          </a:ln>
        </p:spPr>
        <p:txBody>
          <a:bodyPr wrap="none">
            <a:spAutoFit/>
          </a:bodyPr>
          <a:lstStyle/>
          <a:p>
            <a:pPr marL="92075" indent="-92075" latinLnBrk="0"/>
            <a:r>
              <a:rPr lang="en-US" altLang="ko-KR" sz="800" dirty="0">
                <a:latin typeface="맑은 고딕" pitchFamily="50" charset="-127"/>
                <a:ea typeface="맑은 고딕" pitchFamily="50" charset="-127"/>
              </a:rPr>
              <a:t>Withdraw every year</a:t>
            </a:r>
            <a:endParaRPr lang="ko-KR" altLang="en-US" sz="800" dirty="0">
              <a:latin typeface="맑은 고딕" pitchFamily="50" charset="-127"/>
              <a:ea typeface="맑은 고딕" pitchFamily="50" charset="-127"/>
            </a:endParaRPr>
          </a:p>
        </p:txBody>
      </p:sp>
      <p:sp>
        <p:nvSpPr>
          <p:cNvPr id="35" name="직사각형 34"/>
          <p:cNvSpPr/>
          <p:nvPr/>
        </p:nvSpPr>
        <p:spPr bwMode="auto">
          <a:xfrm>
            <a:off x="2308755" y="2578606"/>
            <a:ext cx="3092864" cy="633280"/>
          </a:xfrm>
          <a:prstGeom prst="rect">
            <a:avLst/>
          </a:prstGeom>
          <a:noFill/>
          <a:ln w="6350" algn="ctr">
            <a:solidFill>
              <a:schemeClr val="bg1">
                <a:lumMod val="50000"/>
              </a:schemeClr>
            </a:solidFill>
            <a:miter lim="800000"/>
            <a:headEnd/>
            <a:tailEnd/>
          </a:ln>
        </p:spPr>
        <p:txBody>
          <a:bodyPr wrap="none" lIns="90000" tIns="46800" rIns="90000" bIns="46800" rtlCol="0" anchor="ctr"/>
          <a:lstStyle/>
          <a:p>
            <a:pPr marL="92075" indent="-92075" algn="ctr"/>
            <a:endParaRPr lang="ko-KR" altLang="en-US" sz="800" dirty="0" smtClean="0">
              <a:solidFill>
                <a:srgbClr val="FFFFFF"/>
              </a:solidFill>
              <a:latin typeface="Trebuchet MS"/>
            </a:endParaRPr>
          </a:p>
        </p:txBody>
      </p:sp>
      <p:sp>
        <p:nvSpPr>
          <p:cNvPr id="36" name="타원 726"/>
          <p:cNvSpPr>
            <a:spLocks noChangeArrowheads="1"/>
          </p:cNvSpPr>
          <p:nvPr/>
        </p:nvSpPr>
        <p:spPr bwMode="auto">
          <a:xfrm>
            <a:off x="3193033" y="3324655"/>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smtClean="0">
                <a:solidFill>
                  <a:srgbClr val="FFFFFF"/>
                </a:solidFill>
                <a:latin typeface="Calibri" pitchFamily="34" charset="0"/>
                <a:ea typeface="맑은 고딕" pitchFamily="50" charset="-127"/>
              </a:rPr>
              <a:t>1</a:t>
            </a:r>
            <a:endParaRPr kumimoji="0" lang="en-US" altLang="ko-KR" sz="800" b="1" dirty="0">
              <a:solidFill>
                <a:srgbClr val="FFFFFF"/>
              </a:solidFill>
              <a:latin typeface="Calibri" pitchFamily="34" charset="0"/>
              <a:ea typeface="맑은 고딕" pitchFamily="50" charset="-127"/>
            </a:endParaRPr>
          </a:p>
        </p:txBody>
      </p:sp>
      <p:pic>
        <p:nvPicPr>
          <p:cNvPr id="37" name="그림 82" descr="ico_radioOff.png"/>
          <p:cNvPicPr>
            <a:picLocks noChangeAspect="1"/>
          </p:cNvPicPr>
          <p:nvPr/>
        </p:nvPicPr>
        <p:blipFill>
          <a:blip r:embed="rId3" cstate="print"/>
          <a:srcRect/>
          <a:stretch>
            <a:fillRect/>
          </a:stretch>
        </p:blipFill>
        <p:spPr bwMode="auto">
          <a:xfrm>
            <a:off x="2303982" y="4100599"/>
            <a:ext cx="190500" cy="190500"/>
          </a:xfrm>
          <a:prstGeom prst="rect">
            <a:avLst/>
          </a:prstGeom>
          <a:noFill/>
          <a:ln w="9525">
            <a:noFill/>
            <a:miter lim="800000"/>
            <a:headEnd/>
            <a:tailEnd/>
          </a:ln>
        </p:spPr>
      </p:pic>
      <p:sp>
        <p:nvSpPr>
          <p:cNvPr id="38" name="직사각형 270"/>
          <p:cNvSpPr>
            <a:spLocks noChangeArrowheads="1"/>
          </p:cNvSpPr>
          <p:nvPr/>
        </p:nvSpPr>
        <p:spPr bwMode="auto">
          <a:xfrm>
            <a:off x="2508314" y="4095836"/>
            <a:ext cx="2377574" cy="215444"/>
          </a:xfrm>
          <a:prstGeom prst="rect">
            <a:avLst/>
          </a:prstGeom>
          <a:noFill/>
          <a:ln w="9525">
            <a:noFill/>
            <a:miter lim="800000"/>
            <a:headEnd/>
            <a:tailEnd/>
          </a:ln>
        </p:spPr>
        <p:txBody>
          <a:bodyPr wrap="none">
            <a:spAutoFit/>
          </a:bodyPr>
          <a:lstStyle/>
          <a:p>
            <a:r>
              <a:rPr lang="en-US" altLang="ko-KR" sz="800" dirty="0"/>
              <a:t>Cash Value / Surrender Value Projection Option</a:t>
            </a:r>
            <a:endParaRPr lang="ko-KR" altLang="ko-KR" sz="800" dirty="0"/>
          </a:p>
        </p:txBody>
      </p:sp>
      <p:sp>
        <p:nvSpPr>
          <p:cNvPr id="39" name="직사각형 270"/>
          <p:cNvSpPr>
            <a:spLocks noChangeArrowheads="1"/>
          </p:cNvSpPr>
          <p:nvPr/>
        </p:nvSpPr>
        <p:spPr bwMode="auto">
          <a:xfrm>
            <a:off x="2361660" y="4538219"/>
            <a:ext cx="841375" cy="195262"/>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Target CV/SV</a:t>
            </a:r>
            <a:endParaRPr kumimoji="0" lang="ko-KR" altLang="en-US" sz="800" dirty="0">
              <a:latin typeface="맑은 고딕" pitchFamily="50" charset="-127"/>
              <a:ea typeface="맑은 고딕" pitchFamily="50" charset="-127"/>
            </a:endParaRPr>
          </a:p>
        </p:txBody>
      </p:sp>
      <p:sp>
        <p:nvSpPr>
          <p:cNvPr id="40" name="AutoShape 318"/>
          <p:cNvSpPr>
            <a:spLocks noChangeArrowheads="1"/>
          </p:cNvSpPr>
          <p:nvPr/>
        </p:nvSpPr>
        <p:spPr bwMode="auto">
          <a:xfrm>
            <a:off x="3241135" y="4527106"/>
            <a:ext cx="1050925"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41" name="직사각형 270"/>
          <p:cNvSpPr>
            <a:spLocks noChangeArrowheads="1"/>
          </p:cNvSpPr>
          <p:nvPr/>
        </p:nvSpPr>
        <p:spPr bwMode="auto">
          <a:xfrm>
            <a:off x="2361659" y="4853281"/>
            <a:ext cx="841375" cy="195262"/>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ANB</a:t>
            </a:r>
            <a:endParaRPr kumimoji="0" lang="ko-KR" altLang="en-US" sz="800" dirty="0">
              <a:latin typeface="맑은 고딕" pitchFamily="50" charset="-127"/>
              <a:ea typeface="맑은 고딕" pitchFamily="50" charset="-127"/>
            </a:endParaRPr>
          </a:p>
        </p:txBody>
      </p:sp>
      <p:sp>
        <p:nvSpPr>
          <p:cNvPr id="42" name="AutoShape 318"/>
          <p:cNvSpPr>
            <a:spLocks noChangeArrowheads="1"/>
          </p:cNvSpPr>
          <p:nvPr/>
        </p:nvSpPr>
        <p:spPr bwMode="auto">
          <a:xfrm>
            <a:off x="3241135" y="4835705"/>
            <a:ext cx="1050925"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43" name="직사각형 42"/>
          <p:cNvSpPr/>
          <p:nvPr/>
        </p:nvSpPr>
        <p:spPr bwMode="auto">
          <a:xfrm>
            <a:off x="2282819" y="4387409"/>
            <a:ext cx="3118800" cy="775230"/>
          </a:xfrm>
          <a:prstGeom prst="rect">
            <a:avLst/>
          </a:prstGeom>
          <a:noFill/>
          <a:ln w="6350" algn="ctr">
            <a:solidFill>
              <a:schemeClr val="bg1">
                <a:lumMod val="50000"/>
              </a:schemeClr>
            </a:solidFill>
            <a:miter lim="800000"/>
            <a:headEnd/>
            <a:tailEnd/>
          </a:ln>
        </p:spPr>
        <p:txBody>
          <a:bodyPr wrap="none" lIns="90000" tIns="46800" rIns="90000" bIns="46800" rtlCol="0" anchor="ctr"/>
          <a:lstStyle/>
          <a:p>
            <a:pPr marL="92075" indent="-92075" algn="ctr"/>
            <a:endParaRPr lang="ko-KR" altLang="en-US" sz="800" dirty="0" smtClean="0">
              <a:solidFill>
                <a:srgbClr val="FFFFFF"/>
              </a:solidFill>
              <a:latin typeface="Trebuchet MS"/>
            </a:endParaRPr>
          </a:p>
        </p:txBody>
      </p:sp>
    </p:spTree>
    <p:extLst>
      <p:ext uri="{BB962C8B-B14F-4D97-AF65-F5344CB8AC3E}">
        <p14:creationId xmlns="" xmlns:p14="http://schemas.microsoft.com/office/powerpoint/2010/main" val="94413960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5"/>
          <p:cNvSpPr txBox="1">
            <a:spLocks/>
          </p:cNvSpPr>
          <p:nvPr/>
        </p:nvSpPr>
        <p:spPr bwMode="auto">
          <a:xfrm>
            <a:off x="630238" y="2795588"/>
            <a:ext cx="7715250" cy="820737"/>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맑은 고딕"/>
              </a:defRPr>
            </a:lvl1pPr>
            <a:lvl2pPr algn="ctr" rtl="0" eaLnBrk="0" fontAlgn="base" latinLnBrk="1" hangingPunct="0">
              <a:spcBef>
                <a:spcPct val="0"/>
              </a:spcBef>
              <a:spcAft>
                <a:spcPct val="0"/>
              </a:spcAft>
              <a:defRPr sz="4400">
                <a:solidFill>
                  <a:schemeClr val="tx1"/>
                </a:solidFill>
                <a:latin typeface="Trebuchet MS" pitchFamily="34" charset="0"/>
                <a:ea typeface="맑은 고딕" pitchFamily="50" charset="-127"/>
                <a:cs typeface="맑은 고딕"/>
              </a:defRPr>
            </a:lvl2pPr>
            <a:lvl3pPr algn="ctr" rtl="0" eaLnBrk="0" fontAlgn="base" latinLnBrk="1" hangingPunct="0">
              <a:spcBef>
                <a:spcPct val="0"/>
              </a:spcBef>
              <a:spcAft>
                <a:spcPct val="0"/>
              </a:spcAft>
              <a:defRPr sz="4400">
                <a:solidFill>
                  <a:schemeClr val="tx1"/>
                </a:solidFill>
                <a:latin typeface="Trebuchet MS" pitchFamily="34" charset="0"/>
                <a:ea typeface="맑은 고딕" pitchFamily="50" charset="-127"/>
                <a:cs typeface="맑은 고딕"/>
              </a:defRPr>
            </a:lvl3pPr>
            <a:lvl4pPr algn="ctr" rtl="0" eaLnBrk="0" fontAlgn="base" latinLnBrk="1" hangingPunct="0">
              <a:spcBef>
                <a:spcPct val="0"/>
              </a:spcBef>
              <a:spcAft>
                <a:spcPct val="0"/>
              </a:spcAft>
              <a:defRPr sz="4400">
                <a:solidFill>
                  <a:schemeClr val="tx1"/>
                </a:solidFill>
                <a:latin typeface="Trebuchet MS" pitchFamily="34" charset="0"/>
                <a:ea typeface="맑은 고딕" pitchFamily="50" charset="-127"/>
                <a:cs typeface="맑은 고딕"/>
              </a:defRPr>
            </a:lvl4pPr>
            <a:lvl5pPr algn="ctr" rtl="0" eaLnBrk="0" fontAlgn="base" latinLnBrk="1" hangingPunct="0">
              <a:spcBef>
                <a:spcPct val="0"/>
              </a:spcBef>
              <a:spcAft>
                <a:spcPct val="0"/>
              </a:spcAft>
              <a:defRPr sz="4400">
                <a:solidFill>
                  <a:schemeClr val="tx1"/>
                </a:solidFill>
                <a:latin typeface="Trebuchet MS" pitchFamily="34" charset="0"/>
                <a:ea typeface="맑은 고딕" pitchFamily="50" charset="-127"/>
                <a:cs typeface="맑은 고딕"/>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a:r>
              <a:rPr kumimoji="0" lang="en-US" altLang="ko-KR" dirty="0" smtClean="0">
                <a:solidFill>
                  <a:schemeClr val="bg1"/>
                </a:solidFill>
              </a:rPr>
              <a:t>Plan – </a:t>
            </a:r>
            <a:r>
              <a:rPr kumimoji="0" lang="en-US" altLang="ko-KR" sz="3600" dirty="0" err="1" smtClean="0">
                <a:solidFill>
                  <a:schemeClr val="bg1"/>
                </a:solidFill>
              </a:rPr>
              <a:t>AmSecure</a:t>
            </a:r>
            <a:r>
              <a:rPr kumimoji="0" lang="en-US" altLang="ko-KR" sz="3600" dirty="0" smtClean="0">
                <a:solidFill>
                  <a:schemeClr val="bg1"/>
                </a:solidFill>
              </a:rPr>
              <a:t> Wealth</a:t>
            </a:r>
          </a:p>
          <a:p>
            <a:pPr algn="l"/>
            <a:r>
              <a:rPr kumimoji="0" lang="en-US" altLang="ko-KR" sz="3600" dirty="0">
                <a:solidFill>
                  <a:schemeClr val="bg1"/>
                </a:solidFill>
              </a:rPr>
              <a:t>	 </a:t>
            </a:r>
            <a:r>
              <a:rPr kumimoji="0" lang="en-US" altLang="ko-KR" sz="3600" dirty="0" smtClean="0">
                <a:solidFill>
                  <a:schemeClr val="bg1"/>
                </a:solidFill>
              </a:rPr>
              <a:t>   (AmGen3+ Premium)</a:t>
            </a:r>
            <a:endParaRPr kumimoji="0" lang="ko-KR" altLang="ko-KR" sz="3600" dirty="0" smtClean="0">
              <a:solidFill>
                <a:schemeClr val="bg1"/>
              </a:solidFill>
            </a:endParaRPr>
          </a:p>
        </p:txBody>
      </p:sp>
    </p:spTree>
    <p:extLst>
      <p:ext uri="{BB962C8B-B14F-4D97-AF65-F5344CB8AC3E}">
        <p14:creationId xmlns="" xmlns:p14="http://schemas.microsoft.com/office/powerpoint/2010/main" val="273993869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ko-KR" sz="1800" smtClean="0"/>
              <a:t>6. Sales Illustration</a:t>
            </a:r>
            <a:endParaRPr lang="en-US" sz="1800" smtClean="0"/>
          </a:p>
        </p:txBody>
      </p:sp>
      <p:sp>
        <p:nvSpPr>
          <p:cNvPr id="39939" name="Content Placeholder 2"/>
          <p:cNvSpPr>
            <a:spLocks noGrp="1"/>
          </p:cNvSpPr>
          <p:nvPr>
            <p:ph idx="5"/>
          </p:nvPr>
        </p:nvSpPr>
        <p:spPr>
          <a:xfrm>
            <a:off x="223838" y="728663"/>
            <a:ext cx="6910387" cy="280987"/>
          </a:xfrm>
          <a:noFill/>
        </p:spPr>
        <p:txBody>
          <a:bodyPr/>
          <a:lstStyle/>
          <a:p>
            <a:pPr marL="0" indent="0">
              <a:buNone/>
            </a:pPr>
            <a:r>
              <a:rPr lang="en-US" altLang="ko-KR" dirty="0"/>
              <a:t>6.3 Plan – </a:t>
            </a:r>
            <a:r>
              <a:rPr lang="en-US" altLang="ko-KR" dirty="0" err="1"/>
              <a:t>AmSecure</a:t>
            </a:r>
            <a:r>
              <a:rPr lang="en-US" altLang="ko-KR" dirty="0"/>
              <a:t> Wealth</a:t>
            </a:r>
            <a:endParaRPr lang="en-US" altLang="ko-KR" dirty="0" smtClean="0"/>
          </a:p>
        </p:txBody>
      </p:sp>
      <p:sp>
        <p:nvSpPr>
          <p:cNvPr id="39940" name="직사각형 233"/>
          <p:cNvSpPr>
            <a:spLocks/>
          </p:cNvSpPr>
          <p:nvPr/>
        </p:nvSpPr>
        <p:spPr bwMode="auto">
          <a:xfrm rot="10800000" flipV="1">
            <a:off x="298450" y="1076325"/>
            <a:ext cx="7056438" cy="5292725"/>
          </a:xfrm>
          <a:prstGeom prst="rect">
            <a:avLst/>
          </a:prstGeom>
          <a:solidFill>
            <a:srgbClr val="FFFFFF"/>
          </a:solidFill>
          <a:ln w="12700" algn="ctr">
            <a:solidFill>
              <a:srgbClr val="606060"/>
            </a:solidFill>
            <a:round/>
            <a:headEnd/>
            <a:tailEnd/>
          </a:ln>
          <a:effectLst>
            <a:outerShdw dist="38100" dir="2700000" algn="ctr" rotWithShape="0">
              <a:srgbClr val="BFBFBF"/>
            </a:outerShdw>
          </a:effectLst>
        </p:spPr>
        <p:txBody>
          <a:bodyPr/>
          <a:lstStyle/>
          <a:p>
            <a:pPr latinLnBrk="0"/>
            <a:endParaRPr kumimoji="0" lang="ko-KR" altLang="en-US">
              <a:latin typeface="Trebuchet MS" pitchFamily="34" charset="0"/>
              <a:ea typeface="맑은 고딕" pitchFamily="50" charset="-127"/>
            </a:endParaRPr>
          </a:p>
        </p:txBody>
      </p:sp>
      <p:sp>
        <p:nvSpPr>
          <p:cNvPr id="39941" name="직사각형 78"/>
          <p:cNvSpPr>
            <a:spLocks noChangeArrowheads="1"/>
          </p:cNvSpPr>
          <p:nvPr/>
        </p:nvSpPr>
        <p:spPr bwMode="auto">
          <a:xfrm>
            <a:off x="298450" y="1076325"/>
            <a:ext cx="7051675" cy="115888"/>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sp>
        <p:nvSpPr>
          <p:cNvPr id="39942" name="직사각형 11"/>
          <p:cNvSpPr>
            <a:spLocks/>
          </p:cNvSpPr>
          <p:nvPr/>
        </p:nvSpPr>
        <p:spPr bwMode="auto">
          <a:xfrm>
            <a:off x="301625" y="1193800"/>
            <a:ext cx="7054850" cy="301625"/>
          </a:xfrm>
          <a:prstGeom prst="rect">
            <a:avLst/>
          </a:prstGeom>
          <a:solidFill>
            <a:srgbClr val="595959"/>
          </a:solidFill>
          <a:ln w="3175" algn="ctr">
            <a:noFill/>
            <a:miter lim="800000"/>
            <a:headEnd/>
            <a:tailEnd/>
          </a:ln>
        </p:spPr>
        <p:txBody>
          <a:bodyPr anchor="ctr"/>
          <a:lstStyle/>
          <a:p>
            <a:pPr indent="2719388" latinLnBrk="0">
              <a:spcBef>
                <a:spcPct val="20000"/>
              </a:spcBef>
            </a:pPr>
            <a:endParaRPr kumimoji="0" lang="ko-KR" altLang="en-US" sz="1100" b="1">
              <a:solidFill>
                <a:srgbClr val="FFFFFF"/>
              </a:solidFill>
              <a:latin typeface="Trebuchet MS" pitchFamily="34" charset="0"/>
              <a:ea typeface="맑은 고딕" pitchFamily="50" charset="-127"/>
            </a:endParaRPr>
          </a:p>
        </p:txBody>
      </p:sp>
      <p:grpSp>
        <p:nvGrpSpPr>
          <p:cNvPr id="39943" name="그룹 170"/>
          <p:cNvGrpSpPr>
            <a:grpSpLocks/>
          </p:cNvGrpSpPr>
          <p:nvPr/>
        </p:nvGrpSpPr>
        <p:grpSpPr bwMode="auto">
          <a:xfrm rot="-8100000">
            <a:off x="597694" y="1234281"/>
            <a:ext cx="212725" cy="214313"/>
            <a:chOff x="3740150" y="525463"/>
            <a:chExt cx="349250" cy="350837"/>
          </a:xfrm>
        </p:grpSpPr>
        <p:cxnSp>
          <p:nvCxnSpPr>
            <p:cNvPr id="9" name="직선 연결선 8"/>
            <p:cNvCxnSpPr/>
            <p:nvPr/>
          </p:nvCxnSpPr>
          <p:spPr bwMode="auto">
            <a:xfrm rot="5400000">
              <a:off x="3568339" y="696287"/>
              <a:ext cx="348237"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0" name="직선 연결선 9"/>
            <p:cNvCxnSpPr/>
            <p:nvPr/>
          </p:nvCxnSpPr>
          <p:spPr bwMode="auto">
            <a:xfrm rot="10800000">
              <a:off x="3741071" y="876373"/>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39944" name="직사각형 21"/>
          <p:cNvSpPr>
            <a:spLocks noChangeArrowheads="1"/>
          </p:cNvSpPr>
          <p:nvPr/>
        </p:nvSpPr>
        <p:spPr bwMode="auto">
          <a:xfrm>
            <a:off x="844550" y="1216025"/>
            <a:ext cx="1279525" cy="261938"/>
          </a:xfrm>
          <a:prstGeom prst="rect">
            <a:avLst/>
          </a:prstGeom>
          <a:noFill/>
          <a:ln w="9525">
            <a:noFill/>
            <a:miter lim="800000"/>
            <a:headEnd/>
            <a:tailEnd/>
          </a:ln>
        </p:spPr>
        <p:txBody>
          <a:bodyPr wrap="none">
            <a:spAutoFit/>
          </a:bodyPr>
          <a:lstStyle/>
          <a:p>
            <a:r>
              <a:rPr kumimoji="0" lang="en-US" altLang="ko-KR" sz="1100" b="1">
                <a:solidFill>
                  <a:srgbClr val="FFFFFF"/>
                </a:solidFill>
                <a:latin typeface="Trebuchet MS" pitchFamily="34" charset="0"/>
                <a:ea typeface="맑은 고딕" pitchFamily="50" charset="-127"/>
              </a:rPr>
              <a:t>Sales Illustration</a:t>
            </a:r>
            <a:endParaRPr lang="ko-KR" altLang="en-US" sz="1100">
              <a:latin typeface="Trebuchet MS" pitchFamily="34" charset="0"/>
              <a:ea typeface="맑은 고딕" pitchFamily="50" charset="-127"/>
            </a:endParaRPr>
          </a:p>
        </p:txBody>
      </p:sp>
      <p:pic>
        <p:nvPicPr>
          <p:cNvPr id="39945" name="Picture 28" descr="C:\Users\08539\Downloads\1403786430_45_Menu.png"/>
          <p:cNvPicPr>
            <a:picLocks noChangeAspect="1" noChangeArrowheads="1"/>
          </p:cNvPicPr>
          <p:nvPr/>
        </p:nvPicPr>
        <p:blipFill>
          <a:blip r:embed="rId3" cstate="print"/>
          <a:srcRect/>
          <a:stretch>
            <a:fillRect/>
          </a:stretch>
        </p:blipFill>
        <p:spPr bwMode="auto">
          <a:xfrm>
            <a:off x="393700" y="1227138"/>
            <a:ext cx="234950" cy="234950"/>
          </a:xfrm>
          <a:prstGeom prst="rect">
            <a:avLst/>
          </a:prstGeom>
          <a:noFill/>
          <a:ln w="9525">
            <a:noFill/>
            <a:miter lim="800000"/>
            <a:headEnd/>
            <a:tailEnd/>
          </a:ln>
        </p:spPr>
      </p:pic>
      <p:grpSp>
        <p:nvGrpSpPr>
          <p:cNvPr id="39946" name="그룹 170"/>
          <p:cNvGrpSpPr>
            <a:grpSpLocks/>
          </p:cNvGrpSpPr>
          <p:nvPr/>
        </p:nvGrpSpPr>
        <p:grpSpPr bwMode="auto">
          <a:xfrm rot="-8100000">
            <a:off x="2108200" y="1233488"/>
            <a:ext cx="212725" cy="215900"/>
            <a:chOff x="3740150" y="525463"/>
            <a:chExt cx="349250" cy="350837"/>
          </a:xfrm>
        </p:grpSpPr>
        <p:cxnSp>
          <p:nvCxnSpPr>
            <p:cNvPr id="17" name="직선 연결선 16"/>
            <p:cNvCxnSpPr/>
            <p:nvPr/>
          </p:nvCxnSpPr>
          <p:spPr bwMode="auto">
            <a:xfrm rot="5400000">
              <a:off x="3586759" y="696322"/>
              <a:ext cx="348258" cy="0"/>
            </a:xfrm>
            <a:prstGeom prst="line">
              <a:avLst/>
            </a:prstGeom>
            <a:noFill/>
            <a:ln w="3175" cap="flat" cmpd="sng" algn="ctr">
              <a:solidFill>
                <a:schemeClr val="bg1">
                  <a:lumMod val="75000"/>
                </a:schemeClr>
              </a:solidFill>
              <a:prstDash val="solid"/>
              <a:round/>
              <a:headEnd type="none" w="med" len="med"/>
              <a:tailEnd type="none"/>
            </a:ln>
            <a:effectLst/>
          </p:spPr>
        </p:cxnSp>
        <p:cxnSp>
          <p:nvCxnSpPr>
            <p:cNvPr id="18" name="직선 연결선 17"/>
            <p:cNvCxnSpPr/>
            <p:nvPr/>
          </p:nvCxnSpPr>
          <p:spPr bwMode="auto">
            <a:xfrm rot="10800000">
              <a:off x="3743836" y="879644"/>
              <a:ext cx="349250" cy="0"/>
            </a:xfrm>
            <a:prstGeom prst="line">
              <a:avLst/>
            </a:prstGeom>
            <a:noFill/>
            <a:ln w="3175" cap="flat" cmpd="sng" algn="ctr">
              <a:solidFill>
                <a:schemeClr val="bg1">
                  <a:lumMod val="75000"/>
                </a:schemeClr>
              </a:solidFill>
              <a:prstDash val="solid"/>
              <a:round/>
              <a:headEnd type="none" w="med" len="med"/>
              <a:tailEnd type="none"/>
            </a:ln>
            <a:effectLst/>
          </p:spPr>
        </p:cxnSp>
      </p:grpSp>
      <p:sp>
        <p:nvSpPr>
          <p:cNvPr id="19" name="직사각형 21"/>
          <p:cNvSpPr>
            <a:spLocks noChangeArrowheads="1"/>
          </p:cNvSpPr>
          <p:nvPr/>
        </p:nvSpPr>
        <p:spPr bwMode="auto">
          <a:xfrm>
            <a:off x="2447925" y="1216025"/>
            <a:ext cx="468313"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defRPr/>
            </a:pPr>
            <a:r>
              <a:rPr kumimoji="0" lang="en-US" altLang="ko-KR" sz="1100" b="1" kern="0" dirty="0">
                <a:solidFill>
                  <a:srgbClr val="FFFFFF"/>
                </a:solidFill>
                <a:latin typeface="Trebuchet MS"/>
                <a:ea typeface="맑은 고딕"/>
              </a:rPr>
              <a:t>Plan</a:t>
            </a:r>
          </a:p>
        </p:txBody>
      </p:sp>
      <p:graphicFrame>
        <p:nvGraphicFramePr>
          <p:cNvPr id="181" name="Group 369"/>
          <p:cNvGraphicFramePr>
            <a:graphicFrameLocks noGrp="1"/>
          </p:cNvGraphicFramePr>
          <p:nvPr>
            <p:extLst>
              <p:ext uri="{D42A27DB-BD31-4B8C-83A1-F6EECF244321}">
                <p14:modId xmlns="" xmlns:p14="http://schemas.microsoft.com/office/powerpoint/2010/main" val="1799404164"/>
              </p:ext>
            </p:extLst>
          </p:nvPr>
        </p:nvGraphicFramePr>
        <p:xfrm>
          <a:off x="7534275" y="917575"/>
          <a:ext cx="2371725" cy="3102315"/>
        </p:xfrm>
        <a:graphic>
          <a:graphicData uri="http://schemas.openxmlformats.org/drawingml/2006/table">
            <a:tbl>
              <a:tblPr/>
              <a:tblGrid>
                <a:gridCol w="255588"/>
                <a:gridCol w="2116137"/>
              </a:tblGrid>
              <a:tr h="39687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p>
                  </a:txBody>
                  <a:tcPr marL="0" marR="0" marT="45701" marB="4570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88900" marR="0" lvl="0" indent="-88900" algn="l" defTabSz="941388" rtl="0" eaLnBrk="1" fontAlgn="base" latinLnBrk="0" hangingPunct="1">
                        <a:lnSpc>
                          <a:spcPct val="120000"/>
                        </a:lnSpc>
                        <a:spcBef>
                          <a:spcPct val="0"/>
                        </a:spcBef>
                        <a:spcAft>
                          <a:spcPct val="0"/>
                        </a:spcAft>
                        <a:buClr>
                          <a:srgbClr val="262673"/>
                        </a:buClr>
                        <a:buSzTx/>
                        <a:buFont typeface="Wingdings" pitchFamily="2" charset="2"/>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[Premium Term] Dropdown:</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5years, 10 years, 20 years</a:t>
                      </a:r>
                    </a:p>
                  </a:txBody>
                  <a:tcPr marL="36000" marR="36000" marT="35984" marB="35984"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r h="396875">
                <a:tc>
                  <a:txBody>
                    <a:bodyPr/>
                    <a:lstStyle/>
                    <a:p>
                      <a:pPr marL="0" marR="0" lvl="0" indent="0" algn="ctr" defTabSz="914400" rtl="0" eaLnBrk="0" fontAlgn="base" latinLnBrk="1" hangingPunct="0">
                        <a:lnSpc>
                          <a:spcPct val="10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0" marR="0" marT="45701" marB="45701"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41388" rtl="0" eaLnBrk="1" fontAlgn="base" latinLnBrk="0" hangingPunct="1">
                        <a:lnSpc>
                          <a:spcPct val="120000"/>
                        </a:lnSpc>
                        <a:spcBef>
                          <a:spcPct val="0"/>
                        </a:spcBef>
                        <a:spcAft>
                          <a:spcPct val="0"/>
                        </a:spcAft>
                        <a:buClr>
                          <a:srgbClr val="262673"/>
                        </a:buClr>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Attachable Rider</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Accident Benefit Rider </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AmMedic</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Flexi Plus Rider Plan 1</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AmMedic</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Flexi Plus Rider Plan 2</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AmMedic</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Flexi Plus Rider Plan 3</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AmMedic</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Flexi Plus Rider Plan 4</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Comprehensive Accident Indemnity Rider </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Critical Illness Term Rider </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Deferred Disability Income Rider </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Dread Disease Waiver of Premium Rider</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Hospitalisation Benefit Rider </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Level Term Rider </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Multi Critical Illness Shield Rider </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Payor Benefit Rider </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Payor Critical Illness Term Rider</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Payor Dread Disease Waiver of Premium Rider</a:t>
                      </a:r>
                    </a:p>
                    <a:p>
                      <a:pPr marL="88900" marR="0" lvl="0" indent="-88900" algn="l" defTabSz="941388" rtl="0" eaLnBrk="1" fontAlgn="base" latinLnBrk="0" hangingPunct="1">
                        <a:lnSpc>
                          <a:spcPct val="120000"/>
                        </a:lnSpc>
                        <a:spcBef>
                          <a:spcPct val="0"/>
                        </a:spcBef>
                        <a:spcAft>
                          <a:spcPct val="0"/>
                        </a:spcAft>
                        <a:buClr>
                          <a:srgbClr val="262673"/>
                        </a:buClr>
                        <a:buSzTx/>
                        <a:buFont typeface="Arial" pitchFamily="34" charset="0"/>
                        <a:buChar char="•"/>
                        <a:tabLst/>
                      </a:pPr>
                      <a:r>
                        <a:rPr kumimoji="0" lang="en-US" altLang="ko-KR" sz="800" b="0" i="0" u="none" strike="noStrike" cap="none" normalizeH="0" baseline="0" smtClean="0">
                          <a:ln>
                            <a:noFill/>
                          </a:ln>
                          <a:solidFill>
                            <a:schemeClr val="tx1"/>
                          </a:solidFill>
                          <a:effectLst/>
                          <a:latin typeface="Trebuchet MS" pitchFamily="34" charset="0"/>
                          <a:ea typeface="맑은 고딕" pitchFamily="50" charset="-127"/>
                          <a:sym typeface="Wingdings 2" pitchFamily="18" charset="2"/>
                        </a:rPr>
                        <a:t>Payor Level Term Rider</a:t>
                      </a:r>
                      <a:endPar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36000" marR="36000" marT="35984" marB="35984"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cxnSp>
        <p:nvCxnSpPr>
          <p:cNvPr id="76" name="직선 연결선 75"/>
          <p:cNvCxnSpPr/>
          <p:nvPr/>
        </p:nvCxnSpPr>
        <p:spPr bwMode="auto">
          <a:xfrm>
            <a:off x="298450" y="1792288"/>
            <a:ext cx="7038975" cy="0"/>
          </a:xfrm>
          <a:prstGeom prst="line">
            <a:avLst/>
          </a:prstGeom>
          <a:noFill/>
          <a:ln w="12700" cap="flat" cmpd="sng" algn="ctr">
            <a:solidFill>
              <a:schemeClr val="bg1">
                <a:lumMod val="50000"/>
              </a:schemeClr>
            </a:solidFill>
            <a:prstDash val="solid"/>
            <a:round/>
            <a:headEnd type="none" w="med" len="med"/>
            <a:tailEnd type="none"/>
          </a:ln>
          <a:effectLst/>
        </p:spPr>
      </p:cxnSp>
      <p:sp>
        <p:nvSpPr>
          <p:cNvPr id="238" name="직사각형 237"/>
          <p:cNvSpPr/>
          <p:nvPr/>
        </p:nvSpPr>
        <p:spPr bwMode="auto">
          <a:xfrm>
            <a:off x="293688" y="1792288"/>
            <a:ext cx="7045325" cy="276225"/>
          </a:xfrm>
          <a:prstGeom prst="rect">
            <a:avLst/>
          </a:prstGeom>
          <a:solidFill>
            <a:srgbClr val="7A93BC"/>
          </a:solidFill>
          <a:ln w="6350" algn="ctr">
            <a:solidFill>
              <a:schemeClr val="bg1">
                <a:lumMod val="50000"/>
              </a:schemeClr>
            </a:solidFill>
            <a:miter lim="800000"/>
            <a:headEnd/>
            <a:tailEnd/>
          </a:ln>
        </p:spPr>
        <p:txBody>
          <a:bodyPr wrap="none" lIns="90000" tIns="46800" rIns="90000" bIns="46800" anchor="ctr"/>
          <a:lstStyle/>
          <a:p>
            <a:pPr marL="92075" indent="-92075">
              <a:defRPr/>
            </a:pPr>
            <a:r>
              <a:rPr lang="en-US" altLang="ko-KR" sz="800">
                <a:solidFill>
                  <a:srgbClr val="FFFFFF"/>
                </a:solidFill>
                <a:latin typeface="Trebuchet MS" pitchFamily="34" charset="0"/>
                <a:ea typeface="맑은 고딕" pitchFamily="50" charset="-127"/>
              </a:rPr>
              <a:t>Basic</a:t>
            </a:r>
            <a:endParaRPr lang="ko-KR" altLang="en-US" sz="800">
              <a:solidFill>
                <a:srgbClr val="FFFFFF"/>
              </a:solidFill>
              <a:latin typeface="Trebuchet MS" pitchFamily="34" charset="0"/>
              <a:ea typeface="맑은 고딕" pitchFamily="50" charset="-127"/>
            </a:endParaRPr>
          </a:p>
        </p:txBody>
      </p:sp>
      <p:sp>
        <p:nvSpPr>
          <p:cNvPr id="246" name="직사각형 245"/>
          <p:cNvSpPr/>
          <p:nvPr/>
        </p:nvSpPr>
        <p:spPr bwMode="auto">
          <a:xfrm>
            <a:off x="293688" y="3475038"/>
            <a:ext cx="7045325" cy="276225"/>
          </a:xfrm>
          <a:prstGeom prst="rect">
            <a:avLst/>
          </a:prstGeom>
          <a:solidFill>
            <a:srgbClr val="7A93BC"/>
          </a:solidFill>
          <a:ln w="6350" algn="ctr">
            <a:solidFill>
              <a:schemeClr val="bg1">
                <a:lumMod val="50000"/>
              </a:schemeClr>
            </a:solidFill>
            <a:miter lim="800000"/>
            <a:headEnd/>
            <a:tailEnd/>
          </a:ln>
        </p:spPr>
        <p:txBody>
          <a:bodyPr wrap="none" lIns="90000" tIns="46800" rIns="90000" bIns="46800" anchor="ctr"/>
          <a:lstStyle/>
          <a:p>
            <a:pPr marL="92075" indent="-92075">
              <a:defRPr/>
            </a:pPr>
            <a:r>
              <a:rPr lang="en-US" altLang="ko-KR" sz="800" dirty="0">
                <a:solidFill>
                  <a:srgbClr val="FFFFFF"/>
                </a:solidFill>
                <a:latin typeface="Trebuchet MS" pitchFamily="34" charset="0"/>
                <a:ea typeface="맑은 고딕" pitchFamily="50" charset="-127"/>
              </a:rPr>
              <a:t>Riders</a:t>
            </a:r>
            <a:endParaRPr lang="ko-KR" altLang="en-US" sz="800" dirty="0">
              <a:solidFill>
                <a:srgbClr val="FFFFFF"/>
              </a:solidFill>
              <a:latin typeface="Trebuchet MS" pitchFamily="34" charset="0"/>
              <a:ea typeface="맑은 고딕" pitchFamily="50" charset="-127"/>
            </a:endParaRPr>
          </a:p>
        </p:txBody>
      </p:sp>
      <p:sp>
        <p:nvSpPr>
          <p:cNvPr id="39970" name="모서리가 둥근 직사각형 50"/>
          <p:cNvSpPr>
            <a:spLocks noChangeArrowheads="1"/>
          </p:cNvSpPr>
          <p:nvPr/>
        </p:nvSpPr>
        <p:spPr bwMode="auto">
          <a:xfrm>
            <a:off x="6472238" y="1808163"/>
            <a:ext cx="739775" cy="24447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Calculate</a:t>
            </a:r>
            <a:endParaRPr kumimoji="0" lang="ko-KR" altLang="en-US" sz="800" b="1">
              <a:latin typeface="맑은 고딕" pitchFamily="50" charset="-127"/>
              <a:ea typeface="맑은 고딕" pitchFamily="50" charset="-127"/>
            </a:endParaRPr>
          </a:p>
        </p:txBody>
      </p:sp>
      <p:graphicFrame>
        <p:nvGraphicFramePr>
          <p:cNvPr id="254" name="Group 381"/>
          <p:cNvGraphicFramePr>
            <a:graphicFrameLocks noGrp="1"/>
          </p:cNvGraphicFramePr>
          <p:nvPr>
            <p:extLst>
              <p:ext uri="{D42A27DB-BD31-4B8C-83A1-F6EECF244321}">
                <p14:modId xmlns="" xmlns:p14="http://schemas.microsoft.com/office/powerpoint/2010/main" val="91573481"/>
              </p:ext>
            </p:extLst>
          </p:nvPr>
        </p:nvGraphicFramePr>
        <p:xfrm>
          <a:off x="307975" y="3751263"/>
          <a:ext cx="7035801" cy="2056711"/>
        </p:xfrm>
        <a:graphic>
          <a:graphicData uri="http://schemas.openxmlformats.org/drawingml/2006/table">
            <a:tbl>
              <a:tblPr/>
              <a:tblGrid>
                <a:gridCol w="347043"/>
                <a:gridCol w="821410"/>
                <a:gridCol w="2356432"/>
                <a:gridCol w="411480"/>
                <a:gridCol w="1549718"/>
                <a:gridCol w="1549718"/>
              </a:tblGrid>
              <a:tr h="286093">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36002" marR="36002" marT="45693" marB="45693"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Code</a:t>
                      </a:r>
                    </a:p>
                  </a:txBody>
                  <a:tcPr marL="36002" marR="36002" marT="45693" marB="45693"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Rider Name</a:t>
                      </a:r>
                    </a:p>
                  </a:txBody>
                  <a:tcPr marL="36002" marR="36002" marT="45693" marB="45693"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Term</a:t>
                      </a:r>
                    </a:p>
                  </a:txBody>
                  <a:tcPr marL="36002" marR="36002" marT="45693" marB="45693"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Sum Assured</a:t>
                      </a:r>
                    </a:p>
                  </a:txBody>
                  <a:tcPr marL="36002" marR="36002" marT="45693" marB="45693" anchor="ctr" horzOverflow="overflow">
                    <a:lnL w="3175" cap="flat" cmpd="sng" algn="ctr">
                      <a:solidFill>
                        <a:srgbClr val="7F7F7F"/>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449263" rtl="0" eaLnBrk="1" fontAlgn="base" latinLnBrk="0" hangingPunct="1">
                        <a:lnSpc>
                          <a:spcPct val="83000"/>
                        </a:lnSpc>
                        <a:spcBef>
                          <a:spcPts val="175"/>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Premium</a:t>
                      </a:r>
                    </a:p>
                  </a:txBody>
                  <a:tcPr marL="36002" marR="36002" marT="45693" marB="45693" anchor="ctr" horzOverflow="overflow">
                    <a:lnL w="12700"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rgbClr val="DDDDDD"/>
                    </a:solidFill>
                  </a:tcPr>
                </a:tc>
              </a:tr>
              <a:tr h="29510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ABLP</a:t>
                      </a: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lang="en-US" altLang="ko-KR" sz="800" dirty="0" smtClean="0">
                          <a:effectLst/>
                        </a:rPr>
                        <a:t>Multi</a:t>
                      </a:r>
                      <a:r>
                        <a:rPr lang="en-US" altLang="ko-KR" sz="800" baseline="0" dirty="0" smtClean="0">
                          <a:effectLst/>
                        </a:rPr>
                        <a:t> Critical Illness Shield</a:t>
                      </a: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90004"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12700"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9510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kumimoji="0" lang="en-US" altLang="ko-KR" sz="800" b="0" i="0" u="none" strike="noStrike" cap="none" normalizeH="0" baseline="0" dirty="0" err="1" smtClean="0">
                          <a:ln>
                            <a:noFill/>
                          </a:ln>
                          <a:solidFill>
                            <a:schemeClr val="tx1"/>
                          </a:solidFill>
                          <a:effectLst/>
                          <a:latin typeface="Trebuchet MS" pitchFamily="34" charset="0"/>
                          <a:ea typeface="맑은 고딕" pitchFamily="50" charset="-127"/>
                          <a:sym typeface="Wingdings 2" pitchFamily="18" charset="2"/>
                        </a:rPr>
                        <a:t>AmMedic</a:t>
                      </a: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 Flexi Plus</a:t>
                      </a: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90004"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12700"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9510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CAILP</a:t>
                      </a: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Comprehensive Accident Indemnity Benefit</a:t>
                      </a: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90004"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12700"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9510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CITX</a:t>
                      </a: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Critical Illness Term Rider</a:t>
                      </a: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90004"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12700"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9510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DDILP</a:t>
                      </a: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Deferred Disability Income Rider</a:t>
                      </a: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90004"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12700"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r h="29510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endParaRPr>
                    </a:p>
                  </a:txBody>
                  <a:tcPr marL="0" marR="0" marT="0" marB="0" anchor="ctr" horzOverflow="overflow">
                    <a:lnL>
                      <a:noFill/>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kumimoji="0" lang="en-US" altLang="ko-KR"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rPr>
                        <a:t>HBRLP</a:t>
                      </a:r>
                      <a:endParaRPr kumimoji="0" lang="ko-KR" altLang="en-US" sz="800" b="0" i="0" u="none" strike="noStrike" kern="1200" cap="none" normalizeH="0" baseline="0" dirty="0" smtClean="0">
                        <a:ln>
                          <a:noFill/>
                        </a:ln>
                        <a:solidFill>
                          <a:schemeClr val="tx1"/>
                        </a:solidFill>
                        <a:effectLst/>
                        <a:latin typeface="Trebuchet MS" pitchFamily="34" charset="0"/>
                        <a:ea typeface="맑은 고딕" pitchFamily="50" charset="-127"/>
                        <a:cs typeface="+mn-cs"/>
                        <a:sym typeface="Wingdings 2" pitchFamily="18" charset="2"/>
                      </a:endParaRPr>
                    </a:p>
                  </a:txBody>
                  <a:tcPr marL="72003"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92075" marR="0" lvl="0" indent="-92075" algn="l" defTabSz="914400" rtl="0" eaLnBrk="1" fontAlgn="base" latinLnBrk="0" hangingPunct="1">
                        <a:lnSpc>
                          <a:spcPct val="100000"/>
                        </a:lnSpc>
                        <a:spcBef>
                          <a:spcPct val="0"/>
                        </a:spcBef>
                        <a:spcAft>
                          <a:spcPct val="0"/>
                        </a:spcAft>
                        <a:buClrTx/>
                        <a:buSzTx/>
                        <a:buFontTx/>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Hospitalization Benefit Rider</a:t>
                      </a: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90004"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3175" cap="flat" cmpd="sng" algn="ctr">
                      <a:solidFill>
                        <a:srgbClr val="7F7F7F"/>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0" lang="ko-KR" altLang="en-US"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endParaRPr>
                    </a:p>
                  </a:txBody>
                  <a:tcPr marL="0" marR="0" marT="0" marB="0" anchor="ctr" horzOverflow="overflow">
                    <a:lnL w="12700"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40000" name="직사각형 270"/>
          <p:cNvSpPr>
            <a:spLocks noChangeArrowheads="1"/>
          </p:cNvSpPr>
          <p:nvPr/>
        </p:nvSpPr>
        <p:spPr bwMode="auto">
          <a:xfrm>
            <a:off x="393700" y="2898775"/>
            <a:ext cx="1054100"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u="sng">
                <a:latin typeface="맑은 고딕" pitchFamily="50" charset="-127"/>
                <a:ea typeface="맑은 고딕" pitchFamily="50" charset="-127"/>
              </a:rPr>
              <a:t>Sum Assured (RM)</a:t>
            </a:r>
            <a:endParaRPr kumimoji="0" lang="ko-KR" altLang="en-US" sz="800" u="sng">
              <a:latin typeface="맑은 고딕" pitchFamily="50" charset="-127"/>
              <a:ea typeface="맑은 고딕" pitchFamily="50" charset="-127"/>
            </a:endParaRPr>
          </a:p>
        </p:txBody>
      </p:sp>
      <p:sp>
        <p:nvSpPr>
          <p:cNvPr id="278" name="AutoShape 318"/>
          <p:cNvSpPr>
            <a:spLocks noChangeArrowheads="1"/>
          </p:cNvSpPr>
          <p:nvPr/>
        </p:nvSpPr>
        <p:spPr bwMode="auto">
          <a:xfrm>
            <a:off x="1651000" y="2878138"/>
            <a:ext cx="201295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50000</a:t>
            </a:r>
          </a:p>
        </p:txBody>
      </p:sp>
      <p:pic>
        <p:nvPicPr>
          <p:cNvPr id="40003" name="그림 293" descr="ico_radioOff.png"/>
          <p:cNvPicPr>
            <a:picLocks noChangeAspect="1"/>
          </p:cNvPicPr>
          <p:nvPr/>
        </p:nvPicPr>
        <p:blipFill>
          <a:blip r:embed="rId4" cstate="print"/>
          <a:srcRect/>
          <a:stretch>
            <a:fillRect/>
          </a:stretch>
        </p:blipFill>
        <p:spPr bwMode="auto">
          <a:xfrm>
            <a:off x="379413" y="4102417"/>
            <a:ext cx="190500" cy="190500"/>
          </a:xfrm>
          <a:prstGeom prst="rect">
            <a:avLst/>
          </a:prstGeom>
          <a:noFill/>
          <a:ln w="9525">
            <a:noFill/>
            <a:miter lim="800000"/>
            <a:headEnd/>
            <a:tailEnd/>
          </a:ln>
        </p:spPr>
      </p:pic>
      <p:sp>
        <p:nvSpPr>
          <p:cNvPr id="40004" name="직사각형 270"/>
          <p:cNvSpPr>
            <a:spLocks noChangeArrowheads="1"/>
          </p:cNvSpPr>
          <p:nvPr/>
        </p:nvSpPr>
        <p:spPr bwMode="auto">
          <a:xfrm>
            <a:off x="403225" y="2209800"/>
            <a:ext cx="661988"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Plan Code</a:t>
            </a:r>
            <a:endParaRPr kumimoji="0" lang="ko-KR" altLang="en-US" sz="800">
              <a:latin typeface="맑은 고딕" pitchFamily="50" charset="-127"/>
              <a:ea typeface="맑은 고딕" pitchFamily="50" charset="-127"/>
            </a:endParaRPr>
          </a:p>
        </p:txBody>
      </p:sp>
      <p:sp>
        <p:nvSpPr>
          <p:cNvPr id="296" name="AutoShape 318"/>
          <p:cNvSpPr>
            <a:spLocks noChangeArrowheads="1"/>
          </p:cNvSpPr>
          <p:nvPr/>
        </p:nvSpPr>
        <p:spPr bwMode="auto">
          <a:xfrm>
            <a:off x="1649413" y="2190750"/>
            <a:ext cx="2014537"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smtClean="0">
                <a:solidFill>
                  <a:schemeClr val="bg1">
                    <a:lumMod val="50000"/>
                  </a:schemeClr>
                </a:solidFill>
                <a:latin typeface="Trebuchet MS"/>
                <a:ea typeface="맑은 고딕" pitchFamily="50" charset="-127"/>
              </a:rPr>
              <a:t>3GP</a:t>
            </a:r>
            <a:endParaRPr kumimoji="0" lang="en-US" altLang="ko-KR" sz="700" dirty="0">
              <a:solidFill>
                <a:schemeClr val="bg1">
                  <a:lumMod val="50000"/>
                </a:schemeClr>
              </a:solidFill>
              <a:latin typeface="Trebuchet MS"/>
              <a:ea typeface="맑은 고딕" pitchFamily="50" charset="-127"/>
            </a:endParaRPr>
          </a:p>
        </p:txBody>
      </p:sp>
      <p:sp>
        <p:nvSpPr>
          <p:cNvPr id="40006" name="직사각형 270"/>
          <p:cNvSpPr>
            <a:spLocks noChangeArrowheads="1"/>
          </p:cNvSpPr>
          <p:nvPr/>
        </p:nvSpPr>
        <p:spPr bwMode="auto">
          <a:xfrm>
            <a:off x="3919538" y="2208213"/>
            <a:ext cx="693737" cy="195262"/>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Plan Name</a:t>
            </a:r>
            <a:endParaRPr kumimoji="0" lang="ko-KR" altLang="en-US" sz="800">
              <a:latin typeface="맑은 고딕" pitchFamily="50" charset="-127"/>
              <a:ea typeface="맑은 고딕" pitchFamily="50" charset="-127"/>
            </a:endParaRPr>
          </a:p>
        </p:txBody>
      </p:sp>
      <p:sp>
        <p:nvSpPr>
          <p:cNvPr id="298" name="AutoShape 318"/>
          <p:cNvSpPr>
            <a:spLocks noChangeArrowheads="1"/>
          </p:cNvSpPr>
          <p:nvPr/>
        </p:nvSpPr>
        <p:spPr bwMode="auto">
          <a:xfrm>
            <a:off x="5159375" y="2179638"/>
            <a:ext cx="2012950"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smtClean="0">
                <a:solidFill>
                  <a:schemeClr val="bg1">
                    <a:lumMod val="50000"/>
                  </a:schemeClr>
                </a:solidFill>
                <a:latin typeface="Trebuchet MS"/>
                <a:ea typeface="맑은 고딕" pitchFamily="50" charset="-127"/>
              </a:rPr>
              <a:t>AmGen3+ Premium</a:t>
            </a:r>
            <a:endParaRPr kumimoji="0" lang="en-US" altLang="ko-KR" sz="700" dirty="0">
              <a:solidFill>
                <a:schemeClr val="bg1">
                  <a:lumMod val="50000"/>
                </a:schemeClr>
              </a:solidFill>
              <a:latin typeface="Trebuchet MS"/>
              <a:ea typeface="맑은 고딕" pitchFamily="50" charset="-127"/>
            </a:endParaRPr>
          </a:p>
        </p:txBody>
      </p:sp>
      <p:sp>
        <p:nvSpPr>
          <p:cNvPr id="79" name="AutoShape 318"/>
          <p:cNvSpPr>
            <a:spLocks noChangeArrowheads="1"/>
          </p:cNvSpPr>
          <p:nvPr/>
        </p:nvSpPr>
        <p:spPr bwMode="auto">
          <a:xfrm>
            <a:off x="6122988" y="4077017"/>
            <a:ext cx="1087437" cy="215900"/>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Disable Input</a:t>
            </a:r>
          </a:p>
        </p:txBody>
      </p:sp>
      <p:sp>
        <p:nvSpPr>
          <p:cNvPr id="40009" name="직사각형 270"/>
          <p:cNvSpPr>
            <a:spLocks noChangeArrowheads="1"/>
          </p:cNvSpPr>
          <p:nvPr/>
        </p:nvSpPr>
        <p:spPr bwMode="auto">
          <a:xfrm>
            <a:off x="5775325" y="4077017"/>
            <a:ext cx="347663" cy="215900"/>
          </a:xfrm>
          <a:prstGeom prst="rect">
            <a:avLst/>
          </a:prstGeom>
          <a:noFill/>
          <a:ln w="9525">
            <a:noFill/>
            <a:miter lim="800000"/>
            <a:headEnd/>
            <a:tailEnd/>
          </a:ln>
        </p:spPr>
        <p:txBody>
          <a:bodyPr>
            <a:spAutoFit/>
          </a:bodyPr>
          <a:lstStyle/>
          <a:p>
            <a:pPr marL="92075" indent="-92075" algn="ctr"/>
            <a:r>
              <a:rPr lang="en-US" altLang="ko-KR" sz="800" dirty="0">
                <a:latin typeface="맑은 고딕" pitchFamily="50" charset="-127"/>
                <a:ea typeface="맑은 고딕" pitchFamily="50" charset="-127"/>
              </a:rPr>
              <a:t>RM</a:t>
            </a:r>
            <a:endParaRPr lang="ko-KR" altLang="en-US" sz="800" dirty="0">
              <a:latin typeface="맑은 고딕" pitchFamily="50" charset="-127"/>
              <a:ea typeface="맑은 고딕" pitchFamily="50" charset="-127"/>
            </a:endParaRPr>
          </a:p>
        </p:txBody>
      </p:sp>
      <p:pic>
        <p:nvPicPr>
          <p:cNvPr id="40013" name="Picture 3" descr="C:\업무\UI icons\Back iCon\1403880526_circle_info_more-information_detail.png"/>
          <p:cNvPicPr>
            <a:picLocks noChangeAspect="1" noChangeArrowheads="1"/>
          </p:cNvPicPr>
          <p:nvPr/>
        </p:nvPicPr>
        <p:blipFill>
          <a:blip r:embed="rId5" cstate="print"/>
          <a:srcRect/>
          <a:stretch>
            <a:fillRect/>
          </a:stretch>
        </p:blipFill>
        <p:spPr bwMode="auto">
          <a:xfrm>
            <a:off x="3536950" y="4088130"/>
            <a:ext cx="217488" cy="219075"/>
          </a:xfrm>
          <a:prstGeom prst="rect">
            <a:avLst/>
          </a:prstGeom>
          <a:noFill/>
          <a:ln w="9525">
            <a:noFill/>
            <a:miter lim="800000"/>
            <a:headEnd/>
            <a:tailEnd/>
          </a:ln>
        </p:spPr>
      </p:pic>
      <p:sp>
        <p:nvSpPr>
          <p:cNvPr id="94" name="십자형 171"/>
          <p:cNvSpPr>
            <a:spLocks noChangeArrowheads="1"/>
          </p:cNvSpPr>
          <p:nvPr/>
        </p:nvSpPr>
        <p:spPr bwMode="auto">
          <a:xfrm rot="2700000">
            <a:off x="7101681" y="1243807"/>
            <a:ext cx="173037" cy="177800"/>
          </a:xfrm>
          <a:prstGeom prst="plus">
            <a:avLst>
              <a:gd name="adj" fmla="val 3940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none" lIns="0" tIns="0" rIns="0" bIns="0" anchor="ctr"/>
          <a:lstStyle/>
          <a:p>
            <a:pPr algn="ctr">
              <a:defRPr/>
            </a:pPr>
            <a:endParaRPr lang="ko-KR" altLang="en-US" sz="1200">
              <a:latin typeface="Trebuchet MS" pitchFamily="34" charset="0"/>
              <a:ea typeface="맑은 고딕" pitchFamily="50" charset="-127"/>
            </a:endParaRPr>
          </a:p>
        </p:txBody>
      </p:sp>
      <p:sp>
        <p:nvSpPr>
          <p:cNvPr id="95" name="직사각형 2"/>
          <p:cNvSpPr>
            <a:spLocks noChangeArrowheads="1"/>
          </p:cNvSpPr>
          <p:nvPr/>
        </p:nvSpPr>
        <p:spPr bwMode="auto">
          <a:xfrm>
            <a:off x="5683250" y="1208088"/>
            <a:ext cx="968375" cy="246062"/>
          </a:xfrm>
          <a:prstGeom prst="rect">
            <a:avLst/>
          </a:prstGeom>
          <a:solidFill>
            <a:schemeClr val="bg1">
              <a:lumMod val="85000"/>
            </a:schemeClr>
          </a:solidFill>
          <a:ln w="9525">
            <a:solidFill>
              <a:schemeClr val="bg2"/>
            </a:solidFill>
            <a:miter lim="800000"/>
            <a:headEnd/>
            <a:tailEnd/>
          </a:ln>
        </p:spPr>
        <p:txBody>
          <a:bodyPr lIns="0" anchor="ctr">
            <a:spAutoFit/>
          </a:bodyPr>
          <a:lstStyle/>
          <a:p>
            <a:pPr algn="ctr" latinLnBrk="0">
              <a:defRPr/>
            </a:pPr>
            <a:r>
              <a:rPr lang="en-US" altLang="ko-KR" dirty="0">
                <a:ea typeface="맑은 고딕" pitchFamily="50" charset="-127"/>
              </a:rPr>
              <a:t>English  </a:t>
            </a:r>
            <a:endParaRPr lang="ko-KR" altLang="en-US" dirty="0">
              <a:ea typeface="맑은 고딕" pitchFamily="50" charset="-127"/>
            </a:endParaRPr>
          </a:p>
        </p:txBody>
      </p:sp>
      <p:sp>
        <p:nvSpPr>
          <p:cNvPr id="98" name="순서도: 병합 97"/>
          <p:cNvSpPr/>
          <p:nvPr/>
        </p:nvSpPr>
        <p:spPr bwMode="auto">
          <a:xfrm>
            <a:off x="6451600" y="1298575"/>
            <a:ext cx="122238" cy="88900"/>
          </a:xfrm>
          <a:prstGeom prst="flowChartMerge">
            <a:avLst/>
          </a:prstGeom>
          <a:solidFill>
            <a:schemeClr val="tx1">
              <a:lumMod val="75000"/>
              <a:lumOff val="25000"/>
            </a:schemeClr>
          </a:solidFill>
          <a:ln w="6350" algn="ctr">
            <a:solidFill>
              <a:schemeClr val="bg1">
                <a:lumMod val="50000"/>
              </a:schemeClr>
            </a:solidFill>
            <a:miter lim="800000"/>
            <a:headEnd/>
            <a:tailEnd/>
          </a:ln>
        </p:spPr>
        <p:txBody>
          <a:bodyPr wrap="none" lIns="90000" tIns="46800" rIns="90000" bIns="46800" anchor="ctr"/>
          <a:lstStyle/>
          <a:p>
            <a:pPr marL="92075" indent="-92075" algn="ctr" latinLnBrk="0">
              <a:defRPr/>
            </a:pPr>
            <a:endParaRPr lang="ko-KR" altLang="en-US" sz="800">
              <a:solidFill>
                <a:srgbClr val="FFFFFF"/>
              </a:solidFill>
              <a:latin typeface="Trebuchet MS" pitchFamily="34" charset="0"/>
              <a:ea typeface="맑은 고딕" pitchFamily="50" charset="-127"/>
            </a:endParaRPr>
          </a:p>
        </p:txBody>
      </p:sp>
      <p:pic>
        <p:nvPicPr>
          <p:cNvPr id="40019" name="그림 105"/>
          <p:cNvPicPr>
            <a:picLocks noChangeAspect="1"/>
          </p:cNvPicPr>
          <p:nvPr/>
        </p:nvPicPr>
        <p:blipFill>
          <a:blip r:embed="rId6" cstate="print"/>
          <a:srcRect/>
          <a:stretch>
            <a:fillRect/>
          </a:stretch>
        </p:blipFill>
        <p:spPr bwMode="auto">
          <a:xfrm>
            <a:off x="6751638" y="1216025"/>
            <a:ext cx="250825" cy="250825"/>
          </a:xfrm>
          <a:prstGeom prst="rect">
            <a:avLst/>
          </a:prstGeom>
          <a:noFill/>
          <a:ln w="9525">
            <a:noFill/>
            <a:miter lim="800000"/>
            <a:headEnd/>
            <a:tailEnd/>
          </a:ln>
        </p:spPr>
      </p:pic>
      <p:sp>
        <p:nvSpPr>
          <p:cNvPr id="40042" name="모서리가 둥근 직사각형 50"/>
          <p:cNvSpPr>
            <a:spLocks noChangeArrowheads="1"/>
          </p:cNvSpPr>
          <p:nvPr/>
        </p:nvSpPr>
        <p:spPr bwMode="auto">
          <a:xfrm>
            <a:off x="5240338" y="1808163"/>
            <a:ext cx="955675" cy="24447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Preference</a:t>
            </a:r>
            <a:endParaRPr kumimoji="0" lang="ko-KR" altLang="en-US" sz="800" b="1">
              <a:latin typeface="맑은 고딕" pitchFamily="50" charset="-127"/>
              <a:ea typeface="맑은 고딕" pitchFamily="50" charset="-127"/>
            </a:endParaRPr>
          </a:p>
        </p:txBody>
      </p:sp>
      <p:sp>
        <p:nvSpPr>
          <p:cNvPr id="80" name="직사각형 270"/>
          <p:cNvSpPr>
            <a:spLocks noChangeArrowheads="1"/>
          </p:cNvSpPr>
          <p:nvPr/>
        </p:nvSpPr>
        <p:spPr bwMode="auto">
          <a:xfrm>
            <a:off x="396875" y="3221038"/>
            <a:ext cx="1101584"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Frequency Payment</a:t>
            </a:r>
            <a:endParaRPr kumimoji="0" lang="ko-KR" altLang="en-US" sz="800" dirty="0">
              <a:latin typeface="맑은 고딕" pitchFamily="50" charset="-127"/>
              <a:ea typeface="맑은 고딕" pitchFamily="50" charset="-127"/>
            </a:endParaRPr>
          </a:p>
        </p:txBody>
      </p:sp>
      <p:grpSp>
        <p:nvGrpSpPr>
          <p:cNvPr id="81" name="그룹 300"/>
          <p:cNvGrpSpPr>
            <a:grpSpLocks/>
          </p:cNvGrpSpPr>
          <p:nvPr/>
        </p:nvGrpSpPr>
        <p:grpSpPr bwMode="auto">
          <a:xfrm>
            <a:off x="1647984" y="3205798"/>
            <a:ext cx="2012950" cy="215900"/>
            <a:chOff x="7133019" y="4307555"/>
            <a:chExt cx="2015921" cy="217261"/>
          </a:xfrm>
        </p:grpSpPr>
        <p:sp>
          <p:nvSpPr>
            <p:cNvPr id="82" name="모서리가 둥근 직사각형 258"/>
            <p:cNvSpPr>
              <a:spLocks noChangeArrowheads="1"/>
            </p:cNvSpPr>
            <p:nvPr/>
          </p:nvSpPr>
          <p:spPr bwMode="auto">
            <a:xfrm>
              <a:off x="7133019" y="4307555"/>
              <a:ext cx="2015921"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83" name="그룹 104"/>
            <p:cNvGrpSpPr>
              <a:grpSpLocks/>
            </p:cNvGrpSpPr>
            <p:nvPr/>
          </p:nvGrpSpPr>
          <p:grpSpPr bwMode="auto">
            <a:xfrm rot="2487701">
              <a:off x="9006775" y="4365089"/>
              <a:ext cx="98570" cy="105387"/>
              <a:chOff x="5456484" y="417348"/>
              <a:chExt cx="191386" cy="204618"/>
            </a:xfrm>
          </p:grpSpPr>
          <p:sp>
            <p:nvSpPr>
              <p:cNvPr id="84" name="타원 83"/>
              <p:cNvSpPr/>
              <p:nvPr/>
            </p:nvSpPr>
            <p:spPr bwMode="auto">
              <a:xfrm>
                <a:off x="5457456" y="416438"/>
                <a:ext cx="19138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85" name="1/2 액자 84"/>
              <p:cNvSpPr/>
              <p:nvPr/>
            </p:nvSpPr>
            <p:spPr bwMode="auto">
              <a:xfrm rot="11089016">
                <a:off x="5501627" y="473922"/>
                <a:ext cx="77171"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86" name="직사각형 270"/>
          <p:cNvSpPr>
            <a:spLocks noChangeArrowheads="1"/>
          </p:cNvSpPr>
          <p:nvPr/>
        </p:nvSpPr>
        <p:spPr bwMode="auto">
          <a:xfrm>
            <a:off x="396875" y="2546350"/>
            <a:ext cx="728084"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Policy Term</a:t>
            </a:r>
            <a:endParaRPr kumimoji="0" lang="ko-KR" altLang="en-US" sz="800" dirty="0">
              <a:latin typeface="맑은 고딕" pitchFamily="50" charset="-127"/>
              <a:ea typeface="맑은 고딕" pitchFamily="50" charset="-127"/>
            </a:endParaRPr>
          </a:p>
        </p:txBody>
      </p:sp>
      <p:sp>
        <p:nvSpPr>
          <p:cNvPr id="87" name="AutoShape 318"/>
          <p:cNvSpPr>
            <a:spLocks noChangeArrowheads="1"/>
          </p:cNvSpPr>
          <p:nvPr/>
        </p:nvSpPr>
        <p:spPr bwMode="auto">
          <a:xfrm>
            <a:off x="1647825" y="2525713"/>
            <a:ext cx="2014537" cy="238125"/>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smtClean="0">
                <a:solidFill>
                  <a:schemeClr val="bg1">
                    <a:lumMod val="50000"/>
                  </a:schemeClr>
                </a:solidFill>
                <a:latin typeface="Trebuchet MS"/>
                <a:ea typeface="맑은 고딕" pitchFamily="50" charset="-127"/>
              </a:rPr>
              <a:t>55</a:t>
            </a:r>
            <a:endParaRPr kumimoji="0" lang="en-US" altLang="ko-KR" sz="700" dirty="0">
              <a:solidFill>
                <a:schemeClr val="bg1">
                  <a:lumMod val="50000"/>
                </a:schemeClr>
              </a:solidFill>
              <a:latin typeface="Trebuchet MS"/>
              <a:ea typeface="맑은 고딕" pitchFamily="50" charset="-127"/>
            </a:endParaRPr>
          </a:p>
        </p:txBody>
      </p:sp>
      <p:sp>
        <p:nvSpPr>
          <p:cNvPr id="20" name="직사각형 125"/>
          <p:cNvSpPr>
            <a:spLocks noChangeArrowheads="1"/>
          </p:cNvSpPr>
          <p:nvPr/>
        </p:nvSpPr>
        <p:spPr bwMode="auto">
          <a:xfrm>
            <a:off x="293688" y="6056313"/>
            <a:ext cx="7056437" cy="303212"/>
          </a:xfrm>
          <a:prstGeom prst="rect">
            <a:avLst/>
          </a:prstGeom>
          <a:solidFill>
            <a:schemeClr val="tx1">
              <a:lumMod val="65000"/>
              <a:lumOff val="35000"/>
            </a:schemeClr>
          </a:solidFill>
          <a:ln w="6350" algn="ctr">
            <a:solidFill>
              <a:schemeClr val="tx1">
                <a:lumMod val="65000"/>
                <a:lumOff val="35000"/>
              </a:schemeClr>
            </a:solidFill>
            <a:miter lim="800000"/>
            <a:headEnd/>
            <a:tailEnd/>
          </a:ln>
          <a:effectLst>
            <a:outerShdw dist="25400" dir="16200000" rotWithShape="0">
              <a:schemeClr val="tx2">
                <a:alpha val="28000"/>
              </a:schemeClr>
            </a:outerShdw>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39949" name="모서리가 둥근 직사각형 89"/>
          <p:cNvSpPr>
            <a:spLocks noChangeArrowheads="1"/>
          </p:cNvSpPr>
          <p:nvPr/>
        </p:nvSpPr>
        <p:spPr bwMode="auto">
          <a:xfrm>
            <a:off x="393700" y="6078538"/>
            <a:ext cx="514350"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Back</a:t>
            </a:r>
            <a:endParaRPr kumimoji="0" lang="ko-KR" altLang="en-US" sz="800" b="1">
              <a:latin typeface="맑은 고딕" pitchFamily="50" charset="-127"/>
              <a:ea typeface="맑은 고딕" pitchFamily="50" charset="-127"/>
            </a:endParaRPr>
          </a:p>
        </p:txBody>
      </p:sp>
      <p:sp>
        <p:nvSpPr>
          <p:cNvPr id="40020" name="모서리가 둥근 직사각형 89"/>
          <p:cNvSpPr>
            <a:spLocks noChangeArrowheads="1"/>
          </p:cNvSpPr>
          <p:nvPr/>
        </p:nvSpPr>
        <p:spPr bwMode="auto">
          <a:xfrm>
            <a:off x="5175250" y="6078538"/>
            <a:ext cx="601663"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Reference</a:t>
            </a:r>
            <a:endParaRPr kumimoji="0" lang="ko-KR" altLang="en-US" sz="800" b="1">
              <a:latin typeface="맑은 고딕" pitchFamily="50" charset="-127"/>
              <a:ea typeface="맑은 고딕" pitchFamily="50" charset="-127"/>
            </a:endParaRPr>
          </a:p>
        </p:txBody>
      </p:sp>
      <p:sp>
        <p:nvSpPr>
          <p:cNvPr id="40021" name="모서리가 둥근 직사각형 89"/>
          <p:cNvSpPr>
            <a:spLocks noChangeArrowheads="1"/>
          </p:cNvSpPr>
          <p:nvPr/>
        </p:nvSpPr>
        <p:spPr bwMode="auto">
          <a:xfrm>
            <a:off x="5822950" y="6078538"/>
            <a:ext cx="600075"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Brochure</a:t>
            </a:r>
            <a:endParaRPr kumimoji="0" lang="ko-KR" altLang="en-US" sz="800" b="1">
              <a:latin typeface="맑은 고딕" pitchFamily="50" charset="-127"/>
              <a:ea typeface="맑은 고딕" pitchFamily="50" charset="-127"/>
            </a:endParaRPr>
          </a:p>
        </p:txBody>
      </p:sp>
      <p:pic>
        <p:nvPicPr>
          <p:cNvPr id="69" name="그림 293" descr="ico_radioOff.png"/>
          <p:cNvPicPr>
            <a:picLocks noChangeAspect="1"/>
          </p:cNvPicPr>
          <p:nvPr/>
        </p:nvPicPr>
        <p:blipFill>
          <a:blip r:embed="rId4" cstate="print"/>
          <a:srcRect/>
          <a:stretch>
            <a:fillRect/>
          </a:stretch>
        </p:blipFill>
        <p:spPr bwMode="auto">
          <a:xfrm>
            <a:off x="379413" y="4376737"/>
            <a:ext cx="190500" cy="190500"/>
          </a:xfrm>
          <a:prstGeom prst="rect">
            <a:avLst/>
          </a:prstGeom>
          <a:noFill/>
          <a:ln w="9525">
            <a:noFill/>
            <a:miter lim="800000"/>
            <a:headEnd/>
            <a:tailEnd/>
          </a:ln>
        </p:spPr>
      </p:pic>
      <p:pic>
        <p:nvPicPr>
          <p:cNvPr id="70" name="그림 293" descr="ico_radioOff.png"/>
          <p:cNvPicPr>
            <a:picLocks noChangeAspect="1"/>
          </p:cNvPicPr>
          <p:nvPr/>
        </p:nvPicPr>
        <p:blipFill>
          <a:blip r:embed="rId4" cstate="print"/>
          <a:srcRect/>
          <a:stretch>
            <a:fillRect/>
          </a:stretch>
        </p:blipFill>
        <p:spPr bwMode="auto">
          <a:xfrm>
            <a:off x="379413" y="4681537"/>
            <a:ext cx="190500" cy="190500"/>
          </a:xfrm>
          <a:prstGeom prst="rect">
            <a:avLst/>
          </a:prstGeom>
          <a:noFill/>
          <a:ln w="9525">
            <a:noFill/>
            <a:miter lim="800000"/>
            <a:headEnd/>
            <a:tailEnd/>
          </a:ln>
        </p:spPr>
      </p:pic>
      <p:pic>
        <p:nvPicPr>
          <p:cNvPr id="71" name="그림 293" descr="ico_radioOff.png"/>
          <p:cNvPicPr>
            <a:picLocks noChangeAspect="1"/>
          </p:cNvPicPr>
          <p:nvPr/>
        </p:nvPicPr>
        <p:blipFill>
          <a:blip r:embed="rId4" cstate="print"/>
          <a:srcRect/>
          <a:stretch>
            <a:fillRect/>
          </a:stretch>
        </p:blipFill>
        <p:spPr bwMode="auto">
          <a:xfrm>
            <a:off x="379413" y="4955857"/>
            <a:ext cx="190500" cy="190500"/>
          </a:xfrm>
          <a:prstGeom prst="rect">
            <a:avLst/>
          </a:prstGeom>
          <a:noFill/>
          <a:ln w="9525">
            <a:noFill/>
            <a:miter lim="800000"/>
            <a:headEnd/>
            <a:tailEnd/>
          </a:ln>
        </p:spPr>
      </p:pic>
      <p:pic>
        <p:nvPicPr>
          <p:cNvPr id="72" name="그림 293" descr="ico_radioOff.png"/>
          <p:cNvPicPr>
            <a:picLocks noChangeAspect="1"/>
          </p:cNvPicPr>
          <p:nvPr/>
        </p:nvPicPr>
        <p:blipFill>
          <a:blip r:embed="rId4" cstate="print"/>
          <a:srcRect/>
          <a:stretch>
            <a:fillRect/>
          </a:stretch>
        </p:blipFill>
        <p:spPr bwMode="auto">
          <a:xfrm>
            <a:off x="379413" y="5270182"/>
            <a:ext cx="190500" cy="190500"/>
          </a:xfrm>
          <a:prstGeom prst="rect">
            <a:avLst/>
          </a:prstGeom>
          <a:noFill/>
          <a:ln w="9525">
            <a:noFill/>
            <a:miter lim="800000"/>
            <a:headEnd/>
            <a:tailEnd/>
          </a:ln>
        </p:spPr>
      </p:pic>
      <p:pic>
        <p:nvPicPr>
          <p:cNvPr id="73" name="그림 293" descr="ico_radioOff.png"/>
          <p:cNvPicPr>
            <a:picLocks noChangeAspect="1"/>
          </p:cNvPicPr>
          <p:nvPr/>
        </p:nvPicPr>
        <p:blipFill>
          <a:blip r:embed="rId4" cstate="print"/>
          <a:srcRect/>
          <a:stretch>
            <a:fillRect/>
          </a:stretch>
        </p:blipFill>
        <p:spPr bwMode="auto">
          <a:xfrm>
            <a:off x="379413" y="5574982"/>
            <a:ext cx="190500" cy="190500"/>
          </a:xfrm>
          <a:prstGeom prst="rect">
            <a:avLst/>
          </a:prstGeom>
          <a:noFill/>
          <a:ln w="9525">
            <a:noFill/>
            <a:miter lim="800000"/>
            <a:headEnd/>
            <a:tailEnd/>
          </a:ln>
        </p:spPr>
      </p:pic>
      <p:pic>
        <p:nvPicPr>
          <p:cNvPr id="75" name="Picture 3" descr="C:\업무\UI icons\Back iCon\1403880526_circle_info_more-information_detail.png"/>
          <p:cNvPicPr>
            <a:picLocks noChangeAspect="1" noChangeArrowheads="1"/>
          </p:cNvPicPr>
          <p:nvPr/>
        </p:nvPicPr>
        <p:blipFill>
          <a:blip r:embed="rId5" cstate="print"/>
          <a:srcRect/>
          <a:stretch>
            <a:fillRect/>
          </a:stretch>
        </p:blipFill>
        <p:spPr bwMode="auto">
          <a:xfrm>
            <a:off x="3536950" y="4376737"/>
            <a:ext cx="217488" cy="219075"/>
          </a:xfrm>
          <a:prstGeom prst="rect">
            <a:avLst/>
          </a:prstGeom>
          <a:noFill/>
          <a:ln w="9525">
            <a:noFill/>
            <a:miter lim="800000"/>
            <a:headEnd/>
            <a:tailEnd/>
          </a:ln>
        </p:spPr>
      </p:pic>
      <p:pic>
        <p:nvPicPr>
          <p:cNvPr id="77" name="Picture 3" descr="C:\업무\UI icons\Back iCon\1403880526_circle_info_more-information_detail.png"/>
          <p:cNvPicPr>
            <a:picLocks noChangeAspect="1" noChangeArrowheads="1"/>
          </p:cNvPicPr>
          <p:nvPr/>
        </p:nvPicPr>
        <p:blipFill>
          <a:blip r:embed="rId5" cstate="print"/>
          <a:srcRect/>
          <a:stretch>
            <a:fillRect/>
          </a:stretch>
        </p:blipFill>
        <p:spPr bwMode="auto">
          <a:xfrm>
            <a:off x="3536950" y="4667250"/>
            <a:ext cx="217488" cy="219075"/>
          </a:xfrm>
          <a:prstGeom prst="rect">
            <a:avLst/>
          </a:prstGeom>
          <a:noFill/>
          <a:ln w="9525">
            <a:noFill/>
            <a:miter lim="800000"/>
            <a:headEnd/>
            <a:tailEnd/>
          </a:ln>
        </p:spPr>
      </p:pic>
      <p:pic>
        <p:nvPicPr>
          <p:cNvPr id="78" name="Picture 3" descr="C:\업무\UI icons\Back iCon\1403880526_circle_info_more-information_detail.png"/>
          <p:cNvPicPr>
            <a:picLocks noChangeAspect="1" noChangeArrowheads="1"/>
          </p:cNvPicPr>
          <p:nvPr/>
        </p:nvPicPr>
        <p:blipFill>
          <a:blip r:embed="rId5" cstate="print"/>
          <a:srcRect/>
          <a:stretch>
            <a:fillRect/>
          </a:stretch>
        </p:blipFill>
        <p:spPr bwMode="auto">
          <a:xfrm>
            <a:off x="3536950" y="4955857"/>
            <a:ext cx="217488" cy="219075"/>
          </a:xfrm>
          <a:prstGeom prst="rect">
            <a:avLst/>
          </a:prstGeom>
          <a:noFill/>
          <a:ln w="9525">
            <a:noFill/>
            <a:miter lim="800000"/>
            <a:headEnd/>
            <a:tailEnd/>
          </a:ln>
        </p:spPr>
      </p:pic>
      <p:pic>
        <p:nvPicPr>
          <p:cNvPr id="89" name="Picture 3" descr="C:\업무\UI icons\Back iCon\1403880526_circle_info_more-information_detail.png"/>
          <p:cNvPicPr>
            <a:picLocks noChangeAspect="1" noChangeArrowheads="1"/>
          </p:cNvPicPr>
          <p:nvPr/>
        </p:nvPicPr>
        <p:blipFill>
          <a:blip r:embed="rId5" cstate="print"/>
          <a:srcRect/>
          <a:stretch>
            <a:fillRect/>
          </a:stretch>
        </p:blipFill>
        <p:spPr bwMode="auto">
          <a:xfrm>
            <a:off x="3536950" y="5257800"/>
            <a:ext cx="217488" cy="219075"/>
          </a:xfrm>
          <a:prstGeom prst="rect">
            <a:avLst/>
          </a:prstGeom>
          <a:noFill/>
          <a:ln w="9525">
            <a:noFill/>
            <a:miter lim="800000"/>
            <a:headEnd/>
            <a:tailEnd/>
          </a:ln>
        </p:spPr>
      </p:pic>
      <p:pic>
        <p:nvPicPr>
          <p:cNvPr id="90" name="Picture 3" descr="C:\업무\UI icons\Back iCon\1403880526_circle_info_more-information_detail.png"/>
          <p:cNvPicPr>
            <a:picLocks noChangeAspect="1" noChangeArrowheads="1"/>
          </p:cNvPicPr>
          <p:nvPr/>
        </p:nvPicPr>
        <p:blipFill>
          <a:blip r:embed="rId5" cstate="print"/>
          <a:srcRect/>
          <a:stretch>
            <a:fillRect/>
          </a:stretch>
        </p:blipFill>
        <p:spPr bwMode="auto">
          <a:xfrm>
            <a:off x="3536950" y="5546407"/>
            <a:ext cx="217488" cy="219075"/>
          </a:xfrm>
          <a:prstGeom prst="rect">
            <a:avLst/>
          </a:prstGeom>
          <a:noFill/>
          <a:ln w="9525">
            <a:noFill/>
            <a:miter lim="800000"/>
            <a:headEnd/>
            <a:tailEnd/>
          </a:ln>
        </p:spPr>
      </p:pic>
      <p:sp>
        <p:nvSpPr>
          <p:cNvPr id="92" name="AutoShape 318"/>
          <p:cNvSpPr>
            <a:spLocks noChangeArrowheads="1"/>
          </p:cNvSpPr>
          <p:nvPr/>
        </p:nvSpPr>
        <p:spPr bwMode="auto">
          <a:xfrm>
            <a:off x="4619625" y="4077017"/>
            <a:ext cx="1087438"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93" name="직사각형 270"/>
          <p:cNvSpPr>
            <a:spLocks noChangeArrowheads="1"/>
          </p:cNvSpPr>
          <p:nvPr/>
        </p:nvSpPr>
        <p:spPr bwMode="auto">
          <a:xfrm>
            <a:off x="4271963" y="4077017"/>
            <a:ext cx="347662" cy="215900"/>
          </a:xfrm>
          <a:prstGeom prst="rect">
            <a:avLst/>
          </a:prstGeom>
          <a:noFill/>
          <a:ln w="9525">
            <a:noFill/>
            <a:miter lim="800000"/>
            <a:headEnd/>
            <a:tailEnd/>
          </a:ln>
        </p:spPr>
        <p:txBody>
          <a:bodyPr>
            <a:spAutoFit/>
          </a:bodyPr>
          <a:lstStyle/>
          <a:p>
            <a:pPr marL="92075" indent="-92075" algn="ctr"/>
            <a:r>
              <a:rPr lang="en-US" altLang="ko-KR" sz="800">
                <a:latin typeface="맑은 고딕" pitchFamily="50" charset="-127"/>
                <a:ea typeface="맑은 고딕" pitchFamily="50" charset="-127"/>
              </a:rPr>
              <a:t>RM</a:t>
            </a:r>
            <a:endParaRPr lang="ko-KR" altLang="en-US" sz="800">
              <a:latin typeface="맑은 고딕" pitchFamily="50" charset="-127"/>
              <a:ea typeface="맑은 고딕" pitchFamily="50" charset="-127"/>
            </a:endParaRPr>
          </a:p>
        </p:txBody>
      </p:sp>
      <p:grpSp>
        <p:nvGrpSpPr>
          <p:cNvPr id="102" name="그룹 300"/>
          <p:cNvGrpSpPr>
            <a:grpSpLocks/>
          </p:cNvGrpSpPr>
          <p:nvPr/>
        </p:nvGrpSpPr>
        <p:grpSpPr bwMode="auto">
          <a:xfrm>
            <a:off x="701675" y="4373969"/>
            <a:ext cx="708025" cy="215900"/>
            <a:chOff x="8439270" y="4307555"/>
            <a:chExt cx="709669" cy="217261"/>
          </a:xfrm>
        </p:grpSpPr>
        <p:sp>
          <p:nvSpPr>
            <p:cNvPr id="103" name="모서리가 둥근 직사각형 258"/>
            <p:cNvSpPr>
              <a:spLocks noChangeArrowheads="1"/>
            </p:cNvSpPr>
            <p:nvPr/>
          </p:nvSpPr>
          <p:spPr bwMode="auto">
            <a:xfrm>
              <a:off x="8439270" y="4307555"/>
              <a:ext cx="709669"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AMF1+</a:t>
              </a:r>
              <a:endParaRPr lang="ko-KR" altLang="en-US" sz="700">
                <a:latin typeface="맑은 고딕" pitchFamily="50" charset="-127"/>
                <a:ea typeface="맑은 고딕" pitchFamily="50" charset="-127"/>
              </a:endParaRPr>
            </a:p>
          </p:txBody>
        </p:sp>
        <p:grpSp>
          <p:nvGrpSpPr>
            <p:cNvPr id="104" name="그룹 104"/>
            <p:cNvGrpSpPr>
              <a:grpSpLocks/>
            </p:cNvGrpSpPr>
            <p:nvPr/>
          </p:nvGrpSpPr>
          <p:grpSpPr bwMode="auto">
            <a:xfrm rot="2487701">
              <a:off x="9006775" y="4365089"/>
              <a:ext cx="98570" cy="105387"/>
              <a:chOff x="5456484" y="417348"/>
              <a:chExt cx="191386" cy="204618"/>
            </a:xfrm>
          </p:grpSpPr>
          <p:sp>
            <p:nvSpPr>
              <p:cNvPr id="105" name="타원 104"/>
              <p:cNvSpPr/>
              <p:nvPr/>
            </p:nvSpPr>
            <p:spPr bwMode="auto">
              <a:xfrm>
                <a:off x="5457263" y="416538"/>
                <a:ext cx="191548"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106" name="1/2 액자 105"/>
              <p:cNvSpPr/>
              <p:nvPr/>
            </p:nvSpPr>
            <p:spPr bwMode="auto">
              <a:xfrm rot="11089016">
                <a:off x="5501471" y="474021"/>
                <a:ext cx="77236" cy="83747"/>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107" name="AutoShape 318"/>
          <p:cNvSpPr>
            <a:spLocks noChangeArrowheads="1"/>
          </p:cNvSpPr>
          <p:nvPr/>
        </p:nvSpPr>
        <p:spPr bwMode="auto">
          <a:xfrm>
            <a:off x="4619625" y="4671059"/>
            <a:ext cx="1087438"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108" name="직사각형 270"/>
          <p:cNvSpPr>
            <a:spLocks noChangeArrowheads="1"/>
          </p:cNvSpPr>
          <p:nvPr/>
        </p:nvSpPr>
        <p:spPr bwMode="auto">
          <a:xfrm>
            <a:off x="4271963" y="4671059"/>
            <a:ext cx="347662" cy="215900"/>
          </a:xfrm>
          <a:prstGeom prst="rect">
            <a:avLst/>
          </a:prstGeom>
          <a:noFill/>
          <a:ln w="9525">
            <a:noFill/>
            <a:miter lim="800000"/>
            <a:headEnd/>
            <a:tailEnd/>
          </a:ln>
        </p:spPr>
        <p:txBody>
          <a:bodyPr>
            <a:spAutoFit/>
          </a:bodyPr>
          <a:lstStyle/>
          <a:p>
            <a:pPr marL="92075" indent="-92075" algn="ctr"/>
            <a:r>
              <a:rPr lang="en-US" altLang="ko-KR" sz="800">
                <a:latin typeface="맑은 고딕" pitchFamily="50" charset="-127"/>
                <a:ea typeface="맑은 고딕" pitchFamily="50" charset="-127"/>
              </a:rPr>
              <a:t>RM</a:t>
            </a:r>
            <a:endParaRPr lang="ko-KR" altLang="en-US" sz="800">
              <a:latin typeface="맑은 고딕" pitchFamily="50" charset="-127"/>
              <a:ea typeface="맑은 고딕" pitchFamily="50" charset="-127"/>
            </a:endParaRPr>
          </a:p>
        </p:txBody>
      </p:sp>
      <p:sp>
        <p:nvSpPr>
          <p:cNvPr id="109" name="AutoShape 318"/>
          <p:cNvSpPr>
            <a:spLocks noChangeArrowheads="1"/>
          </p:cNvSpPr>
          <p:nvPr/>
        </p:nvSpPr>
        <p:spPr bwMode="auto">
          <a:xfrm>
            <a:off x="3868896" y="4958397"/>
            <a:ext cx="342900"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110" name="AutoShape 318"/>
          <p:cNvSpPr>
            <a:spLocks noChangeArrowheads="1"/>
          </p:cNvSpPr>
          <p:nvPr/>
        </p:nvSpPr>
        <p:spPr bwMode="auto">
          <a:xfrm>
            <a:off x="4619625" y="4965699"/>
            <a:ext cx="1087438"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111" name="직사각형 270"/>
          <p:cNvSpPr>
            <a:spLocks noChangeArrowheads="1"/>
          </p:cNvSpPr>
          <p:nvPr/>
        </p:nvSpPr>
        <p:spPr bwMode="auto">
          <a:xfrm>
            <a:off x="4271963" y="4965699"/>
            <a:ext cx="347662" cy="215900"/>
          </a:xfrm>
          <a:prstGeom prst="rect">
            <a:avLst/>
          </a:prstGeom>
          <a:noFill/>
          <a:ln w="9525">
            <a:noFill/>
            <a:miter lim="800000"/>
            <a:headEnd/>
            <a:tailEnd/>
          </a:ln>
        </p:spPr>
        <p:txBody>
          <a:bodyPr>
            <a:spAutoFit/>
          </a:bodyPr>
          <a:lstStyle/>
          <a:p>
            <a:pPr marL="92075" indent="-92075" algn="ctr"/>
            <a:r>
              <a:rPr lang="en-US" altLang="ko-KR" sz="800">
                <a:latin typeface="맑은 고딕" pitchFamily="50" charset="-127"/>
                <a:ea typeface="맑은 고딕" pitchFamily="50" charset="-127"/>
              </a:rPr>
              <a:t>RM</a:t>
            </a:r>
            <a:endParaRPr lang="ko-KR" altLang="en-US" sz="800">
              <a:latin typeface="맑은 고딕" pitchFamily="50" charset="-127"/>
              <a:ea typeface="맑은 고딕" pitchFamily="50" charset="-127"/>
            </a:endParaRPr>
          </a:p>
        </p:txBody>
      </p:sp>
      <p:sp>
        <p:nvSpPr>
          <p:cNvPr id="112" name="AutoShape 318"/>
          <p:cNvSpPr>
            <a:spLocks noChangeArrowheads="1"/>
          </p:cNvSpPr>
          <p:nvPr/>
        </p:nvSpPr>
        <p:spPr bwMode="auto">
          <a:xfrm>
            <a:off x="4619625" y="5546406"/>
            <a:ext cx="1087438"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115" name="직사각형 270"/>
          <p:cNvSpPr>
            <a:spLocks noChangeArrowheads="1"/>
          </p:cNvSpPr>
          <p:nvPr/>
        </p:nvSpPr>
        <p:spPr bwMode="auto">
          <a:xfrm>
            <a:off x="4271963" y="5546406"/>
            <a:ext cx="347662" cy="215900"/>
          </a:xfrm>
          <a:prstGeom prst="rect">
            <a:avLst/>
          </a:prstGeom>
          <a:noFill/>
          <a:ln w="9525">
            <a:noFill/>
            <a:miter lim="800000"/>
            <a:headEnd/>
            <a:tailEnd/>
          </a:ln>
        </p:spPr>
        <p:txBody>
          <a:bodyPr>
            <a:spAutoFit/>
          </a:bodyPr>
          <a:lstStyle/>
          <a:p>
            <a:pPr marL="92075" indent="-92075" algn="ctr"/>
            <a:r>
              <a:rPr lang="en-US" altLang="ko-KR" sz="800">
                <a:latin typeface="맑은 고딕" pitchFamily="50" charset="-127"/>
                <a:ea typeface="맑은 고딕" pitchFamily="50" charset="-127"/>
              </a:rPr>
              <a:t>RM</a:t>
            </a:r>
            <a:endParaRPr lang="ko-KR" altLang="en-US" sz="800">
              <a:latin typeface="맑은 고딕" pitchFamily="50" charset="-127"/>
              <a:ea typeface="맑은 고딕" pitchFamily="50" charset="-127"/>
            </a:endParaRPr>
          </a:p>
        </p:txBody>
      </p:sp>
      <p:sp>
        <p:nvSpPr>
          <p:cNvPr id="113" name="직사각형 270"/>
          <p:cNvSpPr>
            <a:spLocks noChangeArrowheads="1"/>
          </p:cNvSpPr>
          <p:nvPr/>
        </p:nvSpPr>
        <p:spPr bwMode="auto">
          <a:xfrm>
            <a:off x="3911600" y="2898775"/>
            <a:ext cx="858837" cy="195263"/>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Premium (RM)</a:t>
            </a:r>
            <a:endParaRPr kumimoji="0" lang="ko-KR" altLang="en-US" sz="800">
              <a:latin typeface="맑은 고딕" pitchFamily="50" charset="-127"/>
              <a:ea typeface="맑은 고딕" pitchFamily="50" charset="-127"/>
            </a:endParaRPr>
          </a:p>
        </p:txBody>
      </p:sp>
      <p:sp>
        <p:nvSpPr>
          <p:cNvPr id="114" name="AutoShape 318"/>
          <p:cNvSpPr>
            <a:spLocks noChangeArrowheads="1"/>
          </p:cNvSpPr>
          <p:nvPr/>
        </p:nvSpPr>
        <p:spPr bwMode="auto">
          <a:xfrm>
            <a:off x="5157787" y="2878138"/>
            <a:ext cx="2014538" cy="238125"/>
          </a:xfrm>
          <a:prstGeom prst="flowChartAlternateProcess">
            <a:avLst/>
          </a:prstGeom>
          <a:solidFill>
            <a:schemeClr val="bg1">
              <a:lumMod val="95000"/>
            </a:schemeClr>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11790.50</a:t>
            </a:r>
          </a:p>
        </p:txBody>
      </p:sp>
      <p:sp>
        <p:nvSpPr>
          <p:cNvPr id="116" name="직사각형 115"/>
          <p:cNvSpPr/>
          <p:nvPr/>
        </p:nvSpPr>
        <p:spPr bwMode="auto">
          <a:xfrm>
            <a:off x="373063" y="1537758"/>
            <a:ext cx="1491584"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Basic Information</a:t>
            </a:r>
            <a:endParaRPr lang="ko-KR" altLang="en-US" sz="800" dirty="0">
              <a:ea typeface="맑은 고딕" pitchFamily="50" charset="-127"/>
            </a:endParaRPr>
          </a:p>
        </p:txBody>
      </p:sp>
      <p:sp>
        <p:nvSpPr>
          <p:cNvPr id="117" name="직사각형 116"/>
          <p:cNvSpPr/>
          <p:nvPr/>
        </p:nvSpPr>
        <p:spPr bwMode="auto">
          <a:xfrm>
            <a:off x="1903412" y="1537758"/>
            <a:ext cx="1306513"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Select Product</a:t>
            </a:r>
            <a:endParaRPr lang="ko-KR" altLang="en-US" sz="800" dirty="0">
              <a:ea typeface="맑은 고딕" pitchFamily="50" charset="-127"/>
            </a:endParaRPr>
          </a:p>
        </p:txBody>
      </p:sp>
      <p:sp>
        <p:nvSpPr>
          <p:cNvPr id="122" name="직사각형 121"/>
          <p:cNvSpPr/>
          <p:nvPr/>
        </p:nvSpPr>
        <p:spPr bwMode="auto">
          <a:xfrm>
            <a:off x="3258343" y="1537758"/>
            <a:ext cx="1306514" cy="252413"/>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Plan</a:t>
            </a:r>
            <a:endParaRPr lang="ko-KR" altLang="en-US" sz="800" dirty="0">
              <a:ea typeface="맑은 고딕" pitchFamily="50" charset="-127"/>
            </a:endParaRPr>
          </a:p>
        </p:txBody>
      </p:sp>
      <p:sp>
        <p:nvSpPr>
          <p:cNvPr id="123" name="직사각형 122"/>
          <p:cNvSpPr/>
          <p:nvPr/>
        </p:nvSpPr>
        <p:spPr bwMode="auto">
          <a:xfrm>
            <a:off x="4617243" y="1537758"/>
            <a:ext cx="1306514" cy="2524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lIns="108000" tIns="180000" rIns="360000" bIns="180000" anchor="ctr"/>
          <a:lstStyle/>
          <a:p>
            <a:pPr algn="ctr"/>
            <a:r>
              <a:rPr lang="en-US" altLang="ko-KR" sz="800" dirty="0">
                <a:ea typeface="맑은 고딕" pitchFamily="50" charset="-127"/>
              </a:rPr>
              <a:t>Illustration</a:t>
            </a:r>
            <a:endParaRPr lang="ko-KR" altLang="en-US" sz="800" dirty="0">
              <a:ea typeface="맑은 고딕" pitchFamily="50" charset="-127"/>
            </a:endParaRPr>
          </a:p>
        </p:txBody>
      </p:sp>
      <p:pic>
        <p:nvPicPr>
          <p:cNvPr id="124" name="그림 5"/>
          <p:cNvPicPr>
            <a:picLocks noChangeAspect="1"/>
          </p:cNvPicPr>
          <p:nvPr/>
        </p:nvPicPr>
        <p:blipFill>
          <a:blip r:embed="rId7" cstate="print"/>
          <a:srcRect/>
          <a:stretch>
            <a:fillRect/>
          </a:stretch>
        </p:blipFill>
        <p:spPr bwMode="auto">
          <a:xfrm>
            <a:off x="4333875" y="1567126"/>
            <a:ext cx="193675" cy="193675"/>
          </a:xfrm>
          <a:prstGeom prst="rect">
            <a:avLst/>
          </a:prstGeom>
          <a:noFill/>
          <a:ln w="9525">
            <a:noFill/>
            <a:miter lim="800000"/>
            <a:headEnd/>
            <a:tailEnd/>
          </a:ln>
        </p:spPr>
      </p:pic>
      <p:pic>
        <p:nvPicPr>
          <p:cNvPr id="125" name="그림 89"/>
          <p:cNvPicPr>
            <a:picLocks noChangeAspect="1"/>
          </p:cNvPicPr>
          <p:nvPr/>
        </p:nvPicPr>
        <p:blipFill>
          <a:blip r:embed="rId8" cstate="print"/>
          <a:srcRect/>
          <a:stretch>
            <a:fillRect/>
          </a:stretch>
        </p:blipFill>
        <p:spPr bwMode="auto">
          <a:xfrm>
            <a:off x="5674783" y="1556013"/>
            <a:ext cx="215900" cy="215900"/>
          </a:xfrm>
          <a:prstGeom prst="rect">
            <a:avLst/>
          </a:prstGeom>
          <a:noFill/>
          <a:ln w="9525">
            <a:noFill/>
            <a:miter lim="800000"/>
            <a:headEnd/>
            <a:tailEnd/>
          </a:ln>
        </p:spPr>
      </p:pic>
      <p:pic>
        <p:nvPicPr>
          <p:cNvPr id="126" name="그림 8"/>
          <p:cNvPicPr>
            <a:picLocks noChangeAspect="1"/>
          </p:cNvPicPr>
          <p:nvPr/>
        </p:nvPicPr>
        <p:blipFill>
          <a:blip r:embed="rId9" cstate="print"/>
          <a:srcRect/>
          <a:stretch>
            <a:fillRect/>
          </a:stretch>
        </p:blipFill>
        <p:spPr bwMode="auto">
          <a:xfrm>
            <a:off x="1637771" y="1565275"/>
            <a:ext cx="193675" cy="193675"/>
          </a:xfrm>
          <a:prstGeom prst="rect">
            <a:avLst/>
          </a:prstGeom>
          <a:noFill/>
          <a:ln w="9525">
            <a:noFill/>
            <a:miter lim="800000"/>
            <a:headEnd/>
            <a:tailEnd/>
          </a:ln>
        </p:spPr>
      </p:pic>
      <p:pic>
        <p:nvPicPr>
          <p:cNvPr id="127" name="그림 8"/>
          <p:cNvPicPr>
            <a:picLocks noChangeAspect="1"/>
          </p:cNvPicPr>
          <p:nvPr/>
        </p:nvPicPr>
        <p:blipFill>
          <a:blip r:embed="rId9" cstate="print"/>
          <a:srcRect/>
          <a:stretch>
            <a:fillRect/>
          </a:stretch>
        </p:blipFill>
        <p:spPr bwMode="auto">
          <a:xfrm>
            <a:off x="2952751" y="1565275"/>
            <a:ext cx="193675" cy="193675"/>
          </a:xfrm>
          <a:prstGeom prst="rect">
            <a:avLst/>
          </a:prstGeom>
          <a:noFill/>
          <a:ln w="9525">
            <a:noFill/>
            <a:miter lim="800000"/>
            <a:headEnd/>
            <a:tailEnd/>
          </a:ln>
        </p:spPr>
      </p:pic>
      <p:sp>
        <p:nvSpPr>
          <p:cNvPr id="255" name="직사각형 125"/>
          <p:cNvSpPr>
            <a:spLocks noChangeArrowheads="1"/>
          </p:cNvSpPr>
          <p:nvPr/>
        </p:nvSpPr>
        <p:spPr bwMode="auto">
          <a:xfrm>
            <a:off x="292100" y="5743575"/>
            <a:ext cx="7056438" cy="303213"/>
          </a:xfrm>
          <a:prstGeom prst="rect">
            <a:avLst/>
          </a:prstGeom>
          <a:solidFill>
            <a:schemeClr val="accent1">
              <a:lumMod val="90000"/>
            </a:schemeClr>
          </a:solidFill>
          <a:ln w="6350" algn="ctr">
            <a:solidFill>
              <a:schemeClr val="tx1">
                <a:lumMod val="65000"/>
                <a:lumOff val="35000"/>
              </a:schemeClr>
            </a:solidFill>
            <a:miter lim="800000"/>
            <a:headEnd/>
            <a:tailEnd/>
          </a:ln>
          <a:effectLst/>
        </p:spPr>
        <p:txBody>
          <a:bodyPr anchor="ctr"/>
          <a:lstStyle/>
          <a:p>
            <a:pPr marL="92075" indent="-92075">
              <a:spcBef>
                <a:spcPct val="20000"/>
              </a:spcBef>
              <a:defRPr/>
            </a:pPr>
            <a:endParaRPr lang="ko-KR" altLang="en-US" sz="700">
              <a:solidFill>
                <a:srgbClr val="FFFFFF"/>
              </a:solidFill>
              <a:latin typeface="맑은 고딕" pitchFamily="50" charset="-127"/>
              <a:ea typeface="맑은 고딕" pitchFamily="50" charset="-127"/>
            </a:endParaRPr>
          </a:p>
        </p:txBody>
      </p:sp>
      <p:sp>
        <p:nvSpPr>
          <p:cNvPr id="40026" name="직사각형 270"/>
          <p:cNvSpPr>
            <a:spLocks noChangeArrowheads="1"/>
          </p:cNvSpPr>
          <p:nvPr/>
        </p:nvSpPr>
        <p:spPr bwMode="auto">
          <a:xfrm>
            <a:off x="2228850" y="5799138"/>
            <a:ext cx="1047750"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Half Year Payment</a:t>
            </a:r>
            <a:endParaRPr kumimoji="0" lang="ko-KR" altLang="en-US" sz="800">
              <a:latin typeface="맑은 고딕" pitchFamily="50" charset="-127"/>
              <a:ea typeface="맑은 고딕" pitchFamily="50" charset="-127"/>
            </a:endParaRPr>
          </a:p>
        </p:txBody>
      </p:sp>
      <p:sp>
        <p:nvSpPr>
          <p:cNvPr id="136" name="AutoShape 318"/>
          <p:cNvSpPr>
            <a:spLocks noChangeArrowheads="1"/>
          </p:cNvSpPr>
          <p:nvPr/>
        </p:nvSpPr>
        <p:spPr bwMode="auto">
          <a:xfrm>
            <a:off x="3200400" y="5792788"/>
            <a:ext cx="709613" cy="203200"/>
          </a:xfrm>
          <a:prstGeom prst="flowChartAlternateProcess">
            <a:avLst/>
          </a:prstGeom>
          <a:solidFill>
            <a:schemeClr val="bg1">
              <a:lumMod val="85000"/>
            </a:schemeClr>
          </a:solidFill>
          <a:ln w="9525" algn="ctr">
            <a:solidFill>
              <a:schemeClr val="bg1">
                <a:lumMod val="50000"/>
              </a:schemeClr>
            </a:solidFill>
            <a:miter lim="800000"/>
            <a:headEnd/>
            <a:tailEnd/>
          </a:ln>
        </p:spPr>
        <p:txBody>
          <a:bodyPr wrap="none" anchor="ctr"/>
          <a:lstStyle/>
          <a:p>
            <a:pPr algn="r">
              <a:defRPr/>
            </a:pPr>
            <a:r>
              <a:rPr kumimoji="0" lang="en-US" altLang="ko-KR" sz="700" dirty="0">
                <a:solidFill>
                  <a:schemeClr val="tx1"/>
                </a:solidFill>
                <a:latin typeface="Trebuchet MS"/>
                <a:ea typeface="맑은 고딕" pitchFamily="50" charset="-127"/>
              </a:rPr>
              <a:t>35000</a:t>
            </a:r>
          </a:p>
        </p:txBody>
      </p:sp>
      <p:sp>
        <p:nvSpPr>
          <p:cNvPr id="40028" name="직사각형 270"/>
          <p:cNvSpPr>
            <a:spLocks noChangeArrowheads="1"/>
          </p:cNvSpPr>
          <p:nvPr/>
        </p:nvSpPr>
        <p:spPr bwMode="auto">
          <a:xfrm>
            <a:off x="3935413" y="5802313"/>
            <a:ext cx="1057275"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Quarterly Payment</a:t>
            </a:r>
            <a:endParaRPr kumimoji="0" lang="ko-KR" altLang="en-US" sz="800" dirty="0">
              <a:latin typeface="맑은 고딕" pitchFamily="50" charset="-127"/>
              <a:ea typeface="맑은 고딕" pitchFamily="50" charset="-127"/>
            </a:endParaRPr>
          </a:p>
        </p:txBody>
      </p:sp>
      <p:sp>
        <p:nvSpPr>
          <p:cNvPr id="138" name="AutoShape 318"/>
          <p:cNvSpPr>
            <a:spLocks noChangeArrowheads="1"/>
          </p:cNvSpPr>
          <p:nvPr/>
        </p:nvSpPr>
        <p:spPr bwMode="auto">
          <a:xfrm>
            <a:off x="4919663" y="5799138"/>
            <a:ext cx="709612" cy="203200"/>
          </a:xfrm>
          <a:prstGeom prst="flowChartAlternateProcess">
            <a:avLst/>
          </a:prstGeom>
          <a:solidFill>
            <a:schemeClr val="bg1">
              <a:lumMod val="85000"/>
            </a:schemeClr>
          </a:solidFill>
          <a:ln w="9525" algn="ctr">
            <a:solidFill>
              <a:schemeClr val="bg1">
                <a:lumMod val="50000"/>
              </a:schemeClr>
            </a:solidFill>
            <a:miter lim="800000"/>
            <a:headEnd/>
            <a:tailEnd/>
          </a:ln>
        </p:spPr>
        <p:txBody>
          <a:bodyPr wrap="none" anchor="ctr"/>
          <a:lstStyle/>
          <a:p>
            <a:pPr algn="r">
              <a:defRPr/>
            </a:pPr>
            <a:r>
              <a:rPr kumimoji="0" lang="en-US" altLang="ko-KR" sz="700" dirty="0">
                <a:solidFill>
                  <a:schemeClr val="tx1"/>
                </a:solidFill>
                <a:latin typeface="Trebuchet MS"/>
                <a:ea typeface="맑은 고딕" pitchFamily="50" charset="-127"/>
              </a:rPr>
              <a:t>35000</a:t>
            </a:r>
          </a:p>
        </p:txBody>
      </p:sp>
      <p:sp>
        <p:nvSpPr>
          <p:cNvPr id="40030" name="직사각형 270"/>
          <p:cNvSpPr>
            <a:spLocks noChangeArrowheads="1"/>
          </p:cNvSpPr>
          <p:nvPr/>
        </p:nvSpPr>
        <p:spPr bwMode="auto">
          <a:xfrm>
            <a:off x="5616575" y="5802313"/>
            <a:ext cx="1011238"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Monthly Payment</a:t>
            </a:r>
            <a:endParaRPr kumimoji="0" lang="ko-KR" altLang="en-US" sz="800">
              <a:latin typeface="맑은 고딕" pitchFamily="50" charset="-127"/>
              <a:ea typeface="맑은 고딕" pitchFamily="50" charset="-127"/>
            </a:endParaRPr>
          </a:p>
        </p:txBody>
      </p:sp>
      <p:sp>
        <p:nvSpPr>
          <p:cNvPr id="140" name="AutoShape 318"/>
          <p:cNvSpPr>
            <a:spLocks noChangeArrowheads="1"/>
          </p:cNvSpPr>
          <p:nvPr/>
        </p:nvSpPr>
        <p:spPr bwMode="auto">
          <a:xfrm>
            <a:off x="6577013" y="5786438"/>
            <a:ext cx="709612" cy="203200"/>
          </a:xfrm>
          <a:prstGeom prst="flowChartAlternateProcess">
            <a:avLst/>
          </a:prstGeom>
          <a:solidFill>
            <a:schemeClr val="bg1">
              <a:lumMod val="85000"/>
            </a:schemeClr>
          </a:solidFill>
          <a:ln w="9525" algn="ctr">
            <a:solidFill>
              <a:schemeClr val="bg1">
                <a:lumMod val="50000"/>
              </a:schemeClr>
            </a:solidFill>
            <a:miter lim="800000"/>
            <a:headEnd/>
            <a:tailEnd/>
          </a:ln>
        </p:spPr>
        <p:txBody>
          <a:bodyPr wrap="none" anchor="ctr"/>
          <a:lstStyle/>
          <a:p>
            <a:pPr algn="r">
              <a:defRPr/>
            </a:pPr>
            <a:r>
              <a:rPr kumimoji="0" lang="en-US" altLang="ko-KR" sz="700" dirty="0">
                <a:solidFill>
                  <a:schemeClr val="tx1"/>
                </a:solidFill>
                <a:latin typeface="Trebuchet MS"/>
                <a:ea typeface="맑은 고딕" pitchFamily="50" charset="-127"/>
              </a:rPr>
              <a:t>35000</a:t>
            </a:r>
          </a:p>
        </p:txBody>
      </p:sp>
      <p:sp>
        <p:nvSpPr>
          <p:cNvPr id="40032" name="직사각형 270"/>
          <p:cNvSpPr>
            <a:spLocks noChangeArrowheads="1"/>
          </p:cNvSpPr>
          <p:nvPr/>
        </p:nvSpPr>
        <p:spPr bwMode="auto">
          <a:xfrm>
            <a:off x="352425" y="5799138"/>
            <a:ext cx="1227138" cy="193675"/>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a:latin typeface="맑은 고딕" pitchFamily="50" charset="-127"/>
                <a:ea typeface="맑은 고딕" pitchFamily="50" charset="-127"/>
              </a:rPr>
              <a:t>Total Annual Premium</a:t>
            </a:r>
            <a:endParaRPr kumimoji="0" lang="ko-KR" altLang="en-US" sz="800">
              <a:latin typeface="맑은 고딕" pitchFamily="50" charset="-127"/>
              <a:ea typeface="맑은 고딕" pitchFamily="50" charset="-127"/>
            </a:endParaRPr>
          </a:p>
        </p:txBody>
      </p:sp>
      <p:sp>
        <p:nvSpPr>
          <p:cNvPr id="142" name="AutoShape 318"/>
          <p:cNvSpPr>
            <a:spLocks noChangeArrowheads="1"/>
          </p:cNvSpPr>
          <p:nvPr/>
        </p:nvSpPr>
        <p:spPr bwMode="auto">
          <a:xfrm>
            <a:off x="1533525" y="5792788"/>
            <a:ext cx="709613" cy="203200"/>
          </a:xfrm>
          <a:prstGeom prst="flowChartAlternateProcess">
            <a:avLst/>
          </a:prstGeom>
          <a:solidFill>
            <a:schemeClr val="bg1">
              <a:lumMod val="85000"/>
            </a:schemeClr>
          </a:solidFill>
          <a:ln w="9525" algn="ctr">
            <a:solidFill>
              <a:schemeClr val="bg1">
                <a:lumMod val="50000"/>
              </a:schemeClr>
            </a:solidFill>
            <a:miter lim="800000"/>
            <a:headEnd/>
            <a:tailEnd/>
          </a:ln>
        </p:spPr>
        <p:txBody>
          <a:bodyPr wrap="none" anchor="ctr"/>
          <a:lstStyle/>
          <a:p>
            <a:pPr algn="r">
              <a:defRPr/>
            </a:pPr>
            <a:r>
              <a:rPr kumimoji="0" lang="en-US" altLang="ko-KR" sz="700" dirty="0">
                <a:solidFill>
                  <a:schemeClr val="tx1"/>
                </a:solidFill>
                <a:latin typeface="Trebuchet MS"/>
                <a:ea typeface="맑은 고딕" pitchFamily="50" charset="-127"/>
              </a:rPr>
              <a:t>35000</a:t>
            </a:r>
          </a:p>
        </p:txBody>
      </p:sp>
      <p:sp>
        <p:nvSpPr>
          <p:cNvPr id="118" name="직사각형 270"/>
          <p:cNvSpPr>
            <a:spLocks noChangeArrowheads="1"/>
          </p:cNvSpPr>
          <p:nvPr/>
        </p:nvSpPr>
        <p:spPr bwMode="auto">
          <a:xfrm>
            <a:off x="3919538" y="2554288"/>
            <a:ext cx="872355"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smtClean="0">
                <a:latin typeface="맑은 고딕" pitchFamily="50" charset="-127"/>
                <a:ea typeface="맑은 고딕" pitchFamily="50" charset="-127"/>
              </a:rPr>
              <a:t>Premium Term</a:t>
            </a:r>
            <a:endParaRPr kumimoji="0" lang="ko-KR" altLang="en-US" sz="800" dirty="0">
              <a:latin typeface="맑은 고딕" pitchFamily="50" charset="-127"/>
              <a:ea typeface="맑은 고딕" pitchFamily="50" charset="-127"/>
            </a:endParaRPr>
          </a:p>
        </p:txBody>
      </p:sp>
      <p:grpSp>
        <p:nvGrpSpPr>
          <p:cNvPr id="120" name="그룹 300"/>
          <p:cNvGrpSpPr>
            <a:grpSpLocks/>
          </p:cNvGrpSpPr>
          <p:nvPr/>
        </p:nvGrpSpPr>
        <p:grpSpPr bwMode="auto">
          <a:xfrm>
            <a:off x="5157787" y="2524990"/>
            <a:ext cx="2012950" cy="215900"/>
            <a:chOff x="7133019" y="4307555"/>
            <a:chExt cx="2015921" cy="217261"/>
          </a:xfrm>
        </p:grpSpPr>
        <p:sp>
          <p:nvSpPr>
            <p:cNvPr id="121" name="모서리가 둥근 직사각형 258"/>
            <p:cNvSpPr>
              <a:spLocks noChangeArrowheads="1"/>
            </p:cNvSpPr>
            <p:nvPr/>
          </p:nvSpPr>
          <p:spPr bwMode="auto">
            <a:xfrm>
              <a:off x="7133019" y="4307555"/>
              <a:ext cx="2015921" cy="217261"/>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4D4D4D"/>
              </a:solidFill>
              <a:round/>
              <a:headEnd/>
              <a:tailEnd/>
            </a:ln>
          </p:spPr>
          <p:txBody>
            <a:bodyPr wrap="none" anchor="ctr"/>
            <a:lstStyle/>
            <a:p>
              <a:pPr marL="92075" indent="-92075" latinLnBrk="0"/>
              <a:r>
                <a:rPr lang="en-US" altLang="ko-KR" sz="700">
                  <a:latin typeface="맑은 고딕" pitchFamily="50" charset="-127"/>
                  <a:ea typeface="맑은 고딕" pitchFamily="50" charset="-127"/>
                </a:rPr>
                <a:t>-Select-</a:t>
              </a:r>
              <a:endParaRPr lang="ko-KR" altLang="en-US" sz="700">
                <a:latin typeface="맑은 고딕" pitchFamily="50" charset="-127"/>
                <a:ea typeface="맑은 고딕" pitchFamily="50" charset="-127"/>
              </a:endParaRPr>
            </a:p>
          </p:txBody>
        </p:sp>
        <p:grpSp>
          <p:nvGrpSpPr>
            <p:cNvPr id="128" name="그룹 104"/>
            <p:cNvGrpSpPr>
              <a:grpSpLocks/>
            </p:cNvGrpSpPr>
            <p:nvPr/>
          </p:nvGrpSpPr>
          <p:grpSpPr bwMode="auto">
            <a:xfrm rot="2487701">
              <a:off x="9006775" y="4365089"/>
              <a:ext cx="98570" cy="105387"/>
              <a:chOff x="5456484" y="417348"/>
              <a:chExt cx="191386" cy="204618"/>
            </a:xfrm>
          </p:grpSpPr>
          <p:sp>
            <p:nvSpPr>
              <p:cNvPr id="129" name="타원 128"/>
              <p:cNvSpPr/>
              <p:nvPr/>
            </p:nvSpPr>
            <p:spPr bwMode="auto">
              <a:xfrm>
                <a:off x="5457456" y="416438"/>
                <a:ext cx="191386" cy="204712"/>
              </a:xfrm>
              <a:prstGeom prst="ellipse">
                <a:avLst/>
              </a:prstGeom>
              <a:solidFill>
                <a:schemeClr val="bg2">
                  <a:lumMod val="75000"/>
                </a:schemeClr>
              </a:solidFill>
              <a:ln w="12700" cap="flat" cmpd="sng" algn="ctr">
                <a:solidFill>
                  <a:schemeClr val="bg2">
                    <a:lumMod val="50000"/>
                  </a:schemeClr>
                </a:solidFill>
                <a:prstDash val="solid"/>
                <a:round/>
                <a:headEnd type="none" w="med" len="med"/>
                <a:tailEnd type="none" w="med" len="med"/>
              </a:ln>
              <a:effectLst/>
            </p:spPr>
            <p:txBody>
              <a:bodyPr wrap="none" lIns="0" tIns="0" rIns="0" bIns="0" anchor="ctr"/>
              <a:lstStyle/>
              <a:p>
                <a:pPr algn="ctr" latinLnBrk="0">
                  <a:defRPr/>
                </a:pPr>
                <a:endParaRPr lang="ko-KR" altLang="en-US" sz="800" dirty="0">
                  <a:latin typeface="맑은 고딕"/>
                  <a:ea typeface="맑은 고딕"/>
                </a:endParaRPr>
              </a:p>
            </p:txBody>
          </p:sp>
          <p:sp>
            <p:nvSpPr>
              <p:cNvPr id="130" name="1/2 액자 129"/>
              <p:cNvSpPr/>
              <p:nvPr/>
            </p:nvSpPr>
            <p:spPr bwMode="auto">
              <a:xfrm rot="11089016">
                <a:off x="5501627" y="473922"/>
                <a:ext cx="77171" cy="83745"/>
              </a:xfrm>
              <a:prstGeom prst="halfFrame">
                <a:avLst>
                  <a:gd name="adj1" fmla="val 18891"/>
                  <a:gd name="adj2" fmla="val 19377"/>
                </a:avLst>
              </a:prstGeom>
              <a:solidFill>
                <a:schemeClr val="bg1"/>
              </a:solidFill>
              <a:ln w="6350" cap="flat" cmpd="sng" algn="ctr">
                <a:solidFill>
                  <a:schemeClr val="bg1"/>
                </a:solidFill>
                <a:prstDash val="solid"/>
                <a:round/>
                <a:headEnd type="none" w="med" len="med"/>
                <a:tailEnd type="none" w="med" len="med"/>
              </a:ln>
              <a:effectLst/>
            </p:spPr>
            <p:txBody>
              <a:bodyPr wrap="none" lIns="0" tIns="0" rIns="0" bIns="0" anchor="ctr"/>
              <a:lstStyle/>
              <a:p>
                <a:pPr eaLnBrk="0" latinLnBrk="0" hangingPunct="0">
                  <a:lnSpc>
                    <a:spcPct val="120000"/>
                  </a:lnSpc>
                  <a:defRPr/>
                </a:pPr>
                <a:endParaRPr lang="ko-KR" altLang="en-US" sz="800" dirty="0">
                  <a:latin typeface="맑은 고딕"/>
                  <a:ea typeface="맑은 고딕"/>
                </a:endParaRPr>
              </a:p>
            </p:txBody>
          </p:sp>
        </p:grpSp>
      </p:grpSp>
      <p:sp>
        <p:nvSpPr>
          <p:cNvPr id="131" name="타원 726"/>
          <p:cNvSpPr>
            <a:spLocks noChangeArrowheads="1"/>
          </p:cNvSpPr>
          <p:nvPr/>
        </p:nvSpPr>
        <p:spPr bwMode="auto">
          <a:xfrm>
            <a:off x="5070475" y="2457450"/>
            <a:ext cx="177800" cy="177800"/>
          </a:xfrm>
          <a:prstGeom prst="ellipse">
            <a:avLst/>
          </a:prstGeom>
          <a:solidFill>
            <a:srgbClr val="FF1300"/>
          </a:solidFill>
          <a:ln w="9525" algn="ctr">
            <a:noFill/>
            <a:round/>
            <a:headEnd/>
            <a:tailEnd/>
          </a:ln>
        </p:spPr>
        <p:txBody>
          <a:bodyPr wrap="none" lIns="0" tIns="0" rIns="0" bIns="0" anchor="ctr"/>
          <a:lstStyle/>
          <a:p>
            <a:pPr algn="ctr" latinLnBrk="0"/>
            <a:r>
              <a:rPr kumimoji="0" lang="en-US" altLang="ko-KR" sz="800" b="1" dirty="0">
                <a:solidFill>
                  <a:srgbClr val="FFFFFF"/>
                </a:solidFill>
                <a:latin typeface="Calibri" pitchFamily="34" charset="0"/>
                <a:ea typeface="맑은 고딕" pitchFamily="50" charset="-127"/>
              </a:rPr>
              <a:t>1</a:t>
            </a:r>
          </a:p>
        </p:txBody>
      </p:sp>
    </p:spTree>
    <p:extLst>
      <p:ext uri="{BB962C8B-B14F-4D97-AF65-F5344CB8AC3E}">
        <p14:creationId xmlns="" xmlns:p14="http://schemas.microsoft.com/office/powerpoint/2010/main" val="385449930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제목 1"/>
          <p:cNvSpPr>
            <a:spLocks noGrp="1"/>
          </p:cNvSpPr>
          <p:nvPr>
            <p:ph type="title"/>
          </p:nvPr>
        </p:nvSpPr>
        <p:spPr/>
        <p:txBody>
          <a:bodyPr/>
          <a:lstStyle/>
          <a:p>
            <a:r>
              <a:rPr lang="en-US" altLang="ko-KR" sz="1800" smtClean="0"/>
              <a:t>6. Sales Illustration</a:t>
            </a:r>
            <a:endParaRPr sz="1800" smtClean="0"/>
          </a:p>
        </p:txBody>
      </p:sp>
      <p:sp>
        <p:nvSpPr>
          <p:cNvPr id="40963" name="내용 개체 틀 2"/>
          <p:cNvSpPr>
            <a:spLocks noGrp="1"/>
          </p:cNvSpPr>
          <p:nvPr>
            <p:ph idx="5"/>
          </p:nvPr>
        </p:nvSpPr>
        <p:spPr>
          <a:xfrm>
            <a:off x="223838" y="728663"/>
            <a:ext cx="6910387" cy="280987"/>
          </a:xfrm>
          <a:noFill/>
        </p:spPr>
        <p:txBody>
          <a:bodyPr/>
          <a:lstStyle/>
          <a:p>
            <a:pPr marL="0" indent="0">
              <a:buFont typeface="Wingdings" pitchFamily="2" charset="2"/>
              <a:buNone/>
            </a:pPr>
            <a:r>
              <a:rPr lang="en-US" altLang="ko-KR" smtClean="0"/>
              <a:t>6.3 Plan – Preference Popup</a:t>
            </a:r>
          </a:p>
        </p:txBody>
      </p:sp>
      <p:grpSp>
        <p:nvGrpSpPr>
          <p:cNvPr id="40964" name="그룹 211"/>
          <p:cNvGrpSpPr>
            <a:grpSpLocks/>
          </p:cNvGrpSpPr>
          <p:nvPr/>
        </p:nvGrpSpPr>
        <p:grpSpPr bwMode="auto">
          <a:xfrm>
            <a:off x="306388" y="1066800"/>
            <a:ext cx="7056437" cy="5292725"/>
            <a:chOff x="573088" y="1447793"/>
            <a:chExt cx="4939200" cy="4939182"/>
          </a:xfrm>
        </p:grpSpPr>
        <p:sp>
          <p:nvSpPr>
            <p:cNvPr id="168" name="직사각형 167"/>
            <p:cNvSpPr>
              <a:spLocks/>
            </p:cNvSpPr>
            <p:nvPr/>
          </p:nvSpPr>
          <p:spPr bwMode="auto">
            <a:xfrm rot="10800000" flipV="1">
              <a:off x="573088" y="1447793"/>
              <a:ext cx="4939200" cy="4939182"/>
            </a:xfrm>
            <a:prstGeom prst="rect">
              <a:avLst/>
            </a:prstGeom>
            <a:solidFill>
              <a:schemeClr val="bg1">
                <a:lumMod val="85000"/>
              </a:schemeClr>
            </a:solidFill>
            <a:ln w="12700" cap="flat" cmpd="sng" algn="ctr">
              <a:solidFill>
                <a:srgbClr val="808080">
                  <a:lumMod val="75000"/>
                </a:srgbClr>
              </a:solidFill>
              <a:prstDash val="solid"/>
              <a:round/>
              <a:headEnd type="none" w="med" len="med"/>
              <a:tailEnd type="none" w="med" len="med"/>
            </a:ln>
            <a:effectLst>
              <a:outerShdw dist="38100" dir="2700000" algn="ctr" rotWithShape="0">
                <a:srgbClr val="FFFFFF">
                  <a:lumMod val="75000"/>
                </a:srgbClr>
              </a:outerShdw>
            </a:effectLst>
          </p:spPr>
          <p:txBody>
            <a:bodyPr/>
            <a:lstStyle/>
            <a:p>
              <a:pPr latinLnBrk="0">
                <a:defRPr/>
              </a:pPr>
              <a:endParaRPr kumimoji="0" lang="ko-KR" altLang="en-US">
                <a:latin typeface="Trebuchet MS" pitchFamily="34" charset="0"/>
                <a:ea typeface="맑은 고딕" pitchFamily="50" charset="-127"/>
              </a:endParaRPr>
            </a:p>
          </p:txBody>
        </p:sp>
        <p:sp>
          <p:nvSpPr>
            <p:cNvPr id="40983" name="직사각형 168"/>
            <p:cNvSpPr>
              <a:spLocks noChangeArrowheads="1"/>
            </p:cNvSpPr>
            <p:nvPr/>
          </p:nvSpPr>
          <p:spPr bwMode="auto">
            <a:xfrm>
              <a:off x="573088" y="1447793"/>
              <a:ext cx="4936978" cy="108147"/>
            </a:xfrm>
            <a:prstGeom prst="rect">
              <a:avLst/>
            </a:prstGeom>
            <a:solidFill>
              <a:srgbClr val="BFBFBF"/>
            </a:solidFill>
            <a:ln w="6350" algn="ctr">
              <a:solidFill>
                <a:srgbClr val="7F7F7F"/>
              </a:solidFill>
              <a:miter lim="800000"/>
              <a:headEnd/>
              <a:tailEnd/>
            </a:ln>
          </p:spPr>
          <p:txBody>
            <a:bodyPr wrap="none" lIns="90000" tIns="46800" rIns="90000" bIns="46800" anchor="ctr"/>
            <a:lstStyle/>
            <a:p>
              <a:pPr algn="ctr" latinLnBrk="0"/>
              <a:r>
                <a:rPr kumimoji="0" lang="en-US" altLang="ko-KR" sz="800">
                  <a:latin typeface="Trebuchet MS" pitchFamily="34" charset="0"/>
                  <a:ea typeface="맑은 고딕" pitchFamily="50" charset="-127"/>
                </a:rPr>
                <a:t>Status</a:t>
              </a:r>
              <a:endParaRPr kumimoji="0" lang="ko-KR" altLang="en-US" sz="800">
                <a:latin typeface="Trebuchet MS" pitchFamily="34" charset="0"/>
                <a:ea typeface="맑은 고딕" pitchFamily="50" charset="-127"/>
              </a:endParaRPr>
            </a:p>
          </p:txBody>
        </p:sp>
      </p:grpSp>
      <p:sp>
        <p:nvSpPr>
          <p:cNvPr id="170" name="모서리가 둥근 직사각형 169"/>
          <p:cNvSpPr/>
          <p:nvPr/>
        </p:nvSpPr>
        <p:spPr bwMode="auto">
          <a:xfrm>
            <a:off x="2165350" y="2300284"/>
            <a:ext cx="3328988" cy="2847977"/>
          </a:xfrm>
          <a:prstGeom prst="roundRect">
            <a:avLst>
              <a:gd name="adj" fmla="val 0"/>
            </a:avLst>
          </a:prstGeom>
          <a:solidFill>
            <a:schemeClr val="bg1"/>
          </a:solidFill>
          <a:ln w="31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108000" tIns="180000" rIns="108000" bIns="180000" anchor="ctr"/>
          <a:lstStyle/>
          <a:p>
            <a:pPr algn="ctr">
              <a:defRPr/>
            </a:pPr>
            <a:endParaRPr lang="ko-KR" altLang="en-US" sz="1200">
              <a:solidFill>
                <a:schemeClr val="bg1"/>
              </a:solidFill>
              <a:latin typeface="Trebuchet MS" pitchFamily="34" charset="0"/>
              <a:ea typeface="맑은 고딕" pitchFamily="50" charset="-127"/>
            </a:endParaRPr>
          </a:p>
        </p:txBody>
      </p:sp>
      <p:sp>
        <p:nvSpPr>
          <p:cNvPr id="40966" name="직사각형 170"/>
          <p:cNvSpPr>
            <a:spLocks/>
          </p:cNvSpPr>
          <p:nvPr/>
        </p:nvSpPr>
        <p:spPr bwMode="auto">
          <a:xfrm>
            <a:off x="2165350" y="2306635"/>
            <a:ext cx="3328988" cy="303213"/>
          </a:xfrm>
          <a:prstGeom prst="rect">
            <a:avLst/>
          </a:prstGeom>
          <a:solidFill>
            <a:srgbClr val="595959"/>
          </a:solidFill>
          <a:ln w="3175" algn="ctr">
            <a:noFill/>
            <a:miter lim="800000"/>
            <a:headEnd/>
            <a:tailEnd/>
          </a:ln>
        </p:spPr>
        <p:txBody>
          <a:bodyPr anchor="ctr"/>
          <a:lstStyle/>
          <a:p>
            <a:pPr latinLnBrk="0"/>
            <a:r>
              <a:rPr lang="en-US" altLang="ko-KR" sz="1100">
                <a:solidFill>
                  <a:schemeClr val="bg1"/>
                </a:solidFill>
                <a:latin typeface="Trebuchet MS" pitchFamily="34" charset="0"/>
                <a:ea typeface="맑은 고딕" pitchFamily="50" charset="-127"/>
              </a:rPr>
              <a:t>Preference</a:t>
            </a:r>
            <a:endParaRPr lang="ko-KR" altLang="en-US" sz="1100">
              <a:solidFill>
                <a:schemeClr val="bg1"/>
              </a:solidFill>
              <a:latin typeface="Trebuchet MS" pitchFamily="34" charset="0"/>
              <a:ea typeface="맑은 고딕" pitchFamily="50" charset="-127"/>
            </a:endParaRPr>
          </a:p>
        </p:txBody>
      </p:sp>
      <p:sp>
        <p:nvSpPr>
          <p:cNvPr id="40967" name="십자형 171"/>
          <p:cNvSpPr>
            <a:spLocks noChangeArrowheads="1"/>
          </p:cNvSpPr>
          <p:nvPr/>
        </p:nvSpPr>
        <p:spPr bwMode="auto">
          <a:xfrm rot="2700000">
            <a:off x="5255419" y="2399504"/>
            <a:ext cx="120650" cy="122238"/>
          </a:xfrm>
          <a:prstGeom prst="plus">
            <a:avLst>
              <a:gd name="adj" fmla="val 39407"/>
            </a:avLst>
          </a:prstGeom>
          <a:solidFill>
            <a:schemeClr val="bg1"/>
          </a:solidFill>
          <a:ln w="9525" algn="ctr">
            <a:noFill/>
            <a:round/>
            <a:headEnd/>
            <a:tailEnd/>
          </a:ln>
        </p:spPr>
        <p:txBody>
          <a:bodyPr wrap="none" lIns="0" tIns="0" rIns="0" bIns="0" anchor="ctr"/>
          <a:lstStyle/>
          <a:p>
            <a:pPr algn="ctr" latinLnBrk="0"/>
            <a:endParaRPr lang="ko-KR" altLang="en-US" sz="1200">
              <a:latin typeface="Trebuchet MS" pitchFamily="34" charset="0"/>
              <a:ea typeface="맑은 고딕" pitchFamily="50" charset="-127"/>
            </a:endParaRPr>
          </a:p>
        </p:txBody>
      </p:sp>
      <p:sp>
        <p:nvSpPr>
          <p:cNvPr id="40968" name="직사각형 170"/>
          <p:cNvSpPr>
            <a:spLocks/>
          </p:cNvSpPr>
          <p:nvPr/>
        </p:nvSpPr>
        <p:spPr bwMode="auto">
          <a:xfrm>
            <a:off x="2168525" y="4845048"/>
            <a:ext cx="3322638" cy="303213"/>
          </a:xfrm>
          <a:prstGeom prst="rect">
            <a:avLst/>
          </a:prstGeom>
          <a:solidFill>
            <a:srgbClr val="595959"/>
          </a:solidFill>
          <a:ln w="3175" algn="ctr">
            <a:noFill/>
            <a:miter lim="800000"/>
            <a:headEnd/>
            <a:tailEnd/>
          </a:ln>
        </p:spPr>
        <p:txBody>
          <a:bodyPr anchor="ctr"/>
          <a:lstStyle/>
          <a:p>
            <a:pPr latinLnBrk="0"/>
            <a:endParaRPr lang="ko-KR" altLang="en-US" sz="1100">
              <a:solidFill>
                <a:schemeClr val="bg1"/>
              </a:solidFill>
              <a:latin typeface="Trebuchet MS" pitchFamily="34" charset="0"/>
              <a:ea typeface="맑은 고딕" pitchFamily="50" charset="-127"/>
            </a:endParaRPr>
          </a:p>
        </p:txBody>
      </p:sp>
      <p:sp>
        <p:nvSpPr>
          <p:cNvPr id="40969" name="모서리가 둥근 직사각형 89"/>
          <p:cNvSpPr>
            <a:spLocks noChangeArrowheads="1"/>
          </p:cNvSpPr>
          <p:nvPr/>
        </p:nvSpPr>
        <p:spPr bwMode="auto">
          <a:xfrm>
            <a:off x="4800600" y="4858541"/>
            <a:ext cx="601663" cy="276225"/>
          </a:xfrm>
          <a:prstGeom prst="roundRect">
            <a:avLst>
              <a:gd name="adj" fmla="val 15005"/>
            </a:avLst>
          </a:prstGeom>
          <a:gradFill rotWithShape="1">
            <a:gsLst>
              <a:gs pos="0">
                <a:srgbClr val="FFFFFF">
                  <a:alpha val="89998"/>
                </a:srgbClr>
              </a:gs>
              <a:gs pos="100000">
                <a:srgbClr val="B2B2B2"/>
              </a:gs>
            </a:gsLst>
            <a:lin ang="5400000" scaled="1"/>
          </a:gradFill>
          <a:ln w="6350" algn="ctr">
            <a:solidFill>
              <a:srgbClr val="333333"/>
            </a:solidFill>
            <a:round/>
            <a:headEnd/>
            <a:tailEnd/>
          </a:ln>
          <a:effectLst>
            <a:outerShdw dist="17961" dir="2700000" algn="ctr" rotWithShape="0">
              <a:srgbClr val="808080">
                <a:alpha val="50000"/>
              </a:srgbClr>
            </a:outerShdw>
          </a:effectLst>
        </p:spPr>
        <p:txBody>
          <a:bodyPr wrap="none" lIns="90000" tIns="36000" rIns="90000" bIns="46800" anchor="ctr"/>
          <a:lstStyle/>
          <a:p>
            <a:pPr marL="92075" indent="-92075" algn="ctr" defTabSz="941388" latinLnBrk="0">
              <a:lnSpc>
                <a:spcPct val="90000"/>
              </a:lnSpc>
            </a:pPr>
            <a:r>
              <a:rPr kumimoji="0" lang="en-US" altLang="ko-KR" sz="800" b="1">
                <a:latin typeface="맑은 고딕" pitchFamily="50" charset="-127"/>
                <a:ea typeface="맑은 고딕" pitchFamily="50" charset="-127"/>
              </a:rPr>
              <a:t>Save</a:t>
            </a:r>
            <a:endParaRPr kumimoji="0" lang="ko-KR" altLang="en-US" sz="800" b="1">
              <a:latin typeface="맑은 고딕" pitchFamily="50" charset="-127"/>
              <a:ea typeface="맑은 고딕" pitchFamily="50" charset="-127"/>
            </a:endParaRPr>
          </a:p>
        </p:txBody>
      </p:sp>
      <p:graphicFrame>
        <p:nvGraphicFramePr>
          <p:cNvPr id="62" name="Group 369"/>
          <p:cNvGraphicFramePr>
            <a:graphicFrameLocks noGrp="1"/>
          </p:cNvGraphicFramePr>
          <p:nvPr/>
        </p:nvGraphicFramePr>
        <p:xfrm>
          <a:off x="7534275" y="919163"/>
          <a:ext cx="2371725" cy="357188"/>
        </p:xfrm>
        <a:graphic>
          <a:graphicData uri="http://schemas.openxmlformats.org/drawingml/2006/table">
            <a:tbl>
              <a:tblPr/>
              <a:tblGrid>
                <a:gridCol w="255588"/>
                <a:gridCol w="2116137"/>
              </a:tblGrid>
              <a:tr h="357188">
                <a:tc>
                  <a:txBody>
                    <a:bodyPr/>
                    <a:lstStyle/>
                    <a:p>
                      <a:pPr marL="0" marR="0" lvl="0" indent="0" algn="ctr" defTabSz="914400" rtl="0" eaLnBrk="0" fontAlgn="base" latinLnBrk="1" hangingPunct="0">
                        <a:lnSpc>
                          <a:spcPct val="10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2" pitchFamily="18" charset="2"/>
                        </a:rPr>
                        <a:t>*</a:t>
                      </a:r>
                    </a:p>
                  </a:txBody>
                  <a:tcPr marL="0" marR="0" marT="45698" marB="45698" horzOverflow="overflow">
                    <a:lnL>
                      <a:noFill/>
                    </a:lnL>
                    <a:lnR w="3175" cap="flat" cmpd="sng" algn="ctr">
                      <a:solidFill>
                        <a:srgbClr val="A6A6A6"/>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1" hangingPunct="0">
                        <a:lnSpc>
                          <a:spcPct val="110000"/>
                        </a:lnSpc>
                        <a:spcBef>
                          <a:spcPct val="0"/>
                        </a:spcBef>
                        <a:spcAft>
                          <a:spcPct val="0"/>
                        </a:spcAft>
                        <a:buClrTx/>
                        <a:buSzTx/>
                        <a:buFont typeface="Arial" pitchFamily="34" charset="0"/>
                        <a:buNone/>
                        <a:tabLst/>
                      </a:pPr>
                      <a:r>
                        <a:rPr kumimoji="0" lang="en-US" altLang="ko-KR" sz="800" b="0" i="0" u="none" strike="noStrike" cap="none" normalizeH="0" baseline="0" dirty="0" smtClean="0">
                          <a:ln>
                            <a:noFill/>
                          </a:ln>
                          <a:solidFill>
                            <a:schemeClr val="tx1"/>
                          </a:solidFill>
                          <a:effectLst/>
                          <a:latin typeface="Trebuchet MS" pitchFamily="34" charset="0"/>
                          <a:ea typeface="맑은 고딕" pitchFamily="50" charset="-127"/>
                          <a:sym typeface="Wingdings" pitchFamily="2" charset="2"/>
                        </a:rPr>
                        <a:t>Preference list will be displayed based on selected product.</a:t>
                      </a:r>
                    </a:p>
                  </a:txBody>
                  <a:tcPr marL="36000" marR="36000" marT="35983" marB="35983" horzOverflow="overflow">
                    <a:lnL w="3175" cap="flat" cmpd="sng" algn="ctr">
                      <a:solidFill>
                        <a:srgbClr val="A6A6A6"/>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lnTlToBr>
                      <a:noFill/>
                    </a:lnTlToBr>
                    <a:lnBlToTr>
                      <a:noFill/>
                    </a:lnBlToTr>
                    <a:solidFill>
                      <a:schemeClr val="bg1"/>
                    </a:solidFill>
                  </a:tcPr>
                </a:tc>
              </a:tr>
            </a:tbl>
          </a:graphicData>
        </a:graphic>
      </p:graphicFrame>
      <p:sp>
        <p:nvSpPr>
          <p:cNvPr id="26" name="직사각형 270"/>
          <p:cNvSpPr>
            <a:spLocks noChangeArrowheads="1"/>
          </p:cNvSpPr>
          <p:nvPr/>
        </p:nvSpPr>
        <p:spPr bwMode="auto">
          <a:xfrm>
            <a:off x="2241020" y="2681528"/>
            <a:ext cx="2613216" cy="194540"/>
          </a:xfrm>
          <a:prstGeom prst="rect">
            <a:avLst/>
          </a:prstGeom>
          <a:noFill/>
          <a:ln w="9525">
            <a:noFill/>
            <a:miter lim="800000"/>
            <a:headEnd/>
            <a:tailEnd/>
          </a:ln>
        </p:spPr>
        <p:txBody>
          <a:bodyPr wrap="none">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Guaranteed Cash Payment &amp; Cash Dividend Option</a:t>
            </a:r>
            <a:endParaRPr kumimoji="0" lang="ko-KR" altLang="en-US" sz="800" dirty="0">
              <a:latin typeface="맑은 고딕" pitchFamily="50" charset="-127"/>
              <a:ea typeface="맑은 고딕" pitchFamily="50" charset="-127"/>
            </a:endParaRPr>
          </a:p>
        </p:txBody>
      </p:sp>
      <p:sp>
        <p:nvSpPr>
          <p:cNvPr id="27" name="직사각형 34"/>
          <p:cNvSpPr>
            <a:spLocks noChangeArrowheads="1"/>
          </p:cNvSpPr>
          <p:nvPr/>
        </p:nvSpPr>
        <p:spPr bwMode="auto">
          <a:xfrm>
            <a:off x="2616195" y="2969395"/>
            <a:ext cx="2486025" cy="215900"/>
          </a:xfrm>
          <a:prstGeom prst="rect">
            <a:avLst/>
          </a:prstGeom>
          <a:noFill/>
          <a:ln w="9525">
            <a:noFill/>
            <a:miter lim="800000"/>
            <a:headEnd/>
            <a:tailEnd/>
          </a:ln>
        </p:spPr>
        <p:txBody>
          <a:bodyPr wrap="none">
            <a:spAutoFit/>
          </a:bodyPr>
          <a:lstStyle/>
          <a:p>
            <a:pPr marL="92075" indent="-92075" latinLnBrk="0"/>
            <a:r>
              <a:rPr lang="en-US" altLang="ko-KR" sz="800">
                <a:latin typeface="맑은 고딕" pitchFamily="50" charset="-127"/>
                <a:ea typeface="맑은 고딕" pitchFamily="50" charset="-127"/>
              </a:rPr>
              <a:t>Leave with company to accumulate with interest </a:t>
            </a:r>
            <a:endParaRPr lang="ko-KR" altLang="en-US" sz="800">
              <a:latin typeface="맑은 고딕" pitchFamily="50" charset="-127"/>
              <a:ea typeface="맑은 고딕" pitchFamily="50" charset="-127"/>
            </a:endParaRPr>
          </a:p>
        </p:txBody>
      </p:sp>
      <p:pic>
        <p:nvPicPr>
          <p:cNvPr id="28" name="그림 81" descr="radioBtn_on.png"/>
          <p:cNvPicPr>
            <a:picLocks noChangeAspect="1"/>
          </p:cNvPicPr>
          <p:nvPr/>
        </p:nvPicPr>
        <p:blipFill>
          <a:blip r:embed="rId3" cstate="print"/>
          <a:srcRect/>
          <a:stretch>
            <a:fillRect/>
          </a:stretch>
        </p:blipFill>
        <p:spPr bwMode="auto">
          <a:xfrm>
            <a:off x="2465383" y="3001145"/>
            <a:ext cx="152400" cy="152400"/>
          </a:xfrm>
          <a:prstGeom prst="rect">
            <a:avLst/>
          </a:prstGeom>
          <a:noFill/>
          <a:ln w="9525">
            <a:noFill/>
            <a:miter lim="800000"/>
            <a:headEnd/>
            <a:tailEnd/>
          </a:ln>
        </p:spPr>
      </p:pic>
      <p:pic>
        <p:nvPicPr>
          <p:cNvPr id="29" name="그림 82" descr="radioBtn.png"/>
          <p:cNvPicPr>
            <a:picLocks noChangeAspect="1"/>
          </p:cNvPicPr>
          <p:nvPr/>
        </p:nvPicPr>
        <p:blipFill>
          <a:blip r:embed="rId4" cstate="print"/>
          <a:srcRect/>
          <a:stretch>
            <a:fillRect/>
          </a:stretch>
        </p:blipFill>
        <p:spPr bwMode="auto">
          <a:xfrm>
            <a:off x="2465383" y="3288482"/>
            <a:ext cx="152400" cy="152400"/>
          </a:xfrm>
          <a:prstGeom prst="rect">
            <a:avLst/>
          </a:prstGeom>
          <a:noFill/>
          <a:ln w="9525">
            <a:noFill/>
            <a:miter lim="800000"/>
            <a:headEnd/>
            <a:tailEnd/>
          </a:ln>
        </p:spPr>
      </p:pic>
      <p:sp>
        <p:nvSpPr>
          <p:cNvPr id="30" name="직사각형 37"/>
          <p:cNvSpPr>
            <a:spLocks noChangeArrowheads="1"/>
          </p:cNvSpPr>
          <p:nvPr/>
        </p:nvSpPr>
        <p:spPr bwMode="auto">
          <a:xfrm>
            <a:off x="2616195" y="3256732"/>
            <a:ext cx="1190625" cy="214313"/>
          </a:xfrm>
          <a:prstGeom prst="rect">
            <a:avLst/>
          </a:prstGeom>
          <a:noFill/>
          <a:ln w="9525">
            <a:noFill/>
            <a:miter lim="800000"/>
            <a:headEnd/>
            <a:tailEnd/>
          </a:ln>
        </p:spPr>
        <p:txBody>
          <a:bodyPr wrap="none">
            <a:spAutoFit/>
          </a:bodyPr>
          <a:lstStyle/>
          <a:p>
            <a:pPr marL="92075" indent="-92075" latinLnBrk="0"/>
            <a:r>
              <a:rPr lang="en-US" altLang="ko-KR" sz="800" dirty="0">
                <a:latin typeface="맑은 고딕" pitchFamily="50" charset="-127"/>
                <a:ea typeface="맑은 고딕" pitchFamily="50" charset="-127"/>
              </a:rPr>
              <a:t>Withdraw every year</a:t>
            </a:r>
            <a:endParaRPr lang="ko-KR" altLang="en-US" sz="800" dirty="0">
              <a:latin typeface="맑은 고딕" pitchFamily="50" charset="-127"/>
              <a:ea typeface="맑은 고딕" pitchFamily="50" charset="-127"/>
            </a:endParaRPr>
          </a:p>
        </p:txBody>
      </p:sp>
      <p:sp>
        <p:nvSpPr>
          <p:cNvPr id="31" name="직사각형 30"/>
          <p:cNvSpPr/>
          <p:nvPr/>
        </p:nvSpPr>
        <p:spPr bwMode="auto">
          <a:xfrm>
            <a:off x="2308755" y="2917669"/>
            <a:ext cx="3092864" cy="633280"/>
          </a:xfrm>
          <a:prstGeom prst="rect">
            <a:avLst/>
          </a:prstGeom>
          <a:noFill/>
          <a:ln w="6350" algn="ctr">
            <a:solidFill>
              <a:schemeClr val="bg1">
                <a:lumMod val="50000"/>
              </a:schemeClr>
            </a:solidFill>
            <a:miter lim="800000"/>
            <a:headEnd/>
            <a:tailEnd/>
          </a:ln>
        </p:spPr>
        <p:txBody>
          <a:bodyPr wrap="none" lIns="90000" tIns="46800" rIns="90000" bIns="46800" rtlCol="0" anchor="ctr"/>
          <a:lstStyle/>
          <a:p>
            <a:pPr marL="92075" indent="-92075" algn="ctr"/>
            <a:endParaRPr lang="ko-KR" altLang="en-US" sz="800" dirty="0" smtClean="0">
              <a:solidFill>
                <a:srgbClr val="FFFFFF"/>
              </a:solidFill>
              <a:latin typeface="Trebuchet MS"/>
            </a:endParaRPr>
          </a:p>
        </p:txBody>
      </p:sp>
      <p:pic>
        <p:nvPicPr>
          <p:cNvPr id="32" name="그림 82" descr="ico_radioOff.png"/>
          <p:cNvPicPr>
            <a:picLocks noChangeAspect="1"/>
          </p:cNvPicPr>
          <p:nvPr/>
        </p:nvPicPr>
        <p:blipFill>
          <a:blip r:embed="rId5" cstate="print"/>
          <a:srcRect/>
          <a:stretch>
            <a:fillRect/>
          </a:stretch>
        </p:blipFill>
        <p:spPr bwMode="auto">
          <a:xfrm>
            <a:off x="2303982" y="3708788"/>
            <a:ext cx="190500" cy="190500"/>
          </a:xfrm>
          <a:prstGeom prst="rect">
            <a:avLst/>
          </a:prstGeom>
          <a:noFill/>
          <a:ln w="9525">
            <a:noFill/>
            <a:miter lim="800000"/>
            <a:headEnd/>
            <a:tailEnd/>
          </a:ln>
        </p:spPr>
      </p:pic>
      <p:sp>
        <p:nvSpPr>
          <p:cNvPr id="33" name="직사각형 270"/>
          <p:cNvSpPr>
            <a:spLocks noChangeArrowheads="1"/>
          </p:cNvSpPr>
          <p:nvPr/>
        </p:nvSpPr>
        <p:spPr bwMode="auto">
          <a:xfrm>
            <a:off x="2508314" y="3704025"/>
            <a:ext cx="2377574" cy="215444"/>
          </a:xfrm>
          <a:prstGeom prst="rect">
            <a:avLst/>
          </a:prstGeom>
          <a:noFill/>
          <a:ln w="9525">
            <a:noFill/>
            <a:miter lim="800000"/>
            <a:headEnd/>
            <a:tailEnd/>
          </a:ln>
        </p:spPr>
        <p:txBody>
          <a:bodyPr wrap="none">
            <a:spAutoFit/>
          </a:bodyPr>
          <a:lstStyle/>
          <a:p>
            <a:r>
              <a:rPr lang="en-US" altLang="ko-KR" sz="800" dirty="0"/>
              <a:t>Cash Value / Surrender Value Projection Option</a:t>
            </a:r>
            <a:endParaRPr lang="ko-KR" altLang="ko-KR" sz="800" dirty="0"/>
          </a:p>
        </p:txBody>
      </p:sp>
      <p:sp>
        <p:nvSpPr>
          <p:cNvPr id="34" name="직사각형 270"/>
          <p:cNvSpPr>
            <a:spLocks noChangeArrowheads="1"/>
          </p:cNvSpPr>
          <p:nvPr/>
        </p:nvSpPr>
        <p:spPr bwMode="auto">
          <a:xfrm>
            <a:off x="2361660" y="4146408"/>
            <a:ext cx="841375" cy="195262"/>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Target CV/SV</a:t>
            </a:r>
            <a:endParaRPr kumimoji="0" lang="ko-KR" altLang="en-US" sz="800" dirty="0">
              <a:latin typeface="맑은 고딕" pitchFamily="50" charset="-127"/>
              <a:ea typeface="맑은 고딕" pitchFamily="50" charset="-127"/>
            </a:endParaRPr>
          </a:p>
        </p:txBody>
      </p:sp>
      <p:sp>
        <p:nvSpPr>
          <p:cNvPr id="35" name="AutoShape 318"/>
          <p:cNvSpPr>
            <a:spLocks noChangeArrowheads="1"/>
          </p:cNvSpPr>
          <p:nvPr/>
        </p:nvSpPr>
        <p:spPr bwMode="auto">
          <a:xfrm>
            <a:off x="3241135" y="4135295"/>
            <a:ext cx="1050925"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36" name="직사각형 270"/>
          <p:cNvSpPr>
            <a:spLocks noChangeArrowheads="1"/>
          </p:cNvSpPr>
          <p:nvPr/>
        </p:nvSpPr>
        <p:spPr bwMode="auto">
          <a:xfrm>
            <a:off x="2361659" y="4461470"/>
            <a:ext cx="841375" cy="195262"/>
          </a:xfrm>
          <a:prstGeom prst="rect">
            <a:avLst/>
          </a:prstGeom>
          <a:noFill/>
          <a:ln w="9525">
            <a:noFill/>
            <a:miter lim="800000"/>
            <a:headEnd/>
            <a:tailEnd/>
          </a:ln>
        </p:spPr>
        <p:txBody>
          <a:bodyPr>
            <a:spAutoFit/>
          </a:bodyPr>
          <a:lstStyle/>
          <a:p>
            <a:pPr defTabSz="449263" latinLnBrk="0">
              <a:lnSpc>
                <a:spcPct val="83000"/>
              </a:lnSpc>
              <a:spcBef>
                <a:spcPts val="200"/>
              </a:spcBef>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ko-KR" sz="800" dirty="0">
                <a:latin typeface="맑은 고딕" pitchFamily="50" charset="-127"/>
                <a:ea typeface="맑은 고딕" pitchFamily="50" charset="-127"/>
              </a:rPr>
              <a:t>ANB</a:t>
            </a:r>
            <a:endParaRPr kumimoji="0" lang="ko-KR" altLang="en-US" sz="800" dirty="0">
              <a:latin typeface="맑은 고딕" pitchFamily="50" charset="-127"/>
              <a:ea typeface="맑은 고딕" pitchFamily="50" charset="-127"/>
            </a:endParaRPr>
          </a:p>
        </p:txBody>
      </p:sp>
      <p:sp>
        <p:nvSpPr>
          <p:cNvPr id="37" name="AutoShape 318"/>
          <p:cNvSpPr>
            <a:spLocks noChangeArrowheads="1"/>
          </p:cNvSpPr>
          <p:nvPr/>
        </p:nvSpPr>
        <p:spPr bwMode="auto">
          <a:xfrm>
            <a:off x="3241135" y="4443894"/>
            <a:ext cx="1050925" cy="215900"/>
          </a:xfrm>
          <a:prstGeom prst="flowChartAlternateProcess">
            <a:avLst/>
          </a:prstGeom>
          <a:solidFill>
            <a:schemeClr val="bg1"/>
          </a:solidFill>
          <a:ln w="9525" algn="ctr">
            <a:solidFill>
              <a:schemeClr val="bg1">
                <a:lumMod val="50000"/>
              </a:schemeClr>
            </a:solidFill>
            <a:miter lim="800000"/>
            <a:headEnd/>
            <a:tailEnd/>
          </a:ln>
        </p:spPr>
        <p:txBody>
          <a:bodyPr wrap="none" anchor="ctr"/>
          <a:lstStyle/>
          <a:p>
            <a:pPr>
              <a:defRPr/>
            </a:pPr>
            <a:r>
              <a:rPr kumimoji="0" lang="en-US" altLang="ko-KR" sz="700" dirty="0">
                <a:solidFill>
                  <a:schemeClr val="bg1">
                    <a:lumMod val="50000"/>
                  </a:schemeClr>
                </a:solidFill>
                <a:latin typeface="Trebuchet MS"/>
                <a:ea typeface="맑은 고딕" pitchFamily="50" charset="-127"/>
              </a:rPr>
              <a:t>Input</a:t>
            </a:r>
          </a:p>
        </p:txBody>
      </p:sp>
      <p:sp>
        <p:nvSpPr>
          <p:cNvPr id="38" name="직사각형 37"/>
          <p:cNvSpPr/>
          <p:nvPr/>
        </p:nvSpPr>
        <p:spPr bwMode="auto">
          <a:xfrm>
            <a:off x="2282819" y="3995598"/>
            <a:ext cx="3118800" cy="775230"/>
          </a:xfrm>
          <a:prstGeom prst="rect">
            <a:avLst/>
          </a:prstGeom>
          <a:noFill/>
          <a:ln w="6350" algn="ctr">
            <a:solidFill>
              <a:schemeClr val="bg1">
                <a:lumMod val="50000"/>
              </a:schemeClr>
            </a:solidFill>
            <a:miter lim="800000"/>
            <a:headEnd/>
            <a:tailEnd/>
          </a:ln>
        </p:spPr>
        <p:txBody>
          <a:bodyPr wrap="none" lIns="90000" tIns="46800" rIns="90000" bIns="46800" rtlCol="0" anchor="ctr"/>
          <a:lstStyle/>
          <a:p>
            <a:pPr marL="92075" indent="-92075" algn="ctr"/>
            <a:endParaRPr lang="ko-KR" altLang="en-US" sz="800" dirty="0" smtClean="0">
              <a:solidFill>
                <a:srgbClr val="FFFFFF"/>
              </a:solidFill>
              <a:latin typeface="Trebuchet MS"/>
            </a:endParaRPr>
          </a:p>
        </p:txBody>
      </p:sp>
    </p:spTree>
    <p:extLst>
      <p:ext uri="{BB962C8B-B14F-4D97-AF65-F5344CB8AC3E}">
        <p14:creationId xmlns="" xmlns:p14="http://schemas.microsoft.com/office/powerpoint/2010/main" val="83782134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5"/>
          <p:cNvSpPr txBox="1">
            <a:spLocks/>
          </p:cNvSpPr>
          <p:nvPr/>
        </p:nvSpPr>
        <p:spPr bwMode="auto">
          <a:xfrm>
            <a:off x="630238" y="2795588"/>
            <a:ext cx="7715250" cy="820737"/>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맑은 고딕"/>
              </a:defRPr>
            </a:lvl1pPr>
            <a:lvl2pPr algn="ctr" rtl="0" eaLnBrk="0" fontAlgn="base" latinLnBrk="1" hangingPunct="0">
              <a:spcBef>
                <a:spcPct val="0"/>
              </a:spcBef>
              <a:spcAft>
                <a:spcPct val="0"/>
              </a:spcAft>
              <a:defRPr sz="4400">
                <a:solidFill>
                  <a:schemeClr val="tx1"/>
                </a:solidFill>
                <a:latin typeface="Trebuchet MS" pitchFamily="34" charset="0"/>
                <a:ea typeface="맑은 고딕" pitchFamily="50" charset="-127"/>
                <a:cs typeface="맑은 고딕"/>
              </a:defRPr>
            </a:lvl2pPr>
            <a:lvl3pPr algn="ctr" rtl="0" eaLnBrk="0" fontAlgn="base" latinLnBrk="1" hangingPunct="0">
              <a:spcBef>
                <a:spcPct val="0"/>
              </a:spcBef>
              <a:spcAft>
                <a:spcPct val="0"/>
              </a:spcAft>
              <a:defRPr sz="4400">
                <a:solidFill>
                  <a:schemeClr val="tx1"/>
                </a:solidFill>
                <a:latin typeface="Trebuchet MS" pitchFamily="34" charset="0"/>
                <a:ea typeface="맑은 고딕" pitchFamily="50" charset="-127"/>
                <a:cs typeface="맑은 고딕"/>
              </a:defRPr>
            </a:lvl3pPr>
            <a:lvl4pPr algn="ctr" rtl="0" eaLnBrk="0" fontAlgn="base" latinLnBrk="1" hangingPunct="0">
              <a:spcBef>
                <a:spcPct val="0"/>
              </a:spcBef>
              <a:spcAft>
                <a:spcPct val="0"/>
              </a:spcAft>
              <a:defRPr sz="4400">
                <a:solidFill>
                  <a:schemeClr val="tx1"/>
                </a:solidFill>
                <a:latin typeface="Trebuchet MS" pitchFamily="34" charset="0"/>
                <a:ea typeface="맑은 고딕" pitchFamily="50" charset="-127"/>
                <a:cs typeface="맑은 고딕"/>
              </a:defRPr>
            </a:lvl4pPr>
            <a:lvl5pPr algn="ctr" rtl="0" eaLnBrk="0" fontAlgn="base" latinLnBrk="1" hangingPunct="0">
              <a:spcBef>
                <a:spcPct val="0"/>
              </a:spcBef>
              <a:spcAft>
                <a:spcPct val="0"/>
              </a:spcAft>
              <a:defRPr sz="4400">
                <a:solidFill>
                  <a:schemeClr val="tx1"/>
                </a:solidFill>
                <a:latin typeface="Trebuchet MS" pitchFamily="34" charset="0"/>
                <a:ea typeface="맑은 고딕" pitchFamily="50" charset="-127"/>
                <a:cs typeface="맑은 고딕"/>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a:r>
              <a:rPr kumimoji="0" lang="en-US" altLang="ko-KR" dirty="0" smtClean="0">
                <a:solidFill>
                  <a:schemeClr val="bg1"/>
                </a:solidFill>
              </a:rPr>
              <a:t>Plan – </a:t>
            </a:r>
            <a:r>
              <a:rPr kumimoji="0" lang="en-US" altLang="ko-KR" sz="3600" dirty="0" err="1" smtClean="0">
                <a:solidFill>
                  <a:schemeClr val="bg1"/>
                </a:solidFill>
              </a:rPr>
              <a:t>AmBeautiful</a:t>
            </a:r>
            <a:endParaRPr kumimoji="0" lang="ko-KR" altLang="ko-KR" sz="3600" dirty="0" smtClean="0">
              <a:solidFill>
                <a:schemeClr val="bg1"/>
              </a:solidFill>
            </a:endParaRPr>
          </a:p>
        </p:txBody>
      </p:sp>
    </p:spTree>
    <p:extLst>
      <p:ext uri="{BB962C8B-B14F-4D97-AF65-F5344CB8AC3E}">
        <p14:creationId xmlns="" xmlns:p14="http://schemas.microsoft.com/office/powerpoint/2010/main" val="2654555304"/>
      </p:ext>
    </p:extLst>
  </p:cSld>
  <p:clrMapOvr>
    <a:masterClrMapping/>
  </p:clrMapOvr>
  <p:timing>
    <p:tnLst>
      <p:par>
        <p:cTn id="1" dur="indefinite" restart="never" nodeType="tmRoot"/>
      </p:par>
    </p:tnLst>
  </p:timing>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7">
      <a:majorFont>
        <a:latin typeface="Trebuchet MS"/>
        <a:ea typeface="맑은 고딕"/>
        <a:cs typeface=""/>
      </a:majorFont>
      <a:minorFont>
        <a:latin typeface="Trebuchet MS"/>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디자인 사용자 지정(ㄱ)">
  <a:themeElements>
    <a:clrScheme name="1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사용자 지정 7">
      <a:majorFont>
        <a:latin typeface="Trebuchet MS"/>
        <a:ea typeface="맑은 고딕"/>
        <a:cs typeface=""/>
      </a:majorFont>
      <a:minorFont>
        <a:latin typeface="Trebuchet MS"/>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7A93BC"/>
        </a:solidFill>
        <a:ln w="6350" algn="ctr">
          <a:solidFill>
            <a:schemeClr val="bg1">
              <a:lumMod val="50000"/>
            </a:schemeClr>
          </a:solidFill>
          <a:miter lim="800000"/>
          <a:headEnd/>
          <a:tailEnd/>
        </a:ln>
      </a:spPr>
      <a:bodyPr wrap="none" lIns="90000" tIns="46800" rIns="90000" bIns="46800" anchor="ctr"/>
      <a:lstStyle>
        <a:defPPr marL="92075" indent="-92075">
          <a:defRPr sz="800" dirty="0" smtClean="0">
            <a:solidFill>
              <a:srgbClr val="FFFFFF"/>
            </a:solidFill>
            <a:latin typeface="Trebuchet MS"/>
          </a:defRPr>
        </a:defPPr>
      </a:lstStyle>
    </a:spDef>
    <a:lnDef>
      <a:spPr bwMode="auto">
        <a:noFill/>
        <a:ln w="3175" cap="flat" cmpd="sng" algn="ctr">
          <a:solidFill>
            <a:schemeClr val="bg1">
              <a:lumMod val="75000"/>
            </a:schemeClr>
          </a:solidFill>
          <a:prstDash val="solid"/>
          <a:round/>
          <a:headEnd type="none" w="med" len="med"/>
          <a:tailEnd type="none"/>
        </a:ln>
        <a:effectLst/>
      </a:spPr>
      <a:bodyPr/>
      <a:lstStyle/>
    </a:lnDef>
  </a:objectDefaults>
  <a:extraClrSchemeLst>
    <a:extraClrScheme>
      <a:clrScheme name="1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사용자 지정 7">
    <a:majorFont>
      <a:latin typeface="Trebuchet MS"/>
      <a:ea typeface="맑은 고딕"/>
      <a:cs typeface=""/>
    </a:majorFont>
    <a:minorFont>
      <a:latin typeface="Trebuchet MS"/>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1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사용자 지정 7">
    <a:majorFont>
      <a:latin typeface="Trebuchet MS"/>
      <a:ea typeface="맑은 고딕"/>
      <a:cs typeface=""/>
    </a:majorFont>
    <a:minorFont>
      <a:latin typeface="Trebuchet MS"/>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139960</TotalTime>
  <Words>13586</Words>
  <Application>Microsoft Office PowerPoint</Application>
  <PresentationFormat>A4 Paper (210x297 mm)</PresentationFormat>
  <Paragraphs>3858</Paragraphs>
  <Slides>109</Slides>
  <Notes>108</Notes>
  <HiddenSlides>0</HiddenSlides>
  <MMClips>0</MMClips>
  <ScaleCrop>false</ScaleCrop>
  <HeadingPairs>
    <vt:vector size="4" baseType="variant">
      <vt:variant>
        <vt:lpstr>Theme</vt:lpstr>
      </vt:variant>
      <vt:variant>
        <vt:i4>3</vt:i4>
      </vt:variant>
      <vt:variant>
        <vt:lpstr>Slide Titles</vt:lpstr>
      </vt:variant>
      <vt:variant>
        <vt:i4>109</vt:i4>
      </vt:variant>
    </vt:vector>
  </HeadingPairs>
  <TitlesOfParts>
    <vt:vector size="112" baseType="lpstr">
      <vt:lpstr>디자인 사용자 지정</vt:lpstr>
      <vt:lpstr>2_디자인 사용자 지정(ㄱ)</vt:lpstr>
      <vt:lpstr>2_디자인 사용자 지정</vt:lpstr>
      <vt:lpstr>Mobile Office System  UI/UX Scenario</vt:lpstr>
      <vt:lpstr>1. Login &amp; Main</vt:lpstr>
      <vt:lpstr>Slide 3</vt:lpstr>
      <vt:lpstr>1. Login &amp; Main</vt:lpstr>
      <vt:lpstr>1. Login &amp; Main</vt:lpstr>
      <vt:lpstr>1. Login &amp; Main</vt:lpstr>
      <vt:lpstr>1. Login &amp; Main</vt:lpstr>
      <vt:lpstr>1. Login &amp; Main</vt:lpstr>
      <vt:lpstr>2. Home Page</vt:lpstr>
      <vt:lpstr>Slide 10</vt:lpstr>
      <vt:lpstr>2. Home page</vt:lpstr>
      <vt:lpstr>2. Home page</vt:lpstr>
      <vt:lpstr>2. Home page</vt:lpstr>
      <vt:lpstr>2. Home page</vt:lpstr>
      <vt:lpstr>2. Home page</vt:lpstr>
      <vt:lpstr>2. Home page</vt:lpstr>
      <vt:lpstr>3. Client Data Management</vt:lpstr>
      <vt:lpstr>Slide 18</vt:lpstr>
      <vt:lpstr>3. Client Data Management</vt:lpstr>
      <vt:lpstr>3. Client Data Management</vt:lpstr>
      <vt:lpstr>3. Client Data Management</vt:lpstr>
      <vt:lpstr>3. Client Data Management</vt:lpstr>
      <vt:lpstr>3. Client Data Management</vt:lpstr>
      <vt:lpstr>3. Client Data Management</vt:lpstr>
      <vt:lpstr>3. Client Data Management</vt:lpstr>
      <vt:lpstr>3. Client Data Management</vt:lpstr>
      <vt:lpstr>3. Client Data Management</vt:lpstr>
      <vt:lpstr>3. Client Data Management</vt:lpstr>
      <vt:lpstr>4. Customer Fact Find</vt:lpstr>
      <vt:lpstr>Slide 30</vt:lpstr>
      <vt:lpstr>4. Customer Fact Finding</vt:lpstr>
      <vt:lpstr>4. Customer Fact Finding</vt:lpstr>
      <vt:lpstr>4. Customer Fact Finding</vt:lpstr>
      <vt:lpstr>4. Customer Fact Finding</vt:lpstr>
      <vt:lpstr>4. Customer Fact Finding</vt:lpstr>
      <vt:lpstr>4. Customer Fact Finding</vt:lpstr>
      <vt:lpstr>4. Customer Fact Finding</vt:lpstr>
      <vt:lpstr>4. Customer Fact Finding</vt:lpstr>
      <vt:lpstr>4. Customer Fact Finding</vt:lpstr>
      <vt:lpstr>4. Customer Fact Finding</vt:lpstr>
      <vt:lpstr>4. Customer Fact Finding</vt:lpstr>
      <vt:lpstr>4. Customer Fact Finding</vt:lpstr>
      <vt:lpstr>4. Customer Fact Finding</vt:lpstr>
      <vt:lpstr>4. Customer Fact Finding</vt:lpstr>
      <vt:lpstr>4. Customer Fact Finding</vt:lpstr>
      <vt:lpstr>4. Customer Fact Finding</vt:lpstr>
      <vt:lpstr>4. Customer Fact Finding</vt:lpstr>
      <vt:lpstr>4. Customer Fact Finding</vt:lpstr>
      <vt:lpstr>4. Customer Fact Finding</vt:lpstr>
      <vt:lpstr>4. Customer Fact Finding</vt:lpstr>
      <vt:lpstr>4. Customer Fact Finding</vt:lpstr>
      <vt:lpstr>4. Customer Fact Finding</vt:lpstr>
      <vt:lpstr>4. Customer Fact Finding</vt:lpstr>
      <vt:lpstr>4. Customer Fact Finding</vt:lpstr>
      <vt:lpstr>4. Customer Fact Finding</vt:lpstr>
      <vt:lpstr>5. Financial Analysis</vt:lpstr>
      <vt:lpstr>Slide 57</vt:lpstr>
      <vt:lpstr>5. Financial Analysis</vt:lpstr>
      <vt:lpstr>5. Financial Analysis</vt:lpstr>
      <vt:lpstr>5. Financial Analysis</vt:lpstr>
      <vt:lpstr>5. Financial Analysis</vt:lpstr>
      <vt:lpstr>5. Financial Analysis</vt:lpstr>
      <vt:lpstr>5. Financial Analysis</vt:lpstr>
      <vt:lpstr>5. Financial Analysis</vt:lpstr>
      <vt:lpstr>5. Financial Analysis</vt:lpstr>
      <vt:lpstr>5. Financial Analysis</vt:lpstr>
      <vt:lpstr>5. Financial Analysis</vt:lpstr>
      <vt:lpstr>5. Financial Analysis</vt:lpstr>
      <vt:lpstr>6. Sales Illustration</vt:lpstr>
      <vt:lpstr>Slide 70</vt:lpstr>
      <vt:lpstr>6. Sales Illustration</vt:lpstr>
      <vt:lpstr>6. Sales Illustration</vt:lpstr>
      <vt:lpstr>6. Sales Illustration</vt:lpstr>
      <vt:lpstr>6. Sales Illustration</vt:lpstr>
      <vt:lpstr>6. Sales Illustration</vt:lpstr>
      <vt:lpstr>6. Sales Illustration</vt:lpstr>
      <vt:lpstr>Slide 77</vt:lpstr>
      <vt:lpstr>6. Sales Illustration</vt:lpstr>
      <vt:lpstr>6. Sales Illustration</vt:lpstr>
      <vt:lpstr>6. Sales Illustration</vt:lpstr>
      <vt:lpstr>6. Sales Illustration</vt:lpstr>
      <vt:lpstr>6. Sales Illustration</vt:lpstr>
      <vt:lpstr>6. Sales Illustration</vt:lpstr>
      <vt:lpstr>6. Sales Illustration</vt:lpstr>
      <vt:lpstr>Slide 85</vt:lpstr>
      <vt:lpstr>6. Sales Illustration</vt:lpstr>
      <vt:lpstr>6. Sales Illustration</vt:lpstr>
      <vt:lpstr>Plan - AmLife Secure Builder</vt:lpstr>
      <vt:lpstr>6. Sales Illustration</vt:lpstr>
      <vt:lpstr>6. Sales Illustration</vt:lpstr>
      <vt:lpstr>Slide 91</vt:lpstr>
      <vt:lpstr>6. Sales Illustration</vt:lpstr>
      <vt:lpstr>Slide 93</vt:lpstr>
      <vt:lpstr>6. Sales Illustration</vt:lpstr>
      <vt:lpstr>6. Sales Illustration</vt:lpstr>
      <vt:lpstr>Slide 96</vt:lpstr>
      <vt:lpstr>6. Sales Illustration</vt:lpstr>
      <vt:lpstr>6. Sales Illustration</vt:lpstr>
      <vt:lpstr>Slide 99</vt:lpstr>
      <vt:lpstr>6. Sales Illustration</vt:lpstr>
      <vt:lpstr>6. Sales Illustration</vt:lpstr>
      <vt:lpstr>Slide 102</vt:lpstr>
      <vt:lpstr>6. Sales Illustration</vt:lpstr>
      <vt:lpstr>Slide 104</vt:lpstr>
      <vt:lpstr>6. Sales Illustration</vt:lpstr>
      <vt:lpstr>6. Illustration</vt:lpstr>
      <vt:lpstr>6. Illustration</vt:lpstr>
      <vt:lpstr>6. Illustration</vt:lpstr>
      <vt:lpstr>6. Illustration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Office System   Sample UI/UX Scenario</dc:title>
  <dc:creator>최원종(Won-jong Choi)/금융사업1팀/SKCC</dc:creator>
  <cp:lastModifiedBy>Lim Kong Hui</cp:lastModifiedBy>
  <cp:revision>29540</cp:revision>
  <dcterms:created xsi:type="dcterms:W3CDTF">2010-01-07T01:25:29Z</dcterms:created>
  <dcterms:modified xsi:type="dcterms:W3CDTF">2014-07-22T02:30:03Z</dcterms:modified>
</cp:coreProperties>
</file>