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55-3138-4B94-9240-BBE873F520A3}" type="datetimeFigureOut">
              <a:rPr lang="es-CO" smtClean="0"/>
              <a:t>6/01/2020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CE807B4-54A0-46BF-9F2D-F804A7847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84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55-3138-4B94-9240-BBE873F520A3}" type="datetimeFigureOut">
              <a:rPr lang="es-CO" smtClean="0"/>
              <a:t>6/01/2020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07B4-54A0-46BF-9F2D-F804A7847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157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55-3138-4B94-9240-BBE873F520A3}" type="datetimeFigureOut">
              <a:rPr lang="es-CO" smtClean="0"/>
              <a:t>6/01/2020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07B4-54A0-46BF-9F2D-F804A7847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079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55-3138-4B94-9240-BBE873F520A3}" type="datetimeFigureOut">
              <a:rPr lang="es-CO" smtClean="0"/>
              <a:t>6/01/2020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07B4-54A0-46BF-9F2D-F804A7847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734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568DC55-3138-4B94-9240-BBE873F520A3}" type="datetimeFigureOut">
              <a:rPr lang="es-CO" smtClean="0"/>
              <a:t>6/01/2020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CO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CE807B4-54A0-46BF-9F2D-F804A7847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194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55-3138-4B94-9240-BBE873F520A3}" type="datetimeFigureOut">
              <a:rPr lang="es-CO" smtClean="0"/>
              <a:t>6/01/2020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07B4-54A0-46BF-9F2D-F804A7847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205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55-3138-4B94-9240-BBE873F520A3}" type="datetimeFigureOut">
              <a:rPr lang="es-CO" smtClean="0"/>
              <a:t>6/01/2020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07B4-54A0-46BF-9F2D-F804A7847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429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55-3138-4B94-9240-BBE873F520A3}" type="datetimeFigureOut">
              <a:rPr lang="es-CO" smtClean="0"/>
              <a:t>6/01/2020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07B4-54A0-46BF-9F2D-F804A7847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594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55-3138-4B94-9240-BBE873F520A3}" type="datetimeFigureOut">
              <a:rPr lang="es-CO" smtClean="0"/>
              <a:t>6/01/2020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07B4-54A0-46BF-9F2D-F804A7847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860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55-3138-4B94-9240-BBE873F520A3}" type="datetimeFigureOut">
              <a:rPr lang="es-CO" smtClean="0"/>
              <a:t>6/01/2020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07B4-54A0-46BF-9F2D-F804A7847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343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55-3138-4B94-9240-BBE873F520A3}" type="datetimeFigureOut">
              <a:rPr lang="es-CO" smtClean="0"/>
              <a:t>6/01/2020</a:t>
            </a:fld>
            <a:endParaRPr lang="es-CO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07B4-54A0-46BF-9F2D-F804A7847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408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568DC55-3138-4B94-9240-BBE873F520A3}" type="datetimeFigureOut">
              <a:rPr lang="es-CO" smtClean="0"/>
              <a:t>6/01/2020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CE807B4-54A0-46BF-9F2D-F804A7847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207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F3263-54F9-4C69-99F3-AB9E017C4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Patrones de diseño : estrategia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F38ED9-362D-4BFD-8691-06180B9629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831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D0C63-E55B-4D15-A18C-634AF078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Que son patrones de diseño?</a:t>
            </a:r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15721289-2E00-4A46-86B9-4183196E2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83" y="2613653"/>
            <a:ext cx="4037246" cy="302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n relacionada">
            <a:extLst>
              <a:ext uri="{FF2B5EF4-FFF2-40B4-BE49-F238E27FC236}">
                <a16:creationId xmlns:a16="http://schemas.microsoft.com/office/drawing/2014/main" id="{7CA34649-40E5-4AE2-8CBA-D07828B37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872" y="2586332"/>
            <a:ext cx="4652376" cy="301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10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17E58-66B6-4249-838E-284454B63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polimorfismo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6E4FBB-9520-476E-8CA2-15E5E08E8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657013"/>
            <a:ext cx="4591050" cy="31242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1EDD1F0-B6F5-45C9-BCD8-E50D9CBD6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298" y="2657014"/>
            <a:ext cx="4336646" cy="313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6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5DAFD-4684-4803-8392-C39C467F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Partes importantes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E7414B-F5F0-4203-9B69-55052D2B0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66656"/>
            <a:ext cx="10058400" cy="4731798"/>
          </a:xfrm>
        </p:spPr>
        <p:txBody>
          <a:bodyPr>
            <a:normAutofit fontScale="92500" lnSpcReduction="20000"/>
          </a:bodyPr>
          <a:lstStyle/>
          <a:p>
            <a:pPr algn="ctr"/>
            <a:endParaRPr lang="es-CO" dirty="0"/>
          </a:p>
          <a:p>
            <a:pPr algn="ctr"/>
            <a:r>
              <a:rPr lang="es-CO" sz="3000" dirty="0"/>
              <a:t>Contexto</a:t>
            </a:r>
          </a:p>
          <a:p>
            <a:pPr marL="274320" lvl="1" indent="0" algn="ctr">
              <a:buNone/>
            </a:pPr>
            <a:endParaRPr lang="es-CO" sz="2600" dirty="0"/>
          </a:p>
          <a:p>
            <a:pPr marL="274320" lvl="1" indent="0" algn="ctr">
              <a:buNone/>
            </a:pPr>
            <a:endParaRPr lang="es-CO" sz="2600" dirty="0"/>
          </a:p>
          <a:p>
            <a:pPr marL="274320" lvl="1" indent="0" algn="ctr">
              <a:buNone/>
            </a:pPr>
            <a:endParaRPr lang="es-CO" sz="2600" dirty="0"/>
          </a:p>
          <a:p>
            <a:pPr marL="274320" lvl="1" indent="0" algn="ctr">
              <a:buNone/>
            </a:pPr>
            <a:endParaRPr lang="es-CO" sz="2600" dirty="0"/>
          </a:p>
          <a:p>
            <a:pPr algn="ctr"/>
            <a:r>
              <a:rPr lang="es-CO" sz="3000" dirty="0" err="1"/>
              <a:t>Iestrategia</a:t>
            </a:r>
            <a:endParaRPr lang="es-CO" sz="3000" dirty="0"/>
          </a:p>
          <a:p>
            <a:pPr algn="ctr"/>
            <a:endParaRPr lang="es-CO" sz="3000" dirty="0"/>
          </a:p>
          <a:p>
            <a:pPr algn="ctr"/>
            <a:endParaRPr lang="es-CO" sz="3000" dirty="0"/>
          </a:p>
          <a:p>
            <a:pPr marL="274320" lvl="1" indent="0" algn="ctr">
              <a:buNone/>
            </a:pPr>
            <a:endParaRPr lang="es-CO" sz="2600" dirty="0"/>
          </a:p>
          <a:p>
            <a:pPr marL="274320" lvl="1" indent="0" algn="ctr">
              <a:buNone/>
            </a:pPr>
            <a:endParaRPr lang="es-CO" sz="2600" dirty="0"/>
          </a:p>
          <a:p>
            <a:pPr algn="ctr"/>
            <a:r>
              <a:rPr lang="es-CO" sz="3000" dirty="0"/>
              <a:t>Estrategia N</a:t>
            </a:r>
          </a:p>
        </p:txBody>
      </p:sp>
    </p:spTree>
    <p:extLst>
      <p:ext uri="{BB962C8B-B14F-4D97-AF65-F5344CB8AC3E}">
        <p14:creationId xmlns:p14="http://schemas.microsoft.com/office/powerpoint/2010/main" val="302716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36D9D-84CE-414D-94B2-7529BC33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Estrategia</a:t>
            </a:r>
          </a:p>
        </p:txBody>
      </p:sp>
      <p:pic>
        <p:nvPicPr>
          <p:cNvPr id="2052" name="Picture 4" descr="Strategy">
            <a:extLst>
              <a:ext uri="{FF2B5EF4-FFF2-40B4-BE49-F238E27FC236}">
                <a16:creationId xmlns:a16="http://schemas.microsoft.com/office/drawing/2014/main" id="{0B504232-8E40-4DD2-978E-3D7885974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738" y="2256253"/>
            <a:ext cx="6269161" cy="363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trategy-uml">
            <a:extLst>
              <a:ext uri="{FF2B5EF4-FFF2-40B4-BE49-F238E27FC236}">
                <a16:creationId xmlns:a16="http://schemas.microsoft.com/office/drawing/2014/main" id="{0397ED90-A99C-4F6E-BE9A-F689AF90C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35" y="2773885"/>
            <a:ext cx="53530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18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AD0A6-5DD2-4975-91A9-B8F0CA4C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Cuando se debe usar</a:t>
            </a:r>
          </a:p>
        </p:txBody>
      </p:sp>
    </p:spTree>
    <p:extLst>
      <p:ext uri="{BB962C8B-B14F-4D97-AF65-F5344CB8AC3E}">
        <p14:creationId xmlns:p14="http://schemas.microsoft.com/office/powerpoint/2010/main" val="242033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062AC-328E-451C-9A23-3668E61A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3335784"/>
          </a:xfrm>
        </p:spPr>
        <p:txBody>
          <a:bodyPr>
            <a:normAutofit/>
          </a:bodyPr>
          <a:lstStyle/>
          <a:p>
            <a:pPr algn="ctr"/>
            <a:r>
              <a:rPr lang="es-CO" sz="4800" dirty="0"/>
              <a:t>Cuando se debe usar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4499779-EC65-481C-AE6D-F7A014857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06" y="0"/>
            <a:ext cx="4849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55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564</TotalTime>
  <Words>27</Words>
  <Application>Microsoft Office PowerPoint</Application>
  <PresentationFormat>Panorámica</PresentationFormat>
  <Paragraphs>19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Rockwell</vt:lpstr>
      <vt:lpstr>Rockwell Condensed</vt:lpstr>
      <vt:lpstr>Wingdings</vt:lpstr>
      <vt:lpstr>Letras en madera</vt:lpstr>
      <vt:lpstr>Patrones de diseño : estrategia</vt:lpstr>
      <vt:lpstr>Que son patrones de diseño?</vt:lpstr>
      <vt:lpstr>polimorfismo</vt:lpstr>
      <vt:lpstr>Partes importantes</vt:lpstr>
      <vt:lpstr>Estrategia</vt:lpstr>
      <vt:lpstr>Cuando se debe usar</vt:lpstr>
      <vt:lpstr>Cuando se debe usar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timote vega</dc:creator>
  <cp:lastModifiedBy>sebastian timote vega</cp:lastModifiedBy>
  <cp:revision>17</cp:revision>
  <dcterms:created xsi:type="dcterms:W3CDTF">2020-01-02T00:17:43Z</dcterms:created>
  <dcterms:modified xsi:type="dcterms:W3CDTF">2020-01-07T05:00:12Z</dcterms:modified>
</cp:coreProperties>
</file>