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5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07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3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9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05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29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6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4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0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568DC55-3138-4B94-9240-BBE873F520A3}" type="datetimeFigureOut">
              <a:rPr lang="es-CO" smtClean="0"/>
              <a:t>1/01/2020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07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F3263-54F9-4C69-99F3-AB9E017C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Patrones de diseño : estrategia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F38ED9-362D-4BFD-8691-06180B962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1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0C63-E55B-4D15-A18C-634AF078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Que son patrones de diseño?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15721289-2E00-4A46-86B9-4183196E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3" y="2613653"/>
            <a:ext cx="4037246" cy="30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7CA34649-40E5-4AE2-8CBA-D07828B3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72" y="2586332"/>
            <a:ext cx="4652376" cy="30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36D9D-84CE-414D-94B2-7529BC33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Estrategia</a:t>
            </a:r>
          </a:p>
        </p:txBody>
      </p:sp>
      <p:pic>
        <p:nvPicPr>
          <p:cNvPr id="2052" name="Picture 4" descr="Strategy">
            <a:extLst>
              <a:ext uri="{FF2B5EF4-FFF2-40B4-BE49-F238E27FC236}">
                <a16:creationId xmlns:a16="http://schemas.microsoft.com/office/drawing/2014/main" id="{0B504232-8E40-4DD2-978E-3D788597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38" y="2256253"/>
            <a:ext cx="6269161" cy="36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rategy-uml">
            <a:extLst>
              <a:ext uri="{FF2B5EF4-FFF2-40B4-BE49-F238E27FC236}">
                <a16:creationId xmlns:a16="http://schemas.microsoft.com/office/drawing/2014/main" id="{0397ED90-A99C-4F6E-BE9A-F689AF90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5" y="2773885"/>
            <a:ext cx="53530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8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AD0A6-5DD2-4975-91A9-B8F0CA4C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Cuando se debe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8A86B-0058-4C29-8EDF-97911B66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Haces uso intensivo de las condicionales IF, ELSE y SWITCH, CASE.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un algoritmo utiliza datos que los clientes no deberían conocer. </a:t>
            </a:r>
          </a:p>
        </p:txBody>
      </p:sp>
    </p:spTree>
    <p:extLst>
      <p:ext uri="{BB962C8B-B14F-4D97-AF65-F5344CB8AC3E}">
        <p14:creationId xmlns:p14="http://schemas.microsoft.com/office/powerpoint/2010/main" val="2420334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307</TotalTime>
  <Words>41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Letras en madera</vt:lpstr>
      <vt:lpstr>Patrones de diseño : estrategia</vt:lpstr>
      <vt:lpstr>Que son patrones de diseño?</vt:lpstr>
      <vt:lpstr>Estrategia</vt:lpstr>
      <vt:lpstr>Cuando se debe usar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timote vega</dc:creator>
  <cp:lastModifiedBy>sebastian timote vega</cp:lastModifiedBy>
  <cp:revision>8</cp:revision>
  <dcterms:created xsi:type="dcterms:W3CDTF">2020-01-02T00:17:43Z</dcterms:created>
  <dcterms:modified xsi:type="dcterms:W3CDTF">2020-01-02T05:25:10Z</dcterms:modified>
</cp:coreProperties>
</file>