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4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25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188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56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61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69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41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29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0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89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94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93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40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08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D36C68-55DA-486C-BA82-452BA7DBB6ED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6400-5C8B-420C-B9C3-58CA6C69C4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43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364F8-CB00-42BD-8F9E-55B73BF22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PATRON DE DISEÑO REPOSITORIO</a:t>
            </a:r>
          </a:p>
        </p:txBody>
      </p:sp>
    </p:spTree>
    <p:extLst>
      <p:ext uri="{BB962C8B-B14F-4D97-AF65-F5344CB8AC3E}">
        <p14:creationId xmlns:p14="http://schemas.microsoft.com/office/powerpoint/2010/main" val="8099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5283-4299-43E6-AC95-3CC4DD19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61C6D-9108-4CDB-874D-791D8AE8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Cuando usarlo: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29724A-8DC3-4440-A5FF-F14E1CF02DA9}"/>
              </a:ext>
            </a:extLst>
          </p:cNvPr>
          <p:cNvSpPr/>
          <p:nvPr/>
        </p:nvSpPr>
        <p:spPr>
          <a:xfrm>
            <a:off x="1464816" y="2986916"/>
            <a:ext cx="2556768" cy="2348563"/>
          </a:xfrm>
          <a:prstGeom prst="ellips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7500" r="964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8FA82B2-934B-4813-9E82-BBF2B1325894}"/>
              </a:ext>
            </a:extLst>
          </p:cNvPr>
          <p:cNvSpPr/>
          <p:nvPr/>
        </p:nvSpPr>
        <p:spPr>
          <a:xfrm>
            <a:off x="4817616" y="2986916"/>
            <a:ext cx="2556768" cy="2348563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792" b="98456" l="6950" r="9575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832278-FE0F-4FA0-A228-0A86982F48F3}"/>
              </a:ext>
            </a:extLst>
          </p:cNvPr>
          <p:cNvSpPr/>
          <p:nvPr/>
        </p:nvSpPr>
        <p:spPr>
          <a:xfrm>
            <a:off x="8460417" y="2976376"/>
            <a:ext cx="2323321" cy="2348563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150" b="93307" l="2119" r="974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2796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C30DA-1828-4FEB-AFF0-9C0FF524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REPOSITORIO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C4F1F5-CFC7-4EB7-AAA6-A3EB063D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90" y="1288040"/>
            <a:ext cx="7490902" cy="55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5283-4299-43E6-AC95-3CC4DD19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61C6D-9108-4CDB-874D-791D8AE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s-CO" dirty="0"/>
              <a:t>Para que sirve: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351DC1-36C5-4DB3-A05E-270C3204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87" y="1822099"/>
            <a:ext cx="8407256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2894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463</TotalTime>
  <Words>14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PATRON DE DISEÑO REPOSITORIO</vt:lpstr>
      <vt:lpstr>REPOSITORIO</vt:lpstr>
      <vt:lpstr>REPOSITORIO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DE DISEÑO REPOSITORIO</dc:title>
  <dc:creator>sebastian timote vega</dc:creator>
  <cp:lastModifiedBy>sebastian timote vega</cp:lastModifiedBy>
  <cp:revision>9</cp:revision>
  <dcterms:created xsi:type="dcterms:W3CDTF">2020-02-02T16:29:59Z</dcterms:created>
  <dcterms:modified xsi:type="dcterms:W3CDTF">2020-02-04T11:10:27Z</dcterms:modified>
</cp:coreProperties>
</file>