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9" d="100"/>
          <a:sy n="109" d="100"/>
        </p:scale>
        <p:origin x="6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10/30/2019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10/30/2019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10/30/2019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6379-1445-4D23-8C9A-10EB51460FC6}"/>
              </a:ext>
            </a:extLst>
          </p:cNvPr>
          <p:cNvSpPr>
            <a:spLocks noGrp="1"/>
          </p:cNvSpPr>
          <p:nvPr>
            <p:ph type="ctrTitle"/>
          </p:nvPr>
        </p:nvSpPr>
        <p:spPr>
          <a:xfrm>
            <a:off x="3184358" y="2814058"/>
            <a:ext cx="9448800" cy="1825096"/>
          </a:xfrm>
        </p:spPr>
        <p:txBody>
          <a:bodyPr>
            <a:normAutofit fontScale="90000"/>
          </a:bodyPr>
          <a:lstStyle/>
          <a:p>
            <a:r>
              <a:rPr lang="en-US" b="1" dirty="0"/>
              <a:t>The Battle of Neighborhoods </a:t>
            </a:r>
            <a:br>
              <a:rPr lang="en-US" b="1" dirty="0"/>
            </a:br>
            <a:endParaRPr lang="en-US" dirty="0"/>
          </a:p>
        </p:txBody>
      </p:sp>
    </p:spTree>
    <p:extLst>
      <p:ext uri="{BB962C8B-B14F-4D97-AF65-F5344CB8AC3E}">
        <p14:creationId xmlns:p14="http://schemas.microsoft.com/office/powerpoint/2010/main" val="6958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977-8681-45D1-AA2F-DFCCEB0A7988}"/>
              </a:ext>
            </a:extLst>
          </p:cNvPr>
          <p:cNvSpPr>
            <a:spLocks noGrp="1"/>
          </p:cNvSpPr>
          <p:nvPr>
            <p:ph type="title"/>
          </p:nvPr>
        </p:nvSpPr>
        <p:spPr>
          <a:xfrm>
            <a:off x="4528038" y="430768"/>
            <a:ext cx="2326105" cy="1317822"/>
          </a:xfrm>
        </p:spPr>
        <p:txBody>
          <a:bodyPr/>
          <a:lstStyle/>
          <a:p>
            <a:r>
              <a:rPr lang="en-US" b="1" dirty="0"/>
              <a:t>Data</a:t>
            </a:r>
          </a:p>
        </p:txBody>
      </p:sp>
      <p:sp>
        <p:nvSpPr>
          <p:cNvPr id="3" name="Content Placeholder 2">
            <a:extLst>
              <a:ext uri="{FF2B5EF4-FFF2-40B4-BE49-F238E27FC236}">
                <a16:creationId xmlns:a16="http://schemas.microsoft.com/office/drawing/2014/main" id="{5745AA43-0DEE-45E3-AF43-2D3D5DD2247E}"/>
              </a:ext>
            </a:extLst>
          </p:cNvPr>
          <p:cNvSpPr>
            <a:spLocks noGrp="1"/>
          </p:cNvSpPr>
          <p:nvPr>
            <p:ph idx="1"/>
          </p:nvPr>
        </p:nvSpPr>
        <p:spPr>
          <a:xfrm>
            <a:off x="685800" y="1748590"/>
            <a:ext cx="10820400" cy="4470096"/>
          </a:xfrm>
        </p:spPr>
        <p:txBody>
          <a:bodyPr>
            <a:normAutofit fontScale="92500"/>
          </a:bodyPr>
          <a:lstStyle/>
          <a:p>
            <a:r>
              <a:rPr lang="en-US" dirty="0"/>
              <a:t>We were given 3 specific cities closed to the Airport to investigate (</a:t>
            </a:r>
            <a:r>
              <a:rPr lang="en-US" b="1" dirty="0"/>
              <a:t>Atlanta, Decatur and Kennesaw</a:t>
            </a:r>
            <a:r>
              <a:rPr lang="en-US" dirty="0"/>
              <a:t>), and then select the best place for our Dominican Restaurant.</a:t>
            </a:r>
          </a:p>
          <a:p>
            <a:endParaRPr lang="en-US" dirty="0"/>
          </a:p>
          <a:p>
            <a:r>
              <a:rPr lang="en-US" dirty="0"/>
              <a:t>First, I used </a:t>
            </a:r>
            <a:r>
              <a:rPr lang="en-US" dirty="0" err="1"/>
              <a:t>Foresquare</a:t>
            </a:r>
            <a:r>
              <a:rPr lang="en-US" dirty="0"/>
              <a:t> API to collect the venues within 10 miles of each city center.</a:t>
            </a:r>
          </a:p>
          <a:p>
            <a:r>
              <a:rPr lang="en-US" dirty="0"/>
              <a:t>Second, I filtered the results and collected just the restaurants found within 10 miles of each city center.</a:t>
            </a:r>
          </a:p>
          <a:p>
            <a:r>
              <a:rPr lang="en-US" dirty="0"/>
              <a:t>Third I performed a search to make sure there were no other Dominican restaurants in the area.</a:t>
            </a:r>
          </a:p>
          <a:p>
            <a:r>
              <a:rPr lang="en-US" dirty="0"/>
              <a:t>Finally, I generated a plot with each restaurant found in each city center, to have a visual of how close are these restaurants to each other, this will give us an overview of the data that we're working with to find the best city to place our Dominican Restaurant.</a:t>
            </a:r>
          </a:p>
          <a:p>
            <a:endParaRPr lang="en-US" dirty="0"/>
          </a:p>
        </p:txBody>
      </p:sp>
    </p:spTree>
    <p:extLst>
      <p:ext uri="{BB962C8B-B14F-4D97-AF65-F5344CB8AC3E}">
        <p14:creationId xmlns:p14="http://schemas.microsoft.com/office/powerpoint/2010/main" val="103851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977-8681-45D1-AA2F-DFCCEB0A7988}"/>
              </a:ext>
            </a:extLst>
          </p:cNvPr>
          <p:cNvSpPr>
            <a:spLocks noGrp="1"/>
          </p:cNvSpPr>
          <p:nvPr>
            <p:ph type="title"/>
          </p:nvPr>
        </p:nvSpPr>
        <p:spPr>
          <a:xfrm>
            <a:off x="1386842" y="965319"/>
            <a:ext cx="8610600" cy="1293028"/>
          </a:xfrm>
        </p:spPr>
        <p:txBody>
          <a:bodyPr/>
          <a:lstStyle/>
          <a:p>
            <a:r>
              <a:rPr lang="en-US" b="1" dirty="0"/>
              <a:t>Restaurant’s Distribution</a:t>
            </a:r>
          </a:p>
        </p:txBody>
      </p:sp>
      <p:sp>
        <p:nvSpPr>
          <p:cNvPr id="3" name="Content Placeholder 2">
            <a:extLst>
              <a:ext uri="{FF2B5EF4-FFF2-40B4-BE49-F238E27FC236}">
                <a16:creationId xmlns:a16="http://schemas.microsoft.com/office/drawing/2014/main" id="{5745AA43-0DEE-45E3-AF43-2D3D5DD2247E}"/>
              </a:ext>
            </a:extLst>
          </p:cNvPr>
          <p:cNvSpPr>
            <a:spLocks noGrp="1"/>
          </p:cNvSpPr>
          <p:nvPr>
            <p:ph idx="1"/>
          </p:nvPr>
        </p:nvSpPr>
        <p:spPr>
          <a:xfrm>
            <a:off x="8488682" y="2379570"/>
            <a:ext cx="3017520" cy="735330"/>
          </a:xfrm>
        </p:spPr>
        <p:txBody>
          <a:bodyPr/>
          <a:lstStyle/>
          <a:p>
            <a:r>
              <a:rPr lang="en-US" dirty="0"/>
              <a:t>Kennesaw</a:t>
            </a:r>
          </a:p>
        </p:txBody>
      </p:sp>
      <p:pic>
        <p:nvPicPr>
          <p:cNvPr id="4" name="Picture 3">
            <a:extLst>
              <a:ext uri="{FF2B5EF4-FFF2-40B4-BE49-F238E27FC236}">
                <a16:creationId xmlns:a16="http://schemas.microsoft.com/office/drawing/2014/main" id="{572DB121-C6AC-488A-9ABE-C3A94FBD4AFC}"/>
              </a:ext>
            </a:extLst>
          </p:cNvPr>
          <p:cNvPicPr>
            <a:picLocks noChangeAspect="1"/>
          </p:cNvPicPr>
          <p:nvPr/>
        </p:nvPicPr>
        <p:blipFill>
          <a:blip r:embed="rId2"/>
          <a:stretch>
            <a:fillRect/>
          </a:stretch>
        </p:blipFill>
        <p:spPr>
          <a:xfrm>
            <a:off x="362552" y="3090395"/>
            <a:ext cx="3561346" cy="2419349"/>
          </a:xfrm>
          <a:prstGeom prst="rect">
            <a:avLst/>
          </a:prstGeom>
        </p:spPr>
      </p:pic>
      <p:pic>
        <p:nvPicPr>
          <p:cNvPr id="5" name="Picture 4">
            <a:extLst>
              <a:ext uri="{FF2B5EF4-FFF2-40B4-BE49-F238E27FC236}">
                <a16:creationId xmlns:a16="http://schemas.microsoft.com/office/drawing/2014/main" id="{7DC154A1-2AD3-4A36-9656-E051564501D6}"/>
              </a:ext>
            </a:extLst>
          </p:cNvPr>
          <p:cNvPicPr>
            <a:picLocks noChangeAspect="1"/>
          </p:cNvPicPr>
          <p:nvPr/>
        </p:nvPicPr>
        <p:blipFill>
          <a:blip r:embed="rId3"/>
          <a:stretch>
            <a:fillRect/>
          </a:stretch>
        </p:blipFill>
        <p:spPr>
          <a:xfrm>
            <a:off x="4277163" y="3090394"/>
            <a:ext cx="3858254" cy="2419349"/>
          </a:xfrm>
          <a:prstGeom prst="rect">
            <a:avLst/>
          </a:prstGeom>
        </p:spPr>
      </p:pic>
      <p:pic>
        <p:nvPicPr>
          <p:cNvPr id="6" name="Picture 5">
            <a:extLst>
              <a:ext uri="{FF2B5EF4-FFF2-40B4-BE49-F238E27FC236}">
                <a16:creationId xmlns:a16="http://schemas.microsoft.com/office/drawing/2014/main" id="{661A6E00-101D-455E-AE6F-B057E6FB6ECB}"/>
              </a:ext>
            </a:extLst>
          </p:cNvPr>
          <p:cNvPicPr>
            <a:picLocks noChangeAspect="1"/>
          </p:cNvPicPr>
          <p:nvPr/>
        </p:nvPicPr>
        <p:blipFill>
          <a:blip r:embed="rId4"/>
          <a:stretch>
            <a:fillRect/>
          </a:stretch>
        </p:blipFill>
        <p:spPr>
          <a:xfrm>
            <a:off x="8488682" y="3090394"/>
            <a:ext cx="3340769" cy="2419349"/>
          </a:xfrm>
          <a:prstGeom prst="rect">
            <a:avLst/>
          </a:prstGeom>
        </p:spPr>
      </p:pic>
      <p:sp>
        <p:nvSpPr>
          <p:cNvPr id="9" name="Content Placeholder 2">
            <a:extLst>
              <a:ext uri="{FF2B5EF4-FFF2-40B4-BE49-F238E27FC236}">
                <a16:creationId xmlns:a16="http://schemas.microsoft.com/office/drawing/2014/main" id="{22064D17-8064-44B7-A070-0E14C17DA70C}"/>
              </a:ext>
            </a:extLst>
          </p:cNvPr>
          <p:cNvSpPr txBox="1">
            <a:spLocks/>
          </p:cNvSpPr>
          <p:nvPr/>
        </p:nvSpPr>
        <p:spPr>
          <a:xfrm>
            <a:off x="362549" y="2355064"/>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Atlanta</a:t>
            </a:r>
          </a:p>
        </p:txBody>
      </p:sp>
      <p:sp>
        <p:nvSpPr>
          <p:cNvPr id="10" name="Content Placeholder 2">
            <a:extLst>
              <a:ext uri="{FF2B5EF4-FFF2-40B4-BE49-F238E27FC236}">
                <a16:creationId xmlns:a16="http://schemas.microsoft.com/office/drawing/2014/main" id="{C3E6D44D-9844-4302-9FA8-B436D5EBA8AD}"/>
              </a:ext>
            </a:extLst>
          </p:cNvPr>
          <p:cNvSpPr txBox="1">
            <a:spLocks/>
          </p:cNvSpPr>
          <p:nvPr/>
        </p:nvSpPr>
        <p:spPr>
          <a:xfrm>
            <a:off x="4277163" y="2379570"/>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Decatur</a:t>
            </a:r>
          </a:p>
        </p:txBody>
      </p:sp>
    </p:spTree>
    <p:extLst>
      <p:ext uri="{BB962C8B-B14F-4D97-AF65-F5344CB8AC3E}">
        <p14:creationId xmlns:p14="http://schemas.microsoft.com/office/powerpoint/2010/main" val="338885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977-8681-45D1-AA2F-DFCCEB0A7988}"/>
              </a:ext>
            </a:extLst>
          </p:cNvPr>
          <p:cNvSpPr>
            <a:spLocks noGrp="1"/>
          </p:cNvSpPr>
          <p:nvPr>
            <p:ph type="title"/>
          </p:nvPr>
        </p:nvSpPr>
        <p:spPr>
          <a:xfrm>
            <a:off x="545123" y="922635"/>
            <a:ext cx="11359661" cy="1293028"/>
          </a:xfrm>
        </p:spPr>
        <p:txBody>
          <a:bodyPr/>
          <a:lstStyle/>
          <a:p>
            <a:r>
              <a:rPr lang="en-US" b="1" dirty="0"/>
              <a:t>Restaurant’s Distance from city center</a:t>
            </a:r>
            <a:endParaRPr lang="en-US" dirty="0"/>
          </a:p>
        </p:txBody>
      </p:sp>
      <p:sp>
        <p:nvSpPr>
          <p:cNvPr id="4" name="Content Placeholder 2">
            <a:extLst>
              <a:ext uri="{FF2B5EF4-FFF2-40B4-BE49-F238E27FC236}">
                <a16:creationId xmlns:a16="http://schemas.microsoft.com/office/drawing/2014/main" id="{FA63D371-65A7-4ABF-A1DB-E985717222BD}"/>
              </a:ext>
            </a:extLst>
          </p:cNvPr>
          <p:cNvSpPr>
            <a:spLocks noGrp="1"/>
          </p:cNvSpPr>
          <p:nvPr>
            <p:ph idx="1"/>
          </p:nvPr>
        </p:nvSpPr>
        <p:spPr>
          <a:xfrm>
            <a:off x="8488682" y="2379570"/>
            <a:ext cx="3017520" cy="735330"/>
          </a:xfrm>
        </p:spPr>
        <p:txBody>
          <a:bodyPr/>
          <a:lstStyle/>
          <a:p>
            <a:r>
              <a:rPr lang="en-US" dirty="0"/>
              <a:t>Kennesaw</a:t>
            </a:r>
          </a:p>
        </p:txBody>
      </p:sp>
      <p:sp>
        <p:nvSpPr>
          <p:cNvPr id="5" name="Content Placeholder 2">
            <a:extLst>
              <a:ext uri="{FF2B5EF4-FFF2-40B4-BE49-F238E27FC236}">
                <a16:creationId xmlns:a16="http://schemas.microsoft.com/office/drawing/2014/main" id="{4C251381-2C85-4A72-B28B-5C4D22433277}"/>
              </a:ext>
            </a:extLst>
          </p:cNvPr>
          <p:cNvSpPr txBox="1">
            <a:spLocks/>
          </p:cNvSpPr>
          <p:nvPr/>
        </p:nvSpPr>
        <p:spPr>
          <a:xfrm>
            <a:off x="362549" y="2355064"/>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Atlanta</a:t>
            </a:r>
          </a:p>
        </p:txBody>
      </p:sp>
      <p:sp>
        <p:nvSpPr>
          <p:cNvPr id="6" name="Content Placeholder 2">
            <a:extLst>
              <a:ext uri="{FF2B5EF4-FFF2-40B4-BE49-F238E27FC236}">
                <a16:creationId xmlns:a16="http://schemas.microsoft.com/office/drawing/2014/main" id="{0441AB40-A99C-4043-A94D-BCACAFA234A7}"/>
              </a:ext>
            </a:extLst>
          </p:cNvPr>
          <p:cNvSpPr txBox="1">
            <a:spLocks/>
          </p:cNvSpPr>
          <p:nvPr/>
        </p:nvSpPr>
        <p:spPr>
          <a:xfrm>
            <a:off x="4277163" y="2379570"/>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Decatur</a:t>
            </a:r>
          </a:p>
        </p:txBody>
      </p:sp>
      <p:pic>
        <p:nvPicPr>
          <p:cNvPr id="8" name="Picture 7">
            <a:extLst>
              <a:ext uri="{FF2B5EF4-FFF2-40B4-BE49-F238E27FC236}">
                <a16:creationId xmlns:a16="http://schemas.microsoft.com/office/drawing/2014/main" id="{CAE6DD04-49E5-4715-9C9A-23F0BF23D1B8}"/>
              </a:ext>
            </a:extLst>
          </p:cNvPr>
          <p:cNvPicPr>
            <a:picLocks noChangeAspect="1"/>
          </p:cNvPicPr>
          <p:nvPr/>
        </p:nvPicPr>
        <p:blipFill>
          <a:blip r:embed="rId2"/>
          <a:stretch>
            <a:fillRect/>
          </a:stretch>
        </p:blipFill>
        <p:spPr>
          <a:xfrm>
            <a:off x="3900308" y="2963481"/>
            <a:ext cx="4152830" cy="3357108"/>
          </a:xfrm>
          <a:prstGeom prst="rect">
            <a:avLst/>
          </a:prstGeom>
        </p:spPr>
      </p:pic>
      <p:pic>
        <p:nvPicPr>
          <p:cNvPr id="9" name="Picture 8">
            <a:extLst>
              <a:ext uri="{FF2B5EF4-FFF2-40B4-BE49-F238E27FC236}">
                <a16:creationId xmlns:a16="http://schemas.microsoft.com/office/drawing/2014/main" id="{54215136-C459-4581-80B0-FB4AF39693C9}"/>
              </a:ext>
            </a:extLst>
          </p:cNvPr>
          <p:cNvPicPr>
            <a:picLocks noChangeAspect="1"/>
          </p:cNvPicPr>
          <p:nvPr/>
        </p:nvPicPr>
        <p:blipFill>
          <a:blip r:embed="rId3"/>
          <a:stretch>
            <a:fillRect/>
          </a:stretch>
        </p:blipFill>
        <p:spPr>
          <a:xfrm>
            <a:off x="8046064" y="3005319"/>
            <a:ext cx="3783387" cy="3315269"/>
          </a:xfrm>
          <a:prstGeom prst="rect">
            <a:avLst/>
          </a:prstGeom>
        </p:spPr>
      </p:pic>
      <p:pic>
        <p:nvPicPr>
          <p:cNvPr id="10" name="Picture 9">
            <a:extLst>
              <a:ext uri="{FF2B5EF4-FFF2-40B4-BE49-F238E27FC236}">
                <a16:creationId xmlns:a16="http://schemas.microsoft.com/office/drawing/2014/main" id="{5C6EAC3B-0850-499B-BAC7-F9508B8075CF}"/>
              </a:ext>
            </a:extLst>
          </p:cNvPr>
          <p:cNvPicPr>
            <a:picLocks noChangeAspect="1"/>
          </p:cNvPicPr>
          <p:nvPr/>
        </p:nvPicPr>
        <p:blipFill>
          <a:blip r:embed="rId4"/>
          <a:stretch>
            <a:fillRect/>
          </a:stretch>
        </p:blipFill>
        <p:spPr>
          <a:xfrm>
            <a:off x="216793" y="2953588"/>
            <a:ext cx="3683516" cy="3366999"/>
          </a:xfrm>
          <a:prstGeom prst="rect">
            <a:avLst/>
          </a:prstGeom>
        </p:spPr>
      </p:pic>
    </p:spTree>
    <p:extLst>
      <p:ext uri="{BB962C8B-B14F-4D97-AF65-F5344CB8AC3E}">
        <p14:creationId xmlns:p14="http://schemas.microsoft.com/office/powerpoint/2010/main" val="95126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849F3E-6B7B-42BA-BE50-CB0B36E37FF8}"/>
              </a:ext>
            </a:extLst>
          </p:cNvPr>
          <p:cNvSpPr txBox="1">
            <a:spLocks/>
          </p:cNvSpPr>
          <p:nvPr/>
        </p:nvSpPr>
        <p:spPr>
          <a:xfrm>
            <a:off x="366654" y="1037468"/>
            <a:ext cx="10855569"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b="1" dirty="0"/>
              <a:t>Restaurant’s Clusters by Distance</a:t>
            </a:r>
            <a:endParaRPr lang="en-US" dirty="0"/>
          </a:p>
        </p:txBody>
      </p:sp>
      <p:sp>
        <p:nvSpPr>
          <p:cNvPr id="5" name="Content Placeholder 2">
            <a:extLst>
              <a:ext uri="{FF2B5EF4-FFF2-40B4-BE49-F238E27FC236}">
                <a16:creationId xmlns:a16="http://schemas.microsoft.com/office/drawing/2014/main" id="{9FBC2AD1-E62F-46DC-8EE3-1AA9085A8A5F}"/>
              </a:ext>
            </a:extLst>
          </p:cNvPr>
          <p:cNvSpPr txBox="1">
            <a:spLocks/>
          </p:cNvSpPr>
          <p:nvPr/>
        </p:nvSpPr>
        <p:spPr>
          <a:xfrm>
            <a:off x="8488682" y="2379570"/>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a:t>Kennesaw</a:t>
            </a:r>
            <a:endParaRPr lang="en-US" dirty="0"/>
          </a:p>
        </p:txBody>
      </p:sp>
      <p:sp>
        <p:nvSpPr>
          <p:cNvPr id="6" name="Content Placeholder 2">
            <a:extLst>
              <a:ext uri="{FF2B5EF4-FFF2-40B4-BE49-F238E27FC236}">
                <a16:creationId xmlns:a16="http://schemas.microsoft.com/office/drawing/2014/main" id="{8647D9D0-4585-4112-AA4E-ABBB747A149F}"/>
              </a:ext>
            </a:extLst>
          </p:cNvPr>
          <p:cNvSpPr txBox="1">
            <a:spLocks/>
          </p:cNvSpPr>
          <p:nvPr/>
        </p:nvSpPr>
        <p:spPr>
          <a:xfrm>
            <a:off x="362549" y="2355064"/>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Atlanta</a:t>
            </a:r>
          </a:p>
        </p:txBody>
      </p:sp>
      <p:sp>
        <p:nvSpPr>
          <p:cNvPr id="7" name="Content Placeholder 2">
            <a:extLst>
              <a:ext uri="{FF2B5EF4-FFF2-40B4-BE49-F238E27FC236}">
                <a16:creationId xmlns:a16="http://schemas.microsoft.com/office/drawing/2014/main" id="{52BBEB05-9497-47A2-AB8C-654ED9ECF1D1}"/>
              </a:ext>
            </a:extLst>
          </p:cNvPr>
          <p:cNvSpPr txBox="1">
            <a:spLocks/>
          </p:cNvSpPr>
          <p:nvPr/>
        </p:nvSpPr>
        <p:spPr>
          <a:xfrm>
            <a:off x="4277163" y="2379570"/>
            <a:ext cx="3017520" cy="735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Decatur</a:t>
            </a:r>
          </a:p>
        </p:txBody>
      </p:sp>
      <p:pic>
        <p:nvPicPr>
          <p:cNvPr id="8" name="Picture 7">
            <a:extLst>
              <a:ext uri="{FF2B5EF4-FFF2-40B4-BE49-F238E27FC236}">
                <a16:creationId xmlns:a16="http://schemas.microsoft.com/office/drawing/2014/main" id="{17D5889C-8D05-4710-ADB8-1012D5B825C0}"/>
              </a:ext>
            </a:extLst>
          </p:cNvPr>
          <p:cNvPicPr>
            <a:picLocks noChangeAspect="1"/>
          </p:cNvPicPr>
          <p:nvPr/>
        </p:nvPicPr>
        <p:blipFill>
          <a:blip r:embed="rId2"/>
          <a:stretch>
            <a:fillRect/>
          </a:stretch>
        </p:blipFill>
        <p:spPr>
          <a:xfrm>
            <a:off x="279681" y="2914650"/>
            <a:ext cx="3937707" cy="2395287"/>
          </a:xfrm>
          <a:prstGeom prst="rect">
            <a:avLst/>
          </a:prstGeom>
        </p:spPr>
      </p:pic>
      <p:pic>
        <p:nvPicPr>
          <p:cNvPr id="9" name="Picture 8">
            <a:extLst>
              <a:ext uri="{FF2B5EF4-FFF2-40B4-BE49-F238E27FC236}">
                <a16:creationId xmlns:a16="http://schemas.microsoft.com/office/drawing/2014/main" id="{ED8DC343-8956-47C5-B7F8-1EE239A52015}"/>
              </a:ext>
            </a:extLst>
          </p:cNvPr>
          <p:cNvPicPr>
            <a:picLocks noChangeAspect="1"/>
          </p:cNvPicPr>
          <p:nvPr/>
        </p:nvPicPr>
        <p:blipFill>
          <a:blip r:embed="rId3"/>
          <a:stretch>
            <a:fillRect/>
          </a:stretch>
        </p:blipFill>
        <p:spPr>
          <a:xfrm>
            <a:off x="4108729" y="2914649"/>
            <a:ext cx="4120871" cy="2395287"/>
          </a:xfrm>
          <a:prstGeom prst="rect">
            <a:avLst/>
          </a:prstGeom>
        </p:spPr>
      </p:pic>
      <p:pic>
        <p:nvPicPr>
          <p:cNvPr id="10" name="Picture 9">
            <a:extLst>
              <a:ext uri="{FF2B5EF4-FFF2-40B4-BE49-F238E27FC236}">
                <a16:creationId xmlns:a16="http://schemas.microsoft.com/office/drawing/2014/main" id="{D09B1917-3E05-4DB2-AC0F-A3CBFA43D4DC}"/>
              </a:ext>
            </a:extLst>
          </p:cNvPr>
          <p:cNvPicPr>
            <a:picLocks noChangeAspect="1"/>
          </p:cNvPicPr>
          <p:nvPr/>
        </p:nvPicPr>
        <p:blipFill>
          <a:blip r:embed="rId4"/>
          <a:stretch>
            <a:fillRect/>
          </a:stretch>
        </p:blipFill>
        <p:spPr>
          <a:xfrm>
            <a:off x="7937006" y="3039371"/>
            <a:ext cx="4120871" cy="2270565"/>
          </a:xfrm>
          <a:prstGeom prst="rect">
            <a:avLst/>
          </a:prstGeom>
        </p:spPr>
      </p:pic>
    </p:spTree>
    <p:extLst>
      <p:ext uri="{BB962C8B-B14F-4D97-AF65-F5344CB8AC3E}">
        <p14:creationId xmlns:p14="http://schemas.microsoft.com/office/powerpoint/2010/main" val="263464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977-8681-45D1-AA2F-DFCCEB0A7988}"/>
              </a:ext>
            </a:extLst>
          </p:cNvPr>
          <p:cNvSpPr>
            <a:spLocks noGrp="1"/>
          </p:cNvSpPr>
          <p:nvPr>
            <p:ph type="title"/>
          </p:nvPr>
        </p:nvSpPr>
        <p:spPr>
          <a:xfrm>
            <a:off x="3946357" y="764373"/>
            <a:ext cx="3757863" cy="1293028"/>
          </a:xfrm>
        </p:spPr>
        <p:txBody>
          <a:bodyPr/>
          <a:lstStyle/>
          <a:p>
            <a:r>
              <a:rPr lang="en-US" b="1" dirty="0"/>
              <a:t>Conclusion</a:t>
            </a:r>
          </a:p>
        </p:txBody>
      </p:sp>
      <p:sp>
        <p:nvSpPr>
          <p:cNvPr id="3" name="Content Placeholder 2">
            <a:extLst>
              <a:ext uri="{FF2B5EF4-FFF2-40B4-BE49-F238E27FC236}">
                <a16:creationId xmlns:a16="http://schemas.microsoft.com/office/drawing/2014/main" id="{5745AA43-0DEE-45E3-AF43-2D3D5DD2247E}"/>
              </a:ext>
            </a:extLst>
          </p:cNvPr>
          <p:cNvSpPr>
            <a:spLocks noGrp="1"/>
          </p:cNvSpPr>
          <p:nvPr>
            <p:ph idx="1"/>
          </p:nvPr>
        </p:nvSpPr>
        <p:spPr>
          <a:xfrm>
            <a:off x="685800" y="2194561"/>
            <a:ext cx="10820400" cy="3003082"/>
          </a:xfrm>
        </p:spPr>
        <p:txBody>
          <a:bodyPr/>
          <a:lstStyle/>
          <a:p>
            <a:r>
              <a:rPr lang="en-US" dirty="0"/>
              <a:t>In conclusion, due to the probabilities of getting new customers, the good place within walking distance from other restaurants, the variety of restaurants, which could decide that in this city we might see a big variety of customers with different likes that might be interested in trying food from the Dominican Restaurant, taking in consideration that it will be the first restaurant offering this type of food in the area, and the fact that is the closes city to the Airport, in conclusion, Atlanta is the best city from the 3 cities provided by our Stakeholder, if she wants to open a Dominican restaurant in Georgia.</a:t>
            </a:r>
          </a:p>
        </p:txBody>
      </p:sp>
    </p:spTree>
    <p:extLst>
      <p:ext uri="{BB962C8B-B14F-4D97-AF65-F5344CB8AC3E}">
        <p14:creationId xmlns:p14="http://schemas.microsoft.com/office/powerpoint/2010/main" val="26098164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TotalTime>
  <Words>281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The Battle of Neighborhoods  </vt:lpstr>
      <vt:lpstr>Data</vt:lpstr>
      <vt:lpstr>Restaurant’s Distribution</vt:lpstr>
      <vt:lpstr>Restaurant’s Distance from city center</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Jose Rodriguez</dc:creator>
  <cp:lastModifiedBy>Jose Rodriguez</cp:lastModifiedBy>
  <cp:revision>4</cp:revision>
  <dcterms:created xsi:type="dcterms:W3CDTF">2019-10-31T03:36:16Z</dcterms:created>
  <dcterms:modified xsi:type="dcterms:W3CDTF">2019-10-31T03:51:41Z</dcterms:modified>
</cp:coreProperties>
</file>