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14" r:id="rId1"/>
  </p:sldMasterIdLst>
  <p:sldIdLst>
    <p:sldId id="256" r:id="rId2"/>
    <p:sldId id="258" r:id="rId3"/>
    <p:sldId id="257" r:id="rId4"/>
    <p:sldId id="293"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Silvestrini" initials="LS" lastIdx="1" clrIdx="0">
    <p:extLst>
      <p:ext uri="{19B8F6BF-5375-455C-9EA6-DF929625EA0E}">
        <p15:presenceInfo xmlns:p15="http://schemas.microsoft.com/office/powerpoint/2012/main" userId="S::luca.silvestrini@regione.marche.it::664b5171-8ba2-4f6c-a14b-1922b2a1e09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5"/>
  </p:normalViewPr>
  <p:slideViewPr>
    <p:cSldViewPr snapToGrid="0">
      <p:cViewPr>
        <p:scale>
          <a:sx n="97" d="100"/>
          <a:sy n="97" d="100"/>
        </p:scale>
        <p:origin x="58"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Cartel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artel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artel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r>
              <a:rPr lang="it-IT"/>
              <a:t>MAE</a:t>
            </a:r>
          </a:p>
        </c:rich>
      </c:tx>
      <c:layout>
        <c:manualLayout>
          <c:xMode val="edge"/>
          <c:yMode val="edge"/>
          <c:x val="0.45360411198600181"/>
          <c:y val="3.2407407407407406E-2"/>
        </c:manualLayout>
      </c:layout>
      <c:overlay val="0"/>
      <c:spPr>
        <a:noFill/>
        <a:ln>
          <a:noFill/>
        </a:ln>
        <a:effectLst/>
      </c:spPr>
      <c:txPr>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endParaRPr lang="it-IT"/>
        </a:p>
      </c:txPr>
    </c:title>
    <c:autoTitleDeleted val="0"/>
    <c:plotArea>
      <c:layout/>
      <c:barChart>
        <c:barDir val="col"/>
        <c:grouping val="clustered"/>
        <c:varyColors val="0"/>
        <c:ser>
          <c:idx val="0"/>
          <c:order val="0"/>
          <c:tx>
            <c:v>TCN</c:v>
          </c:tx>
          <c:spPr>
            <a:solidFill>
              <a:schemeClr val="accent1">
                <a:alpha val="70000"/>
              </a:schemeClr>
            </a:solidFill>
            <a:ln>
              <a:noFill/>
            </a:ln>
            <a:effectLst/>
          </c:spPr>
          <c:invertIfNegative val="0"/>
          <c:cat>
            <c:strRef>
              <c:f>(Foglio1!$B$2,Foglio1!$B$3,Foglio1!$B$4,Foglio1!$B$5)</c:f>
              <c:strCache>
                <c:ptCount val="4"/>
                <c:pt idx="0">
                  <c:v>DISHWASHER</c:v>
                </c:pt>
                <c:pt idx="1">
                  <c:v>FRIDGE</c:v>
                </c:pt>
                <c:pt idx="2">
                  <c:v>WASHINGMACHINE</c:v>
                </c:pt>
                <c:pt idx="3">
                  <c:v>KETTLE</c:v>
                </c:pt>
              </c:strCache>
            </c:strRef>
          </c:cat>
          <c:val>
            <c:numRef>
              <c:f>Foglio1!$C$2:$C$5</c:f>
              <c:numCache>
                <c:formatCode>General</c:formatCode>
                <c:ptCount val="4"/>
                <c:pt idx="0">
                  <c:v>46.52</c:v>
                </c:pt>
                <c:pt idx="1">
                  <c:v>45.23</c:v>
                </c:pt>
                <c:pt idx="2">
                  <c:v>26.2</c:v>
                </c:pt>
                <c:pt idx="3">
                  <c:v>10.92</c:v>
                </c:pt>
              </c:numCache>
            </c:numRef>
          </c:val>
          <c:extLst>
            <c:ext xmlns:c16="http://schemas.microsoft.com/office/drawing/2014/chart" uri="{C3380CC4-5D6E-409C-BE32-E72D297353CC}">
              <c16:uniqueId val="{00000000-B79B-477E-AAEB-9A172611C0F2}"/>
            </c:ext>
          </c:extLst>
        </c:ser>
        <c:ser>
          <c:idx val="1"/>
          <c:order val="1"/>
          <c:tx>
            <c:v>CNN</c:v>
          </c:tx>
          <c:spPr>
            <a:solidFill>
              <a:schemeClr val="accent3">
                <a:alpha val="70000"/>
              </a:schemeClr>
            </a:solidFill>
            <a:ln>
              <a:noFill/>
            </a:ln>
            <a:effectLst/>
          </c:spPr>
          <c:invertIfNegative val="0"/>
          <c:cat>
            <c:strRef>
              <c:f>(Foglio1!$B$2,Foglio1!$B$3,Foglio1!$B$4,Foglio1!$B$5)</c:f>
              <c:strCache>
                <c:ptCount val="4"/>
                <c:pt idx="0">
                  <c:v>DISHWASHER</c:v>
                </c:pt>
                <c:pt idx="1">
                  <c:v>FRIDGE</c:v>
                </c:pt>
                <c:pt idx="2">
                  <c:v>WASHINGMACHINE</c:v>
                </c:pt>
                <c:pt idx="3">
                  <c:v>KETTLE</c:v>
                </c:pt>
              </c:strCache>
            </c:strRef>
          </c:cat>
          <c:val>
            <c:numRef>
              <c:f>Foglio1!$D$2:$D$5</c:f>
              <c:numCache>
                <c:formatCode>General</c:formatCode>
                <c:ptCount val="4"/>
                <c:pt idx="0">
                  <c:v>36.36</c:v>
                </c:pt>
                <c:pt idx="1">
                  <c:v>43.84</c:v>
                </c:pt>
                <c:pt idx="2">
                  <c:v>25.95</c:v>
                </c:pt>
                <c:pt idx="3">
                  <c:v>17.690000000000001</c:v>
                </c:pt>
              </c:numCache>
            </c:numRef>
          </c:val>
          <c:extLst>
            <c:ext xmlns:c16="http://schemas.microsoft.com/office/drawing/2014/chart" uri="{C3380CC4-5D6E-409C-BE32-E72D297353CC}">
              <c16:uniqueId val="{00000001-B79B-477E-AAEB-9A172611C0F2}"/>
            </c:ext>
          </c:extLst>
        </c:ser>
        <c:dLbls>
          <c:showLegendKey val="0"/>
          <c:showVal val="0"/>
          <c:showCatName val="0"/>
          <c:showSerName val="0"/>
          <c:showPercent val="0"/>
          <c:showBubbleSize val="0"/>
        </c:dLbls>
        <c:gapWidth val="80"/>
        <c:overlap val="25"/>
        <c:axId val="71645616"/>
        <c:axId val="71647056"/>
      </c:barChart>
      <c:catAx>
        <c:axId val="716456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cap="none" spc="20" normalizeH="0" baseline="0">
                <a:solidFill>
                  <a:schemeClr val="tx1">
                    <a:lumMod val="65000"/>
                    <a:lumOff val="35000"/>
                  </a:schemeClr>
                </a:solidFill>
                <a:latin typeface="Agency FB" panose="020B0503020202020204" pitchFamily="34" charset="0"/>
                <a:ea typeface="+mn-ea"/>
                <a:cs typeface="+mn-cs"/>
              </a:defRPr>
            </a:pPr>
            <a:endParaRPr lang="it-IT"/>
          </a:p>
        </c:txPr>
        <c:crossAx val="71647056"/>
        <c:crosses val="autoZero"/>
        <c:auto val="1"/>
        <c:lblAlgn val="ctr"/>
        <c:lblOffset val="100"/>
        <c:noMultiLvlLbl val="0"/>
      </c:catAx>
      <c:valAx>
        <c:axId val="716470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Agency FB" panose="020B0503020202020204" pitchFamily="34" charset="0"/>
                <a:ea typeface="+mn-ea"/>
                <a:cs typeface="+mn-cs"/>
              </a:defRPr>
            </a:pPr>
            <a:endParaRPr lang="it-IT"/>
          </a:p>
        </c:txPr>
        <c:crossAx val="71645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gency FB" panose="020B0503020202020204" pitchFamily="34" charset="0"/>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Agency FB" panose="020B0503020202020204" pitchFamily="34" charset="0"/>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r>
              <a:rPr lang="it-IT"/>
              <a:t>SAE</a:t>
            </a:r>
          </a:p>
        </c:rich>
      </c:tx>
      <c:overlay val="0"/>
      <c:spPr>
        <a:noFill/>
        <a:ln>
          <a:noFill/>
        </a:ln>
        <a:effectLst/>
      </c:spPr>
      <c:txPr>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endParaRPr lang="it-IT"/>
        </a:p>
      </c:txPr>
    </c:title>
    <c:autoTitleDeleted val="0"/>
    <c:plotArea>
      <c:layout/>
      <c:barChart>
        <c:barDir val="col"/>
        <c:grouping val="clustered"/>
        <c:varyColors val="0"/>
        <c:ser>
          <c:idx val="0"/>
          <c:order val="0"/>
          <c:tx>
            <c:v>TCN</c:v>
          </c:tx>
          <c:spPr>
            <a:solidFill>
              <a:schemeClr val="accent1">
                <a:alpha val="70000"/>
              </a:schemeClr>
            </a:solidFill>
            <a:ln>
              <a:noFill/>
            </a:ln>
            <a:effectLst/>
          </c:spPr>
          <c:invertIfNegative val="0"/>
          <c:cat>
            <c:strRef>
              <c:f>Foglio1!$B$2:$B$5</c:f>
              <c:strCache>
                <c:ptCount val="4"/>
                <c:pt idx="0">
                  <c:v>DISHWASHER</c:v>
                </c:pt>
                <c:pt idx="1">
                  <c:v>FRIDGE</c:v>
                </c:pt>
                <c:pt idx="2">
                  <c:v>WASHINGMACHINE</c:v>
                </c:pt>
                <c:pt idx="3">
                  <c:v>KETTLE</c:v>
                </c:pt>
              </c:strCache>
            </c:strRef>
          </c:cat>
          <c:val>
            <c:numRef>
              <c:f>Foglio1!$E$2:$E$5</c:f>
              <c:numCache>
                <c:formatCode>General</c:formatCode>
                <c:ptCount val="4"/>
                <c:pt idx="0">
                  <c:v>0.06</c:v>
                </c:pt>
                <c:pt idx="1">
                  <c:v>0.32</c:v>
                </c:pt>
                <c:pt idx="2">
                  <c:v>1.38</c:v>
                </c:pt>
                <c:pt idx="3">
                  <c:v>0.16</c:v>
                </c:pt>
              </c:numCache>
            </c:numRef>
          </c:val>
          <c:extLst>
            <c:ext xmlns:c16="http://schemas.microsoft.com/office/drawing/2014/chart" uri="{C3380CC4-5D6E-409C-BE32-E72D297353CC}">
              <c16:uniqueId val="{00000000-6D70-472A-B56E-F3FF9A853F31}"/>
            </c:ext>
          </c:extLst>
        </c:ser>
        <c:ser>
          <c:idx val="1"/>
          <c:order val="1"/>
          <c:tx>
            <c:v>CNN</c:v>
          </c:tx>
          <c:spPr>
            <a:solidFill>
              <a:schemeClr val="accent3">
                <a:alpha val="70000"/>
              </a:schemeClr>
            </a:solidFill>
            <a:ln>
              <a:noFill/>
            </a:ln>
            <a:effectLst/>
          </c:spPr>
          <c:invertIfNegative val="0"/>
          <c:cat>
            <c:strRef>
              <c:f>Foglio1!$B$2:$B$5</c:f>
              <c:strCache>
                <c:ptCount val="4"/>
                <c:pt idx="0">
                  <c:v>DISHWASHER</c:v>
                </c:pt>
                <c:pt idx="1">
                  <c:v>FRIDGE</c:v>
                </c:pt>
                <c:pt idx="2">
                  <c:v>WASHINGMACHINE</c:v>
                </c:pt>
                <c:pt idx="3">
                  <c:v>KETTLE</c:v>
                </c:pt>
              </c:strCache>
            </c:strRef>
          </c:cat>
          <c:val>
            <c:numRef>
              <c:f>Foglio1!$F$2:$F$5</c:f>
              <c:numCache>
                <c:formatCode>General</c:formatCode>
                <c:ptCount val="4"/>
                <c:pt idx="0">
                  <c:v>0.42</c:v>
                </c:pt>
                <c:pt idx="1">
                  <c:v>0.48</c:v>
                </c:pt>
                <c:pt idx="2">
                  <c:v>0.77</c:v>
                </c:pt>
                <c:pt idx="3">
                  <c:v>0.21</c:v>
                </c:pt>
              </c:numCache>
            </c:numRef>
          </c:val>
          <c:extLst>
            <c:ext xmlns:c16="http://schemas.microsoft.com/office/drawing/2014/chart" uri="{C3380CC4-5D6E-409C-BE32-E72D297353CC}">
              <c16:uniqueId val="{00000001-6D70-472A-B56E-F3FF9A853F31}"/>
            </c:ext>
          </c:extLst>
        </c:ser>
        <c:dLbls>
          <c:showLegendKey val="0"/>
          <c:showVal val="0"/>
          <c:showCatName val="0"/>
          <c:showSerName val="0"/>
          <c:showPercent val="0"/>
          <c:showBubbleSize val="0"/>
        </c:dLbls>
        <c:gapWidth val="80"/>
        <c:overlap val="25"/>
        <c:axId val="95238848"/>
        <c:axId val="95224928"/>
      </c:barChart>
      <c:catAx>
        <c:axId val="952388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cap="none" spc="20" normalizeH="0" baseline="0">
                <a:solidFill>
                  <a:schemeClr val="tx1">
                    <a:lumMod val="65000"/>
                    <a:lumOff val="35000"/>
                  </a:schemeClr>
                </a:solidFill>
                <a:latin typeface="Agency FB" panose="020B0503020202020204" pitchFamily="34" charset="0"/>
                <a:ea typeface="+mn-ea"/>
                <a:cs typeface="+mn-cs"/>
              </a:defRPr>
            </a:pPr>
            <a:endParaRPr lang="it-IT"/>
          </a:p>
        </c:txPr>
        <c:crossAx val="95224928"/>
        <c:crosses val="autoZero"/>
        <c:auto val="1"/>
        <c:lblAlgn val="ctr"/>
        <c:lblOffset val="100"/>
        <c:noMultiLvlLbl val="0"/>
      </c:catAx>
      <c:valAx>
        <c:axId val="95224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Agency FB" panose="020B0503020202020204" pitchFamily="34" charset="0"/>
                <a:ea typeface="+mn-ea"/>
                <a:cs typeface="+mn-cs"/>
              </a:defRPr>
            </a:pPr>
            <a:endParaRPr lang="it-IT"/>
          </a:p>
        </c:txPr>
        <c:crossAx val="9523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gency FB" panose="020B0503020202020204" pitchFamily="34" charset="0"/>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Agency FB" panose="020B0503020202020204" pitchFamily="34" charset="0"/>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r>
              <a:rPr lang="it-IT"/>
              <a:t>F1-SCORE</a:t>
            </a:r>
          </a:p>
        </c:rich>
      </c:tx>
      <c:overlay val="0"/>
      <c:spPr>
        <a:noFill/>
        <a:ln>
          <a:noFill/>
        </a:ln>
        <a:effectLst/>
      </c:spPr>
      <c:txPr>
        <a:bodyPr rot="0" spcFirstLastPara="1" vertOverflow="ellipsis" vert="horz" wrap="square" anchor="ctr" anchorCtr="1"/>
        <a:lstStyle/>
        <a:p>
          <a:pPr>
            <a:defRPr sz="1920" b="0" i="0" u="none" strike="noStrike" kern="1200" cap="none" spc="50" normalizeH="0" baseline="0">
              <a:solidFill>
                <a:schemeClr val="tx1">
                  <a:lumMod val="65000"/>
                  <a:lumOff val="35000"/>
                </a:schemeClr>
              </a:solidFill>
              <a:latin typeface="Agency FB" panose="020B0503020202020204" pitchFamily="34" charset="0"/>
              <a:ea typeface="+mj-ea"/>
              <a:cs typeface="+mj-cs"/>
            </a:defRPr>
          </a:pPr>
          <a:endParaRPr lang="it-IT"/>
        </a:p>
      </c:txPr>
    </c:title>
    <c:autoTitleDeleted val="0"/>
    <c:plotArea>
      <c:layout>
        <c:manualLayout>
          <c:layoutTarget val="inner"/>
          <c:xMode val="edge"/>
          <c:yMode val="edge"/>
          <c:x val="2.7217805563624846E-2"/>
          <c:y val="0.13426675941522417"/>
          <c:w val="0.96231120032679029"/>
          <c:h val="0.69913939303351025"/>
        </c:manualLayout>
      </c:layout>
      <c:barChart>
        <c:barDir val="col"/>
        <c:grouping val="clustered"/>
        <c:varyColors val="0"/>
        <c:ser>
          <c:idx val="0"/>
          <c:order val="0"/>
          <c:tx>
            <c:v>TCN</c:v>
          </c:tx>
          <c:spPr>
            <a:solidFill>
              <a:schemeClr val="accent1">
                <a:alpha val="70000"/>
              </a:schemeClr>
            </a:solidFill>
            <a:ln>
              <a:noFill/>
            </a:ln>
            <a:effectLst/>
          </c:spPr>
          <c:invertIfNegative val="0"/>
          <c:cat>
            <c:strRef>
              <c:f>Foglio1!$B$2:$B$5</c:f>
              <c:strCache>
                <c:ptCount val="4"/>
                <c:pt idx="0">
                  <c:v>DISHWASHER</c:v>
                </c:pt>
                <c:pt idx="1">
                  <c:v>FRIDGE</c:v>
                </c:pt>
                <c:pt idx="2">
                  <c:v>WASHINGMACHINE</c:v>
                </c:pt>
                <c:pt idx="3">
                  <c:v>KETTLE</c:v>
                </c:pt>
              </c:strCache>
            </c:strRef>
          </c:cat>
          <c:val>
            <c:numRef>
              <c:f>Foglio1!$G$2:$G$5</c:f>
              <c:numCache>
                <c:formatCode>General</c:formatCode>
                <c:ptCount val="4"/>
                <c:pt idx="0">
                  <c:v>0.43</c:v>
                </c:pt>
                <c:pt idx="1">
                  <c:v>0.74</c:v>
                </c:pt>
                <c:pt idx="2">
                  <c:v>0.25</c:v>
                </c:pt>
                <c:pt idx="3">
                  <c:v>0.92</c:v>
                </c:pt>
              </c:numCache>
            </c:numRef>
          </c:val>
          <c:extLst>
            <c:ext xmlns:c16="http://schemas.microsoft.com/office/drawing/2014/chart" uri="{C3380CC4-5D6E-409C-BE32-E72D297353CC}">
              <c16:uniqueId val="{00000000-1A1B-4AEF-BE47-5C2BD47CB615}"/>
            </c:ext>
          </c:extLst>
        </c:ser>
        <c:ser>
          <c:idx val="1"/>
          <c:order val="1"/>
          <c:tx>
            <c:v>CNN</c:v>
          </c:tx>
          <c:spPr>
            <a:solidFill>
              <a:schemeClr val="accent3">
                <a:alpha val="70000"/>
              </a:schemeClr>
            </a:solidFill>
            <a:ln>
              <a:noFill/>
            </a:ln>
            <a:effectLst/>
          </c:spPr>
          <c:invertIfNegative val="0"/>
          <c:cat>
            <c:strRef>
              <c:f>Foglio1!$B$2:$B$5</c:f>
              <c:strCache>
                <c:ptCount val="4"/>
                <c:pt idx="0">
                  <c:v>DISHWASHER</c:v>
                </c:pt>
                <c:pt idx="1">
                  <c:v>FRIDGE</c:v>
                </c:pt>
                <c:pt idx="2">
                  <c:v>WASHINGMACHINE</c:v>
                </c:pt>
                <c:pt idx="3">
                  <c:v>KETTLE</c:v>
                </c:pt>
              </c:strCache>
            </c:strRef>
          </c:cat>
          <c:val>
            <c:numRef>
              <c:f>Foglio1!$H$2:$H$5</c:f>
              <c:numCache>
                <c:formatCode>General</c:formatCode>
                <c:ptCount val="4"/>
                <c:pt idx="0">
                  <c:v>0.59</c:v>
                </c:pt>
                <c:pt idx="1">
                  <c:v>0.72</c:v>
                </c:pt>
                <c:pt idx="2">
                  <c:v>0.22</c:v>
                </c:pt>
                <c:pt idx="3">
                  <c:v>0.81</c:v>
                </c:pt>
              </c:numCache>
            </c:numRef>
          </c:val>
          <c:extLst>
            <c:ext xmlns:c16="http://schemas.microsoft.com/office/drawing/2014/chart" uri="{C3380CC4-5D6E-409C-BE32-E72D297353CC}">
              <c16:uniqueId val="{00000001-1A1B-4AEF-BE47-5C2BD47CB615}"/>
            </c:ext>
          </c:extLst>
        </c:ser>
        <c:dLbls>
          <c:showLegendKey val="0"/>
          <c:showVal val="0"/>
          <c:showCatName val="0"/>
          <c:showSerName val="0"/>
          <c:showPercent val="0"/>
          <c:showBubbleSize val="0"/>
        </c:dLbls>
        <c:gapWidth val="80"/>
        <c:overlap val="25"/>
        <c:axId val="95244608"/>
        <c:axId val="95232608"/>
      </c:barChart>
      <c:catAx>
        <c:axId val="952446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cap="none" spc="20" normalizeH="0" baseline="0">
                <a:solidFill>
                  <a:schemeClr val="tx1">
                    <a:lumMod val="65000"/>
                    <a:lumOff val="35000"/>
                  </a:schemeClr>
                </a:solidFill>
                <a:latin typeface="Agency FB" panose="020B0503020202020204" pitchFamily="34" charset="0"/>
                <a:ea typeface="+mn-ea"/>
                <a:cs typeface="+mn-cs"/>
              </a:defRPr>
            </a:pPr>
            <a:endParaRPr lang="it-IT"/>
          </a:p>
        </c:txPr>
        <c:crossAx val="95232608"/>
        <c:crosses val="autoZero"/>
        <c:auto val="1"/>
        <c:lblAlgn val="ctr"/>
        <c:lblOffset val="100"/>
        <c:noMultiLvlLbl val="0"/>
      </c:catAx>
      <c:valAx>
        <c:axId val="9523260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Agency FB" panose="020B0503020202020204" pitchFamily="34" charset="0"/>
                <a:ea typeface="+mn-ea"/>
                <a:cs typeface="+mn-cs"/>
              </a:defRPr>
            </a:pPr>
            <a:endParaRPr lang="it-IT"/>
          </a:p>
        </c:txPr>
        <c:crossAx val="95244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gency FB" panose="020B0503020202020204" pitchFamily="34" charset="0"/>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Agency FB" panose="020B0503020202020204" pitchFamily="34" charset="0"/>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AB7AA-9D9B-4A4E-AB68-F24B095B51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0288C514-2830-438A-858F-F902B3E6C0A1}">
      <dgm:prSet phldrT="[Testo]"/>
      <dgm:spPr/>
      <dgm:t>
        <a:bodyPr/>
        <a:lstStyle/>
        <a:p>
          <a:r>
            <a:rPr lang="it-IT" dirty="0"/>
            <a:t>MACHINE LEARNING 		</a:t>
          </a:r>
        </a:p>
      </dgm:t>
    </dgm:pt>
    <dgm:pt modelId="{787EF8A6-FB14-49F4-9CFD-DE2D6EF5B8F4}" type="parTrans" cxnId="{B351ACEA-0017-423A-BBCA-356B6D2C394E}">
      <dgm:prSet/>
      <dgm:spPr/>
      <dgm:t>
        <a:bodyPr/>
        <a:lstStyle/>
        <a:p>
          <a:endParaRPr lang="it-IT"/>
        </a:p>
      </dgm:t>
    </dgm:pt>
    <dgm:pt modelId="{C5395DDA-1E62-4062-A0D0-0EF4000D9BB1}" type="sibTrans" cxnId="{B351ACEA-0017-423A-BBCA-356B6D2C394E}">
      <dgm:prSet/>
      <dgm:spPr/>
      <dgm:t>
        <a:bodyPr/>
        <a:lstStyle/>
        <a:p>
          <a:endParaRPr lang="it-IT"/>
        </a:p>
      </dgm:t>
    </dgm:pt>
    <dgm:pt modelId="{54357720-36B3-4D68-9560-0B7BCEE78DB7}">
      <dgm:prSet phldrT="[Testo]"/>
      <dgm:spPr/>
      <dgm:t>
        <a:bodyPr/>
        <a:lstStyle/>
        <a:p>
          <a:r>
            <a:rPr lang="it-IT" dirty="0"/>
            <a:t>Insieme di metodi con cui si allena l’intelligenza artificiale</a:t>
          </a:r>
        </a:p>
      </dgm:t>
    </dgm:pt>
    <dgm:pt modelId="{72D7B772-5B94-44C5-93B6-CC008452A8C8}" type="parTrans" cxnId="{F6DBD755-EEC5-4E6B-8B1A-F51453893DF0}">
      <dgm:prSet/>
      <dgm:spPr/>
      <dgm:t>
        <a:bodyPr/>
        <a:lstStyle/>
        <a:p>
          <a:endParaRPr lang="it-IT"/>
        </a:p>
      </dgm:t>
    </dgm:pt>
    <dgm:pt modelId="{65622281-1268-4BE5-97FC-11C5BBD6802E}" type="sibTrans" cxnId="{F6DBD755-EEC5-4E6B-8B1A-F51453893DF0}">
      <dgm:prSet/>
      <dgm:spPr/>
      <dgm:t>
        <a:bodyPr/>
        <a:lstStyle/>
        <a:p>
          <a:endParaRPr lang="it-IT"/>
        </a:p>
      </dgm:t>
    </dgm:pt>
    <dgm:pt modelId="{9340458D-EA49-4657-BEF5-75A845423621}">
      <dgm:prSet phldrT="[Testo]"/>
      <dgm:spPr/>
      <dgm:t>
        <a:bodyPr/>
        <a:lstStyle/>
        <a:p>
          <a:r>
            <a:rPr lang="it-IT" dirty="0"/>
            <a:t>RETI NEURALI</a:t>
          </a:r>
        </a:p>
      </dgm:t>
    </dgm:pt>
    <dgm:pt modelId="{EBFF81A4-87C1-4919-9E2B-CCE9B99B90DE}" type="parTrans" cxnId="{BB602D1D-3D32-4501-A744-FCBD48297FAD}">
      <dgm:prSet/>
      <dgm:spPr/>
      <dgm:t>
        <a:bodyPr/>
        <a:lstStyle/>
        <a:p>
          <a:endParaRPr lang="it-IT"/>
        </a:p>
      </dgm:t>
    </dgm:pt>
    <dgm:pt modelId="{11F25690-793B-48EA-933D-027FF2C51425}" type="sibTrans" cxnId="{BB602D1D-3D32-4501-A744-FCBD48297FAD}">
      <dgm:prSet/>
      <dgm:spPr/>
      <dgm:t>
        <a:bodyPr/>
        <a:lstStyle/>
        <a:p>
          <a:endParaRPr lang="it-IT"/>
        </a:p>
      </dgm:t>
    </dgm:pt>
    <dgm:pt modelId="{7B6FBD33-5554-4207-8B9D-F25214334D0B}">
      <dgm:prSet phldrT="[Testo]"/>
      <dgm:spPr/>
      <dgm:t>
        <a:bodyPr/>
        <a:lstStyle/>
        <a:p>
          <a:r>
            <a:rPr lang="it-IT" dirty="0"/>
            <a:t>DEEP LEARNING</a:t>
          </a:r>
        </a:p>
      </dgm:t>
    </dgm:pt>
    <dgm:pt modelId="{988B0E8B-93D7-45A8-89CD-AA85D41249C8}" type="parTrans" cxnId="{1D44AFA6-F282-4060-B1F2-50DF16424D19}">
      <dgm:prSet/>
      <dgm:spPr/>
      <dgm:t>
        <a:bodyPr/>
        <a:lstStyle/>
        <a:p>
          <a:endParaRPr lang="it-IT"/>
        </a:p>
      </dgm:t>
    </dgm:pt>
    <dgm:pt modelId="{2D3725D5-9781-4426-9F0E-2950506227B5}" type="sibTrans" cxnId="{1D44AFA6-F282-4060-B1F2-50DF16424D19}">
      <dgm:prSet/>
      <dgm:spPr/>
      <dgm:t>
        <a:bodyPr/>
        <a:lstStyle/>
        <a:p>
          <a:endParaRPr lang="it-IT"/>
        </a:p>
      </dgm:t>
    </dgm:pt>
    <dgm:pt modelId="{4DD61D1E-FBC7-4878-A51B-3F221B4BE1F7}">
      <dgm:prSet phldrT="[Testo]"/>
      <dgm:spPr/>
      <dgm:t>
        <a:bodyPr/>
        <a:lstStyle/>
        <a:p>
          <a:r>
            <a:rPr lang="it-IT" dirty="0"/>
            <a:t>Insieme di tecniche necessarie alla realizzazione del Machine Learning</a:t>
          </a:r>
        </a:p>
      </dgm:t>
    </dgm:pt>
    <dgm:pt modelId="{F1A5C52F-3F9F-4B61-AD0C-3DDBDEDF11D5}" type="parTrans" cxnId="{FC77AB4D-3D9A-4073-9D63-FFBAC0B1BAFC}">
      <dgm:prSet/>
      <dgm:spPr/>
      <dgm:t>
        <a:bodyPr/>
        <a:lstStyle/>
        <a:p>
          <a:endParaRPr lang="it-IT"/>
        </a:p>
      </dgm:t>
    </dgm:pt>
    <dgm:pt modelId="{12E6C330-02A0-453E-B1D8-19C2D561EA01}" type="sibTrans" cxnId="{FC77AB4D-3D9A-4073-9D63-FFBAC0B1BAFC}">
      <dgm:prSet/>
      <dgm:spPr/>
      <dgm:t>
        <a:bodyPr/>
        <a:lstStyle/>
        <a:p>
          <a:endParaRPr lang="it-IT"/>
        </a:p>
      </dgm:t>
    </dgm:pt>
    <dgm:pt modelId="{A5256A22-420E-4055-BDC0-777AFB47AA31}">
      <dgm:prSet phldrT="[Testo]"/>
      <dgm:spPr/>
      <dgm:t>
        <a:bodyPr/>
        <a:lstStyle/>
        <a:p>
          <a:r>
            <a:rPr lang="it-IT" dirty="0"/>
            <a:t>Sono modelli matematici che simulano il comportamento del cervello umano</a:t>
          </a:r>
        </a:p>
      </dgm:t>
    </dgm:pt>
    <dgm:pt modelId="{5895DF05-A9A0-4C20-8155-7B76D8CF225F}" type="parTrans" cxnId="{D5762B20-A7D9-40CC-B999-3707D03D0262}">
      <dgm:prSet/>
      <dgm:spPr/>
      <dgm:t>
        <a:bodyPr/>
        <a:lstStyle/>
        <a:p>
          <a:endParaRPr lang="it-IT"/>
        </a:p>
      </dgm:t>
    </dgm:pt>
    <dgm:pt modelId="{CA8FFE4B-619C-4D0F-AB78-E482A64379DD}" type="sibTrans" cxnId="{D5762B20-A7D9-40CC-B999-3707D03D0262}">
      <dgm:prSet/>
      <dgm:spPr/>
      <dgm:t>
        <a:bodyPr/>
        <a:lstStyle/>
        <a:p>
          <a:endParaRPr lang="it-IT"/>
        </a:p>
      </dgm:t>
    </dgm:pt>
    <dgm:pt modelId="{3EE1995B-4A75-424E-9475-C10197AE5C18}" type="pres">
      <dgm:prSet presAssocID="{533AB7AA-9D9B-4A4E-AB68-F24B095B5147}" presName="linear" presStyleCnt="0">
        <dgm:presLayoutVars>
          <dgm:animLvl val="lvl"/>
          <dgm:resizeHandles val="exact"/>
        </dgm:presLayoutVars>
      </dgm:prSet>
      <dgm:spPr/>
    </dgm:pt>
    <dgm:pt modelId="{6D6FF438-DFB4-4AB2-B2D8-6A4FAA3F72F3}" type="pres">
      <dgm:prSet presAssocID="{0288C514-2830-438A-858F-F902B3E6C0A1}" presName="parentText" presStyleLbl="node1" presStyleIdx="0" presStyleCnt="3">
        <dgm:presLayoutVars>
          <dgm:chMax val="0"/>
          <dgm:bulletEnabled val="1"/>
        </dgm:presLayoutVars>
      </dgm:prSet>
      <dgm:spPr/>
    </dgm:pt>
    <dgm:pt modelId="{14433167-2C26-43EE-B619-A2ECC96FF504}" type="pres">
      <dgm:prSet presAssocID="{0288C514-2830-438A-858F-F902B3E6C0A1}" presName="childText" presStyleLbl="revTx" presStyleIdx="0" presStyleCnt="3">
        <dgm:presLayoutVars>
          <dgm:bulletEnabled val="1"/>
        </dgm:presLayoutVars>
      </dgm:prSet>
      <dgm:spPr/>
    </dgm:pt>
    <dgm:pt modelId="{3A2C40D7-27BF-4F1E-95BC-B0FB1102641B}" type="pres">
      <dgm:prSet presAssocID="{7B6FBD33-5554-4207-8B9D-F25214334D0B}" presName="parentText" presStyleLbl="node1" presStyleIdx="1" presStyleCnt="3">
        <dgm:presLayoutVars>
          <dgm:chMax val="0"/>
          <dgm:bulletEnabled val="1"/>
        </dgm:presLayoutVars>
      </dgm:prSet>
      <dgm:spPr/>
    </dgm:pt>
    <dgm:pt modelId="{A071D27B-8395-482C-8195-288746276CF7}" type="pres">
      <dgm:prSet presAssocID="{7B6FBD33-5554-4207-8B9D-F25214334D0B}" presName="childText" presStyleLbl="revTx" presStyleIdx="1" presStyleCnt="3">
        <dgm:presLayoutVars>
          <dgm:bulletEnabled val="1"/>
        </dgm:presLayoutVars>
      </dgm:prSet>
      <dgm:spPr/>
    </dgm:pt>
    <dgm:pt modelId="{866E5D4B-976D-4B27-BD1D-380D469FE86E}" type="pres">
      <dgm:prSet presAssocID="{9340458D-EA49-4657-BEF5-75A845423621}" presName="parentText" presStyleLbl="node1" presStyleIdx="2" presStyleCnt="3">
        <dgm:presLayoutVars>
          <dgm:chMax val="0"/>
          <dgm:bulletEnabled val="1"/>
        </dgm:presLayoutVars>
      </dgm:prSet>
      <dgm:spPr/>
    </dgm:pt>
    <dgm:pt modelId="{E9D162B3-5E24-4C51-9E10-BAFCDCF40E11}" type="pres">
      <dgm:prSet presAssocID="{9340458D-EA49-4657-BEF5-75A845423621}" presName="childText" presStyleLbl="revTx" presStyleIdx="2" presStyleCnt="3">
        <dgm:presLayoutVars>
          <dgm:bulletEnabled val="1"/>
        </dgm:presLayoutVars>
      </dgm:prSet>
      <dgm:spPr/>
    </dgm:pt>
  </dgm:ptLst>
  <dgm:cxnLst>
    <dgm:cxn modelId="{BB602D1D-3D32-4501-A744-FCBD48297FAD}" srcId="{533AB7AA-9D9B-4A4E-AB68-F24B095B5147}" destId="{9340458D-EA49-4657-BEF5-75A845423621}" srcOrd="2" destOrd="0" parTransId="{EBFF81A4-87C1-4919-9E2B-CCE9B99B90DE}" sibTransId="{11F25690-793B-48EA-933D-027FF2C51425}"/>
    <dgm:cxn modelId="{D5762B20-A7D9-40CC-B999-3707D03D0262}" srcId="{9340458D-EA49-4657-BEF5-75A845423621}" destId="{A5256A22-420E-4055-BDC0-777AFB47AA31}" srcOrd="0" destOrd="0" parTransId="{5895DF05-A9A0-4C20-8155-7B76D8CF225F}" sibTransId="{CA8FFE4B-619C-4D0F-AB78-E482A64379DD}"/>
    <dgm:cxn modelId="{C1454639-02E5-44EE-B023-A48E09EFF319}" type="presOf" srcId="{533AB7AA-9D9B-4A4E-AB68-F24B095B5147}" destId="{3EE1995B-4A75-424E-9475-C10197AE5C18}" srcOrd="0" destOrd="0" presId="urn:microsoft.com/office/officeart/2005/8/layout/vList2"/>
    <dgm:cxn modelId="{DAD20145-7AE0-4390-B415-15BCCCB7F09D}" type="presOf" srcId="{7B6FBD33-5554-4207-8B9D-F25214334D0B}" destId="{3A2C40D7-27BF-4F1E-95BC-B0FB1102641B}" srcOrd="0" destOrd="0" presId="urn:microsoft.com/office/officeart/2005/8/layout/vList2"/>
    <dgm:cxn modelId="{F669A249-7B98-4440-9824-5C69A7FC296A}" type="presOf" srcId="{A5256A22-420E-4055-BDC0-777AFB47AA31}" destId="{E9D162B3-5E24-4C51-9E10-BAFCDCF40E11}" srcOrd="0" destOrd="0" presId="urn:microsoft.com/office/officeart/2005/8/layout/vList2"/>
    <dgm:cxn modelId="{FC77AB4D-3D9A-4073-9D63-FFBAC0B1BAFC}" srcId="{7B6FBD33-5554-4207-8B9D-F25214334D0B}" destId="{4DD61D1E-FBC7-4878-A51B-3F221B4BE1F7}" srcOrd="0" destOrd="0" parTransId="{F1A5C52F-3F9F-4B61-AD0C-3DDBDEDF11D5}" sibTransId="{12E6C330-02A0-453E-B1D8-19C2D561EA01}"/>
    <dgm:cxn modelId="{F6DBD755-EEC5-4E6B-8B1A-F51453893DF0}" srcId="{0288C514-2830-438A-858F-F902B3E6C0A1}" destId="{54357720-36B3-4D68-9560-0B7BCEE78DB7}" srcOrd="0" destOrd="0" parTransId="{72D7B772-5B94-44C5-93B6-CC008452A8C8}" sibTransId="{65622281-1268-4BE5-97FC-11C5BBD6802E}"/>
    <dgm:cxn modelId="{1A92617D-4E31-4B62-B42E-CAED5FD21440}" type="presOf" srcId="{0288C514-2830-438A-858F-F902B3E6C0A1}" destId="{6D6FF438-DFB4-4AB2-B2D8-6A4FAA3F72F3}" srcOrd="0" destOrd="0" presId="urn:microsoft.com/office/officeart/2005/8/layout/vList2"/>
    <dgm:cxn modelId="{29769C82-A61B-4D5D-B526-919C5629AFA2}" type="presOf" srcId="{4DD61D1E-FBC7-4878-A51B-3F221B4BE1F7}" destId="{A071D27B-8395-482C-8195-288746276CF7}" srcOrd="0" destOrd="0" presId="urn:microsoft.com/office/officeart/2005/8/layout/vList2"/>
    <dgm:cxn modelId="{40F63197-0148-4593-8B08-2F100B32D8A4}" type="presOf" srcId="{54357720-36B3-4D68-9560-0B7BCEE78DB7}" destId="{14433167-2C26-43EE-B619-A2ECC96FF504}" srcOrd="0" destOrd="0" presId="urn:microsoft.com/office/officeart/2005/8/layout/vList2"/>
    <dgm:cxn modelId="{1D44AFA6-F282-4060-B1F2-50DF16424D19}" srcId="{533AB7AA-9D9B-4A4E-AB68-F24B095B5147}" destId="{7B6FBD33-5554-4207-8B9D-F25214334D0B}" srcOrd="1" destOrd="0" parTransId="{988B0E8B-93D7-45A8-89CD-AA85D41249C8}" sibTransId="{2D3725D5-9781-4426-9F0E-2950506227B5}"/>
    <dgm:cxn modelId="{B351ACEA-0017-423A-BBCA-356B6D2C394E}" srcId="{533AB7AA-9D9B-4A4E-AB68-F24B095B5147}" destId="{0288C514-2830-438A-858F-F902B3E6C0A1}" srcOrd="0" destOrd="0" parTransId="{787EF8A6-FB14-49F4-9CFD-DE2D6EF5B8F4}" sibTransId="{C5395DDA-1E62-4062-A0D0-0EF4000D9BB1}"/>
    <dgm:cxn modelId="{64966AFC-0B88-4BB0-A29F-64AA8CD6DD78}" type="presOf" srcId="{9340458D-EA49-4657-BEF5-75A845423621}" destId="{866E5D4B-976D-4B27-BD1D-380D469FE86E}" srcOrd="0" destOrd="0" presId="urn:microsoft.com/office/officeart/2005/8/layout/vList2"/>
    <dgm:cxn modelId="{1BCCE2FD-05A0-4409-8A30-FA37DEE3E115}" type="presParOf" srcId="{3EE1995B-4A75-424E-9475-C10197AE5C18}" destId="{6D6FF438-DFB4-4AB2-B2D8-6A4FAA3F72F3}" srcOrd="0" destOrd="0" presId="urn:microsoft.com/office/officeart/2005/8/layout/vList2"/>
    <dgm:cxn modelId="{150980C9-C5E6-47AA-928D-5A8646203633}" type="presParOf" srcId="{3EE1995B-4A75-424E-9475-C10197AE5C18}" destId="{14433167-2C26-43EE-B619-A2ECC96FF504}" srcOrd="1" destOrd="0" presId="urn:microsoft.com/office/officeart/2005/8/layout/vList2"/>
    <dgm:cxn modelId="{9328C38F-ABE6-4C68-BB41-E70E150D9358}" type="presParOf" srcId="{3EE1995B-4A75-424E-9475-C10197AE5C18}" destId="{3A2C40D7-27BF-4F1E-95BC-B0FB1102641B}" srcOrd="2" destOrd="0" presId="urn:microsoft.com/office/officeart/2005/8/layout/vList2"/>
    <dgm:cxn modelId="{647856CA-F73B-479F-800D-1352DCEE811A}" type="presParOf" srcId="{3EE1995B-4A75-424E-9475-C10197AE5C18}" destId="{A071D27B-8395-482C-8195-288746276CF7}" srcOrd="3" destOrd="0" presId="urn:microsoft.com/office/officeart/2005/8/layout/vList2"/>
    <dgm:cxn modelId="{B5D043B9-8404-44B1-8B7F-E898F2D4AE9F}" type="presParOf" srcId="{3EE1995B-4A75-424E-9475-C10197AE5C18}" destId="{866E5D4B-976D-4B27-BD1D-380D469FE86E}" srcOrd="4" destOrd="0" presId="urn:microsoft.com/office/officeart/2005/8/layout/vList2"/>
    <dgm:cxn modelId="{02DA59FE-053C-4B2C-A16B-5F0079AE5D6F}" type="presParOf" srcId="{3EE1995B-4A75-424E-9475-C10197AE5C18}" destId="{E9D162B3-5E24-4C51-9E10-BAFCDCF40E1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749A81-F575-4148-82BE-8C39370F859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it-IT"/>
        </a:p>
      </dgm:t>
    </dgm:pt>
    <dgm:pt modelId="{3491A730-AD6A-434B-9917-BB8B45164C52}">
      <dgm:prSet phldrT="[Testo]"/>
      <dgm:spPr/>
      <dgm:t>
        <a:bodyPr/>
        <a:lstStyle/>
        <a:p>
          <a:r>
            <a:rPr lang="it-IT" dirty="0"/>
            <a:t>EXPERT LEARNER</a:t>
          </a:r>
        </a:p>
      </dgm:t>
    </dgm:pt>
    <dgm:pt modelId="{CC21A75E-FA90-41E2-91CC-A88A1CBA9E1F}" type="parTrans" cxnId="{E1E5729A-76BE-40E0-A086-6BCC02CB719A}">
      <dgm:prSet/>
      <dgm:spPr/>
      <dgm:t>
        <a:bodyPr/>
        <a:lstStyle/>
        <a:p>
          <a:endParaRPr lang="it-IT"/>
        </a:p>
      </dgm:t>
    </dgm:pt>
    <dgm:pt modelId="{9A790534-B0DD-49DF-A65D-CD855E4E0767}" type="sibTrans" cxnId="{E1E5729A-76BE-40E0-A086-6BCC02CB719A}">
      <dgm:prSet/>
      <dgm:spPr/>
      <dgm:t>
        <a:bodyPr/>
        <a:lstStyle/>
        <a:p>
          <a:endParaRPr lang="it-IT"/>
        </a:p>
      </dgm:t>
    </dgm:pt>
    <mc:AlternateContent xmlns:mc="http://schemas.openxmlformats.org/markup-compatibility/2006" xmlns:a14="http://schemas.microsoft.com/office/drawing/2010/main">
      <mc:Choice Requires="a14">
        <dgm:pt modelId="{9438DE37-6ABA-42E5-ACDA-D6DDB014B2FB}">
          <dgm:prSet phldrT="[Testo]" custT="1"/>
          <dgm:spPr/>
          <dgm:t>
            <a:bodyPr/>
            <a:lstStyle/>
            <a:p>
              <a:pPr>
                <a:buFont typeface="Arial" panose="020B0604020202020204" pitchFamily="34" charset="0"/>
                <a:buChar char="•"/>
              </a:pPr>
              <a:r>
                <a:rPr lang="it-IT" sz="1400" dirty="0">
                  <a:latin typeface="Agency FB" panose="020B0503020202020204" pitchFamily="34" charset="0"/>
                </a:rPr>
                <a:t>   Expert </a:t>
              </a:r>
              <a:r>
                <a:rPr lang="it-IT" sz="1400" dirty="0" err="1">
                  <a:latin typeface="Agency FB" panose="020B0503020202020204" pitchFamily="34" charset="0"/>
                </a:rPr>
                <a:t>learner</a:t>
              </a:r>
              <a:r>
                <a:rPr lang="it-IT" sz="1400" dirty="0">
                  <a:latin typeface="Agency FB" panose="020B0503020202020204" pitchFamily="34" charset="0"/>
                </a:rPr>
                <a:t> </a:t>
              </a:r>
              <a14:m>
                <m:oMath xmlns:m="http://schemas.openxmlformats.org/officeDocument/2006/math">
                  <m:r>
                    <m:rPr>
                      <m:sty m:val="p"/>
                    </m:rPr>
                    <a:rPr lang="it-IT" sz="1400">
                      <a:latin typeface="Cambria Math" panose="02040503050406030204" pitchFamily="18" charset="0"/>
                    </a:rPr>
                    <m:t>F</m:t>
                  </m:r>
                  <m:r>
                    <a:rPr lang="it-IT" sz="1400">
                      <a:latin typeface="Cambria Math" panose="02040503050406030204" pitchFamily="18" charset="0"/>
                    </a:rPr>
                    <m:t>(</m:t>
                  </m:r>
                  <m:r>
                    <m:rPr>
                      <m:sty m:val="p"/>
                    </m:rPr>
                    <a:rPr lang="it-IT" sz="1400">
                      <a:latin typeface="Cambria Math" panose="02040503050406030204" pitchFamily="18" charset="0"/>
                    </a:rPr>
                    <m:t>x</m:t>
                  </m:r>
                  <m:r>
                    <a:rPr lang="it-IT" sz="1400">
                      <a:latin typeface="Cambria Math" panose="02040503050406030204" pitchFamily="18" charset="0"/>
                    </a:rPr>
                    <m:t>, </m:t>
                  </m:r>
                  <m:r>
                    <m:rPr>
                      <m:sty m:val="p"/>
                    </m:rPr>
                    <a:rPr lang="it-IT" sz="1400">
                      <a:latin typeface="Cambria Math" panose="02040503050406030204" pitchFamily="18" charset="0"/>
                    </a:rPr>
                    <m:t>θf</m:t>
                  </m:r>
                  <m:r>
                    <a:rPr lang="it-IT" sz="1400">
                      <a:latin typeface="Cambria Math" panose="02040503050406030204" pitchFamily="18" charset="0"/>
                    </a:rPr>
                    <m:t>)</m:t>
                  </m:r>
                </m:oMath>
              </a14:m>
              <a:r>
                <a:rPr lang="it-IT" sz="1400" dirty="0">
                  <a:latin typeface="Agency FB" panose="020B0503020202020204" pitchFamily="34" charset="0"/>
                </a:rPr>
                <a:t> Considerando la forte correlazione che esiste tra i due task, i </a:t>
              </a:r>
              <a:r>
                <a:rPr lang="it-IT" sz="1400" dirty="0" err="1">
                  <a:latin typeface="Agency FB" panose="020B0503020202020204" pitchFamily="34" charset="0"/>
                </a:rPr>
                <a:t>layers</a:t>
              </a:r>
              <a:r>
                <a:rPr lang="it-IT" sz="1400" dirty="0">
                  <a:latin typeface="Agency FB" panose="020B0503020202020204" pitchFamily="34" charset="0"/>
                </a:rPr>
                <a:t> condivisi sono i primi ad essere adottati. In questa parte della struttura viene applicata la TCN al fine di raccogliere tante informazioni e condividerle ai due rami che compongono la rete.</a:t>
              </a:r>
            </a:p>
          </dgm:t>
        </dgm:pt>
      </mc:Choice>
      <mc:Fallback xmlns="">
        <dgm:pt modelId="{9438DE37-6ABA-42E5-ACDA-D6DDB014B2FB}">
          <dgm:prSet phldrT="[Testo]" custT="1"/>
          <dgm:spPr/>
          <dgm:t>
            <a:bodyPr/>
            <a:lstStyle/>
            <a:p>
              <a:pPr>
                <a:buFont typeface="Arial" panose="020B0604020202020204" pitchFamily="34" charset="0"/>
                <a:buChar char="•"/>
              </a:pPr>
              <a:r>
                <a:rPr lang="it-IT" sz="1400" dirty="0">
                  <a:latin typeface="Agency FB" panose="020B0503020202020204" pitchFamily="34" charset="0"/>
                </a:rPr>
                <a:t>   Expert </a:t>
              </a:r>
              <a:r>
                <a:rPr lang="it-IT" sz="1400" dirty="0" err="1">
                  <a:latin typeface="Agency FB" panose="020B0503020202020204" pitchFamily="34" charset="0"/>
                </a:rPr>
                <a:t>learner</a:t>
              </a:r>
              <a:r>
                <a:rPr lang="it-IT" sz="1400" dirty="0">
                  <a:latin typeface="Agency FB" panose="020B0503020202020204" pitchFamily="34" charset="0"/>
                </a:rPr>
                <a:t> </a:t>
              </a:r>
              <a:r>
                <a:rPr lang="it-IT" sz="1400" i="0"/>
                <a:t>F(x, θf)</a:t>
              </a:r>
              <a:r>
                <a:rPr lang="it-IT" sz="1400" dirty="0">
                  <a:latin typeface="Agency FB" panose="020B0503020202020204" pitchFamily="34" charset="0"/>
                </a:rPr>
                <a:t> Considerando la forte correlazione che esiste tra i due task, i </a:t>
              </a:r>
              <a:r>
                <a:rPr lang="it-IT" sz="1400" dirty="0" err="1">
                  <a:latin typeface="Agency FB" panose="020B0503020202020204" pitchFamily="34" charset="0"/>
                </a:rPr>
                <a:t>layers</a:t>
              </a:r>
              <a:r>
                <a:rPr lang="it-IT" sz="1400" dirty="0">
                  <a:latin typeface="Agency FB" panose="020B0503020202020204" pitchFamily="34" charset="0"/>
                </a:rPr>
                <a:t> condivisi sono i primi ad essere adottati. In questa parte della struttura viene applicata la TCN al fine di raccogliere tante informazioni e condividerle ai due rami che compongono la rete.</a:t>
              </a:r>
            </a:p>
          </dgm:t>
        </dgm:pt>
      </mc:Fallback>
    </mc:AlternateContent>
    <dgm:pt modelId="{B9A0F43E-E191-498C-AB07-976703FB92FF}" type="parTrans" cxnId="{9C5A3DE4-FCD7-4C17-BAB3-09227956B976}">
      <dgm:prSet/>
      <dgm:spPr/>
      <dgm:t>
        <a:bodyPr/>
        <a:lstStyle/>
        <a:p>
          <a:endParaRPr lang="it-IT"/>
        </a:p>
      </dgm:t>
    </dgm:pt>
    <dgm:pt modelId="{340E79A7-0A20-4E8C-B78C-1689A8EBBD33}" type="sibTrans" cxnId="{9C5A3DE4-FCD7-4C17-BAB3-09227956B976}">
      <dgm:prSet/>
      <dgm:spPr/>
      <dgm:t>
        <a:bodyPr/>
        <a:lstStyle/>
        <a:p>
          <a:endParaRPr lang="it-IT"/>
        </a:p>
      </dgm:t>
    </dgm:pt>
    <dgm:pt modelId="{83955315-0F13-44FD-AA1C-48F30757F237}">
      <dgm:prSet phldrT="[Testo]"/>
      <dgm:spPr/>
      <dgm:t>
        <a:bodyPr/>
        <a:lstStyle/>
        <a:p>
          <a:r>
            <a:rPr lang="it-IT" dirty="0"/>
            <a:t>GATE</a:t>
          </a:r>
        </a:p>
      </dgm:t>
    </dgm:pt>
    <dgm:pt modelId="{7EA1E534-AF99-41B9-8478-B3AE403D3825}" type="parTrans" cxnId="{F0C0323D-CB41-4871-8FA1-4068EBE92739}">
      <dgm:prSet/>
      <dgm:spPr/>
      <dgm:t>
        <a:bodyPr/>
        <a:lstStyle/>
        <a:p>
          <a:endParaRPr lang="it-IT"/>
        </a:p>
      </dgm:t>
    </dgm:pt>
    <dgm:pt modelId="{D9852D11-1249-4A39-BBF8-C04364729490}" type="sibTrans" cxnId="{F0C0323D-CB41-4871-8FA1-4068EBE92739}">
      <dgm:prSet/>
      <dgm:spPr/>
      <dgm:t>
        <a:bodyPr/>
        <a:lstStyle/>
        <a:p>
          <a:endParaRPr lang="it-IT"/>
        </a:p>
      </dgm:t>
    </dgm:pt>
    <dgm:pt modelId="{4A864AF6-2CAE-402E-8F36-3219E963EC45}">
      <dgm:prSet phldrT="[Testo]"/>
      <dgm:spPr/>
      <dgm:t>
        <a:bodyPr/>
        <a:lstStyle/>
        <a:p>
          <a:r>
            <a:rPr lang="it-IT" dirty="0"/>
            <a:t>TOWER</a:t>
          </a:r>
        </a:p>
      </dgm:t>
    </dgm:pt>
    <dgm:pt modelId="{86576CE3-95BB-4A5C-AB5E-54AB18E62A0E}" type="parTrans" cxnId="{16355DF5-4668-4660-8519-C21F04FB63A0}">
      <dgm:prSet/>
      <dgm:spPr/>
      <dgm:t>
        <a:bodyPr/>
        <a:lstStyle/>
        <a:p>
          <a:endParaRPr lang="it-IT"/>
        </a:p>
      </dgm:t>
    </dgm:pt>
    <dgm:pt modelId="{82B04F49-D7E2-47D1-A38E-ED4B0B368563}" type="sibTrans" cxnId="{16355DF5-4668-4660-8519-C21F04FB63A0}">
      <dgm:prSet/>
      <dgm:spPr/>
      <dgm:t>
        <a:bodyPr/>
        <a:lstStyle/>
        <a:p>
          <a:endParaRPr lang="it-IT"/>
        </a:p>
      </dgm:t>
    </dgm:pt>
    <dgm:pt modelId="{CF1A03D0-CF91-4E16-B803-474DA54B975F}">
      <dgm:prSet phldrT="[Testo]" custT="1"/>
      <dgm:spPr/>
      <dgm:t>
        <a:bodyPr/>
        <a:lstStyle/>
        <a:p>
          <a:pPr>
            <a:buFont typeface="Arial" panose="020B0604020202020204" pitchFamily="34" charset="0"/>
            <a:buChar char="•"/>
          </a:pPr>
          <a:r>
            <a:rPr lang="it-IT" sz="1400" dirty="0">
              <a:latin typeface="Agency FB" panose="020B0503020202020204" pitchFamily="34" charset="0"/>
            </a:rPr>
            <a:t>I Tower presenti nell’architettura della rete costituiscono i task specifici per focalizzarsi sui rispettivi obiettivi. I Tower sono costituiti da 2 FC </a:t>
          </a:r>
          <a:r>
            <a:rPr lang="it-IT" sz="1400" dirty="0" err="1">
              <a:latin typeface="Agency FB" panose="020B0503020202020204" pitchFamily="34" charset="0"/>
            </a:rPr>
            <a:t>layers</a:t>
          </a:r>
          <a:r>
            <a:rPr lang="it-IT" sz="1200" dirty="0">
              <a:latin typeface="Agency FB" panose="020B0503020202020204" pitchFamily="34" charset="0"/>
            </a:rPr>
            <a:t>.</a:t>
          </a:r>
        </a:p>
      </dgm:t>
    </dgm:pt>
    <dgm:pt modelId="{6C876092-56BB-4D5E-B3EC-8D33DE16596C}" type="parTrans" cxnId="{493BA8CE-C1B9-4743-AFA8-DFF201CA8731}">
      <dgm:prSet/>
      <dgm:spPr/>
      <dgm:t>
        <a:bodyPr/>
        <a:lstStyle/>
        <a:p>
          <a:endParaRPr lang="it-IT"/>
        </a:p>
      </dgm:t>
    </dgm:pt>
    <dgm:pt modelId="{BA9AF788-A2A0-4F5E-AC0B-2DAA5AA317D7}" type="sibTrans" cxnId="{493BA8CE-C1B9-4743-AFA8-DFF201CA8731}">
      <dgm:prSet/>
      <dgm:spPr/>
      <dgm:t>
        <a:bodyPr/>
        <a:lstStyle/>
        <a:p>
          <a:endParaRPr lang="it-IT"/>
        </a:p>
      </dgm:t>
    </dgm:pt>
    <dgm:pt modelId="{F2E94E7D-49B0-40CE-9BC3-E3C4E3280D9D}">
      <dgm:prSet phldrT="[Testo]" custT="1"/>
      <dgm:spPr/>
      <dgm:t>
        <a:bodyPr/>
        <a:lstStyle/>
        <a:p>
          <a:pPr>
            <a:buFont typeface="Arial" panose="020B0604020202020204" pitchFamily="34" charset="0"/>
            <a:buChar char="•"/>
          </a:pPr>
          <a:r>
            <a:rPr lang="it-IT" sz="1400" dirty="0">
              <a:latin typeface="Agency FB" panose="020B0503020202020204" pitchFamily="34" charset="0"/>
            </a:rPr>
            <a:t>Self - </a:t>
          </a:r>
          <a:r>
            <a:rPr lang="it-IT" sz="1400" dirty="0" err="1">
              <a:latin typeface="Agency FB" panose="020B0503020202020204" pitchFamily="34" charset="0"/>
            </a:rPr>
            <a:t>attention</a:t>
          </a:r>
          <a:r>
            <a:rPr lang="it-IT" sz="1400" dirty="0">
              <a:latin typeface="Agency FB" panose="020B0503020202020204" pitchFamily="34" charset="0"/>
            </a:rPr>
            <a:t> </a:t>
          </a:r>
          <a:r>
            <a:rPr lang="it-IT" sz="1400" dirty="0" err="1">
              <a:latin typeface="Agency FB" panose="020B0503020202020204" pitchFamily="34" charset="0"/>
            </a:rPr>
            <a:t>layer</a:t>
          </a:r>
          <a:endParaRPr lang="it-IT" sz="1400" dirty="0">
            <a:latin typeface="Agency FB" panose="020B0503020202020204" pitchFamily="34" charset="0"/>
          </a:endParaRPr>
        </a:p>
      </dgm:t>
    </dgm:pt>
    <dgm:pt modelId="{56C2016E-1A8F-4087-BC9B-D396437EA8CC}" type="sibTrans" cxnId="{E73B2085-893E-4A0C-A616-C396FA1BAAF3}">
      <dgm:prSet/>
      <dgm:spPr/>
      <dgm:t>
        <a:bodyPr/>
        <a:lstStyle/>
        <a:p>
          <a:endParaRPr lang="it-IT"/>
        </a:p>
      </dgm:t>
    </dgm:pt>
    <dgm:pt modelId="{EF97789F-94EB-43DE-9445-037557F30C13}" type="parTrans" cxnId="{E73B2085-893E-4A0C-A616-C396FA1BAAF3}">
      <dgm:prSet/>
      <dgm:spPr/>
      <dgm:t>
        <a:bodyPr/>
        <a:lstStyle/>
        <a:p>
          <a:endParaRPr lang="it-IT"/>
        </a:p>
      </dgm:t>
    </dgm:pt>
    <dgm:pt modelId="{317574A9-D914-4920-8F81-7423638E8CE4}" type="pres">
      <dgm:prSet presAssocID="{30749A81-F575-4148-82BE-8C39370F8590}" presName="rootnode" presStyleCnt="0">
        <dgm:presLayoutVars>
          <dgm:chMax/>
          <dgm:chPref/>
          <dgm:dir/>
          <dgm:animLvl val="lvl"/>
        </dgm:presLayoutVars>
      </dgm:prSet>
      <dgm:spPr/>
    </dgm:pt>
    <dgm:pt modelId="{2C09D140-C2EB-4AAD-B040-12D34B2619A9}" type="pres">
      <dgm:prSet presAssocID="{3491A730-AD6A-434B-9917-BB8B45164C52}" presName="composite" presStyleCnt="0"/>
      <dgm:spPr/>
    </dgm:pt>
    <dgm:pt modelId="{91A4619B-3B3E-4CDA-B2AB-CD635C03C806}" type="pres">
      <dgm:prSet presAssocID="{3491A730-AD6A-434B-9917-BB8B45164C52}" presName="bentUpArrow1" presStyleLbl="alignImgPlace1" presStyleIdx="0" presStyleCnt="2"/>
      <dgm:spPr/>
    </dgm:pt>
    <dgm:pt modelId="{1029EDC0-E311-477A-9D0D-42204F3AC265}" type="pres">
      <dgm:prSet presAssocID="{3491A730-AD6A-434B-9917-BB8B45164C52}" presName="ParentText" presStyleLbl="node1" presStyleIdx="0" presStyleCnt="3">
        <dgm:presLayoutVars>
          <dgm:chMax val="1"/>
          <dgm:chPref val="1"/>
          <dgm:bulletEnabled val="1"/>
        </dgm:presLayoutVars>
      </dgm:prSet>
      <dgm:spPr/>
    </dgm:pt>
    <dgm:pt modelId="{2D8FAEF4-790E-424E-8E0A-2FA3DEA42732}" type="pres">
      <dgm:prSet presAssocID="{3491A730-AD6A-434B-9917-BB8B45164C52}" presName="ChildText" presStyleLbl="revTx" presStyleIdx="0" presStyleCnt="3" custScaleX="556141" custLinFactX="100000" custLinFactNeighborX="126221" custLinFactNeighborY="764">
        <dgm:presLayoutVars>
          <dgm:chMax val="0"/>
          <dgm:chPref val="0"/>
          <dgm:bulletEnabled val="1"/>
        </dgm:presLayoutVars>
      </dgm:prSet>
      <dgm:spPr/>
    </dgm:pt>
    <dgm:pt modelId="{92AF01BE-BB3E-448A-BF14-A8E06C85395E}" type="pres">
      <dgm:prSet presAssocID="{9A790534-B0DD-49DF-A65D-CD855E4E0767}" presName="sibTrans" presStyleCnt="0"/>
      <dgm:spPr/>
    </dgm:pt>
    <dgm:pt modelId="{16151B15-402B-4849-9274-80E102F9AB93}" type="pres">
      <dgm:prSet presAssocID="{83955315-0F13-44FD-AA1C-48F30757F237}" presName="composite" presStyleCnt="0"/>
      <dgm:spPr/>
    </dgm:pt>
    <dgm:pt modelId="{342DE507-FD12-405B-ABA2-5646810295D9}" type="pres">
      <dgm:prSet presAssocID="{83955315-0F13-44FD-AA1C-48F30757F237}" presName="bentUpArrow1" presStyleLbl="alignImgPlace1" presStyleIdx="1" presStyleCnt="2"/>
      <dgm:spPr/>
    </dgm:pt>
    <dgm:pt modelId="{B296052C-B498-4121-94E2-ABDC804146B9}" type="pres">
      <dgm:prSet presAssocID="{83955315-0F13-44FD-AA1C-48F30757F237}" presName="ParentText" presStyleLbl="node1" presStyleIdx="1" presStyleCnt="3" custLinFactNeighborX="-64429" custLinFactNeighborY="-613">
        <dgm:presLayoutVars>
          <dgm:chMax val="1"/>
          <dgm:chPref val="1"/>
          <dgm:bulletEnabled val="1"/>
        </dgm:presLayoutVars>
      </dgm:prSet>
      <dgm:spPr/>
    </dgm:pt>
    <dgm:pt modelId="{F7FEFBD3-06C0-4788-884C-D6764BDBA956}" type="pres">
      <dgm:prSet presAssocID="{83955315-0F13-44FD-AA1C-48F30757F237}" presName="ChildText" presStyleLbl="revTx" presStyleIdx="1" presStyleCnt="3" custScaleX="477750" custLinFactX="4658" custLinFactNeighborX="100000" custLinFactNeighborY="-3495">
        <dgm:presLayoutVars>
          <dgm:chMax val="0"/>
          <dgm:chPref val="0"/>
          <dgm:bulletEnabled val="1"/>
        </dgm:presLayoutVars>
      </dgm:prSet>
      <dgm:spPr/>
    </dgm:pt>
    <dgm:pt modelId="{4B13ACA5-27DC-4359-9E79-5659BA10D113}" type="pres">
      <dgm:prSet presAssocID="{D9852D11-1249-4A39-BBF8-C04364729490}" presName="sibTrans" presStyleCnt="0"/>
      <dgm:spPr/>
    </dgm:pt>
    <dgm:pt modelId="{472DF40A-FF4F-4BF1-9632-961B913B258C}" type="pres">
      <dgm:prSet presAssocID="{4A864AF6-2CAE-402E-8F36-3219E963EC45}" presName="composite" presStyleCnt="0"/>
      <dgm:spPr/>
    </dgm:pt>
    <dgm:pt modelId="{BD72D974-25D2-4AFE-93D3-0C50A30CF5E6}" type="pres">
      <dgm:prSet presAssocID="{4A864AF6-2CAE-402E-8F36-3219E963EC45}" presName="ParentText" presStyleLbl="node1" presStyleIdx="2" presStyleCnt="3" custLinFactNeighborX="-76613" custLinFactNeighborY="706">
        <dgm:presLayoutVars>
          <dgm:chMax val="1"/>
          <dgm:chPref val="1"/>
          <dgm:bulletEnabled val="1"/>
        </dgm:presLayoutVars>
      </dgm:prSet>
      <dgm:spPr/>
    </dgm:pt>
    <dgm:pt modelId="{E3B8D35E-ED05-4C05-8895-891B225347A0}" type="pres">
      <dgm:prSet presAssocID="{4A864AF6-2CAE-402E-8F36-3219E963EC45}" presName="FinalChildText" presStyleLbl="revTx" presStyleIdx="2" presStyleCnt="3" custScaleX="312922" custScaleY="76014">
        <dgm:presLayoutVars>
          <dgm:chMax val="0"/>
          <dgm:chPref val="0"/>
          <dgm:bulletEnabled val="1"/>
        </dgm:presLayoutVars>
      </dgm:prSet>
      <dgm:spPr/>
    </dgm:pt>
  </dgm:ptLst>
  <dgm:cxnLst>
    <dgm:cxn modelId="{7615E03C-B39B-467C-807A-260F5462E9AB}" type="presOf" srcId="{CF1A03D0-CF91-4E16-B803-474DA54B975F}" destId="{E3B8D35E-ED05-4C05-8895-891B225347A0}" srcOrd="0" destOrd="0" presId="urn:microsoft.com/office/officeart/2005/8/layout/StepDownProcess"/>
    <dgm:cxn modelId="{F0C0323D-CB41-4871-8FA1-4068EBE92739}" srcId="{30749A81-F575-4148-82BE-8C39370F8590}" destId="{83955315-0F13-44FD-AA1C-48F30757F237}" srcOrd="1" destOrd="0" parTransId="{7EA1E534-AF99-41B9-8478-B3AE403D3825}" sibTransId="{D9852D11-1249-4A39-BBF8-C04364729490}"/>
    <dgm:cxn modelId="{7F577364-EB01-4197-8DE8-7ADFE2F76B7F}" type="presOf" srcId="{F2E94E7D-49B0-40CE-9BC3-E3C4E3280D9D}" destId="{F7FEFBD3-06C0-4788-884C-D6764BDBA956}" srcOrd="0" destOrd="0" presId="urn:microsoft.com/office/officeart/2005/8/layout/StepDownProcess"/>
    <dgm:cxn modelId="{E73B2085-893E-4A0C-A616-C396FA1BAAF3}" srcId="{83955315-0F13-44FD-AA1C-48F30757F237}" destId="{F2E94E7D-49B0-40CE-9BC3-E3C4E3280D9D}" srcOrd="0" destOrd="0" parTransId="{EF97789F-94EB-43DE-9445-037557F30C13}" sibTransId="{56C2016E-1A8F-4087-BC9B-D396437EA8CC}"/>
    <dgm:cxn modelId="{E1E5729A-76BE-40E0-A086-6BCC02CB719A}" srcId="{30749A81-F575-4148-82BE-8C39370F8590}" destId="{3491A730-AD6A-434B-9917-BB8B45164C52}" srcOrd="0" destOrd="0" parTransId="{CC21A75E-FA90-41E2-91CC-A88A1CBA9E1F}" sibTransId="{9A790534-B0DD-49DF-A65D-CD855E4E0767}"/>
    <dgm:cxn modelId="{2459509F-93B0-45B5-9D56-A11BE6061C7C}" type="presOf" srcId="{3491A730-AD6A-434B-9917-BB8B45164C52}" destId="{1029EDC0-E311-477A-9D0D-42204F3AC265}" srcOrd="0" destOrd="0" presId="urn:microsoft.com/office/officeart/2005/8/layout/StepDownProcess"/>
    <dgm:cxn modelId="{596BE1A5-C363-4920-BAA5-DB8C28E8AEEB}" type="presOf" srcId="{4A864AF6-2CAE-402E-8F36-3219E963EC45}" destId="{BD72D974-25D2-4AFE-93D3-0C50A30CF5E6}" srcOrd="0" destOrd="0" presId="urn:microsoft.com/office/officeart/2005/8/layout/StepDownProcess"/>
    <dgm:cxn modelId="{0A5CEEB4-5DD3-4210-B559-16307E2D880C}" type="presOf" srcId="{83955315-0F13-44FD-AA1C-48F30757F237}" destId="{B296052C-B498-4121-94E2-ABDC804146B9}" srcOrd="0" destOrd="0" presId="urn:microsoft.com/office/officeart/2005/8/layout/StepDownProcess"/>
    <dgm:cxn modelId="{927FAFBC-BCFD-4F84-822E-51B25935D752}" type="presOf" srcId="{9438DE37-6ABA-42E5-ACDA-D6DDB014B2FB}" destId="{2D8FAEF4-790E-424E-8E0A-2FA3DEA42732}" srcOrd="0" destOrd="0" presId="urn:microsoft.com/office/officeart/2005/8/layout/StepDownProcess"/>
    <dgm:cxn modelId="{493BA8CE-C1B9-4743-AFA8-DFF201CA8731}" srcId="{4A864AF6-2CAE-402E-8F36-3219E963EC45}" destId="{CF1A03D0-CF91-4E16-B803-474DA54B975F}" srcOrd="0" destOrd="0" parTransId="{6C876092-56BB-4D5E-B3EC-8D33DE16596C}" sibTransId="{BA9AF788-A2A0-4F5E-AC0B-2DAA5AA317D7}"/>
    <dgm:cxn modelId="{38AB2BE3-876A-433C-91A9-BA1B4222DAEA}" type="presOf" srcId="{30749A81-F575-4148-82BE-8C39370F8590}" destId="{317574A9-D914-4920-8F81-7423638E8CE4}" srcOrd="0" destOrd="0" presId="urn:microsoft.com/office/officeart/2005/8/layout/StepDownProcess"/>
    <dgm:cxn modelId="{9C5A3DE4-FCD7-4C17-BAB3-09227956B976}" srcId="{3491A730-AD6A-434B-9917-BB8B45164C52}" destId="{9438DE37-6ABA-42E5-ACDA-D6DDB014B2FB}" srcOrd="0" destOrd="0" parTransId="{B9A0F43E-E191-498C-AB07-976703FB92FF}" sibTransId="{340E79A7-0A20-4E8C-B78C-1689A8EBBD33}"/>
    <dgm:cxn modelId="{16355DF5-4668-4660-8519-C21F04FB63A0}" srcId="{30749A81-F575-4148-82BE-8C39370F8590}" destId="{4A864AF6-2CAE-402E-8F36-3219E963EC45}" srcOrd="2" destOrd="0" parTransId="{86576CE3-95BB-4A5C-AB5E-54AB18E62A0E}" sibTransId="{82B04F49-D7E2-47D1-A38E-ED4B0B368563}"/>
    <dgm:cxn modelId="{DCED2EE5-F4ED-4945-9ECD-776C5D98920B}" type="presParOf" srcId="{317574A9-D914-4920-8F81-7423638E8CE4}" destId="{2C09D140-C2EB-4AAD-B040-12D34B2619A9}" srcOrd="0" destOrd="0" presId="urn:microsoft.com/office/officeart/2005/8/layout/StepDownProcess"/>
    <dgm:cxn modelId="{8E4DB464-A6C1-424C-8F7D-D477A7B4D361}" type="presParOf" srcId="{2C09D140-C2EB-4AAD-B040-12D34B2619A9}" destId="{91A4619B-3B3E-4CDA-B2AB-CD635C03C806}" srcOrd="0" destOrd="0" presId="urn:microsoft.com/office/officeart/2005/8/layout/StepDownProcess"/>
    <dgm:cxn modelId="{FFCCCE69-6556-4629-A695-20C949F73FF2}" type="presParOf" srcId="{2C09D140-C2EB-4AAD-B040-12D34B2619A9}" destId="{1029EDC0-E311-477A-9D0D-42204F3AC265}" srcOrd="1" destOrd="0" presId="urn:microsoft.com/office/officeart/2005/8/layout/StepDownProcess"/>
    <dgm:cxn modelId="{F787A165-FAE6-4225-9EA7-0C5015705B12}" type="presParOf" srcId="{2C09D140-C2EB-4AAD-B040-12D34B2619A9}" destId="{2D8FAEF4-790E-424E-8E0A-2FA3DEA42732}" srcOrd="2" destOrd="0" presId="urn:microsoft.com/office/officeart/2005/8/layout/StepDownProcess"/>
    <dgm:cxn modelId="{4AE35D40-787B-476D-81E4-861E67576152}" type="presParOf" srcId="{317574A9-D914-4920-8F81-7423638E8CE4}" destId="{92AF01BE-BB3E-448A-BF14-A8E06C85395E}" srcOrd="1" destOrd="0" presId="urn:microsoft.com/office/officeart/2005/8/layout/StepDownProcess"/>
    <dgm:cxn modelId="{E12BC297-F4A3-4AC2-806E-889D3812A338}" type="presParOf" srcId="{317574A9-D914-4920-8F81-7423638E8CE4}" destId="{16151B15-402B-4849-9274-80E102F9AB93}" srcOrd="2" destOrd="0" presId="urn:microsoft.com/office/officeart/2005/8/layout/StepDownProcess"/>
    <dgm:cxn modelId="{493333BA-8757-4CD3-85CB-FE9A808F211C}" type="presParOf" srcId="{16151B15-402B-4849-9274-80E102F9AB93}" destId="{342DE507-FD12-405B-ABA2-5646810295D9}" srcOrd="0" destOrd="0" presId="urn:microsoft.com/office/officeart/2005/8/layout/StepDownProcess"/>
    <dgm:cxn modelId="{78BF2A96-407C-4658-80D3-EA784B3ACC3B}" type="presParOf" srcId="{16151B15-402B-4849-9274-80E102F9AB93}" destId="{B296052C-B498-4121-94E2-ABDC804146B9}" srcOrd="1" destOrd="0" presId="urn:microsoft.com/office/officeart/2005/8/layout/StepDownProcess"/>
    <dgm:cxn modelId="{C4873E22-8AE5-4C5D-A31B-0CEF95680F53}" type="presParOf" srcId="{16151B15-402B-4849-9274-80E102F9AB93}" destId="{F7FEFBD3-06C0-4788-884C-D6764BDBA956}" srcOrd="2" destOrd="0" presId="urn:microsoft.com/office/officeart/2005/8/layout/StepDownProcess"/>
    <dgm:cxn modelId="{B479B2D9-ADF7-4281-A773-9BF3E9C2073F}" type="presParOf" srcId="{317574A9-D914-4920-8F81-7423638E8CE4}" destId="{4B13ACA5-27DC-4359-9E79-5659BA10D113}" srcOrd="3" destOrd="0" presId="urn:microsoft.com/office/officeart/2005/8/layout/StepDownProcess"/>
    <dgm:cxn modelId="{C072B316-0C52-4EEF-8B98-E0D9A56B2D14}" type="presParOf" srcId="{317574A9-D914-4920-8F81-7423638E8CE4}" destId="{472DF40A-FF4F-4BF1-9632-961B913B258C}" srcOrd="4" destOrd="0" presId="urn:microsoft.com/office/officeart/2005/8/layout/StepDownProcess"/>
    <dgm:cxn modelId="{CB5CC530-C811-421C-A1E1-58531C283307}" type="presParOf" srcId="{472DF40A-FF4F-4BF1-9632-961B913B258C}" destId="{BD72D974-25D2-4AFE-93D3-0C50A30CF5E6}" srcOrd="0" destOrd="0" presId="urn:microsoft.com/office/officeart/2005/8/layout/StepDownProcess"/>
    <dgm:cxn modelId="{2CE9B4EC-E000-4E68-BC14-553344AC7431}" type="presParOf" srcId="{472DF40A-FF4F-4BF1-9632-961B913B258C}" destId="{E3B8D35E-ED05-4C05-8895-891B225347A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749A81-F575-4148-82BE-8C39370F859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it-IT"/>
        </a:p>
      </dgm:t>
    </dgm:pt>
    <dgm:pt modelId="{3491A730-AD6A-434B-9917-BB8B45164C52}">
      <dgm:prSet phldrT="[Testo]"/>
      <dgm:spPr/>
      <dgm:t>
        <a:bodyPr/>
        <a:lstStyle/>
        <a:p>
          <a:r>
            <a:rPr lang="it-IT" dirty="0"/>
            <a:t>EXPERT LEARNER</a:t>
          </a:r>
        </a:p>
      </dgm:t>
    </dgm:pt>
    <dgm:pt modelId="{CC21A75E-FA90-41E2-91CC-A88A1CBA9E1F}" type="parTrans" cxnId="{E1E5729A-76BE-40E0-A086-6BCC02CB719A}">
      <dgm:prSet/>
      <dgm:spPr/>
      <dgm:t>
        <a:bodyPr/>
        <a:lstStyle/>
        <a:p>
          <a:endParaRPr lang="it-IT"/>
        </a:p>
      </dgm:t>
    </dgm:pt>
    <dgm:pt modelId="{9A790534-B0DD-49DF-A65D-CD855E4E0767}" type="sibTrans" cxnId="{E1E5729A-76BE-40E0-A086-6BCC02CB719A}">
      <dgm:prSet/>
      <dgm:spPr/>
      <dgm:t>
        <a:bodyPr/>
        <a:lstStyle/>
        <a:p>
          <a:endParaRPr lang="it-IT"/>
        </a:p>
      </dgm:t>
    </dgm:pt>
    <dgm:pt modelId="{9438DE37-6ABA-42E5-ACDA-D6DDB014B2FB}">
      <dgm:prSet phldrT="[Testo]" custT="1"/>
      <dgm:spPr>
        <a:blipFill>
          <a:blip xmlns:r="http://schemas.openxmlformats.org/officeDocument/2006/relationships" r:embed="rId1"/>
          <a:stretch>
            <a:fillRect l="-825"/>
          </a:stretch>
        </a:blipFill>
      </dgm:spPr>
      <dgm:t>
        <a:bodyPr/>
        <a:lstStyle/>
        <a:p>
          <a:r>
            <a:rPr lang="it-IT">
              <a:noFill/>
            </a:rPr>
            <a:t> </a:t>
          </a:r>
        </a:p>
      </dgm:t>
    </dgm:pt>
    <dgm:pt modelId="{B9A0F43E-E191-498C-AB07-976703FB92FF}" type="parTrans" cxnId="{9C5A3DE4-FCD7-4C17-BAB3-09227956B976}">
      <dgm:prSet/>
      <dgm:spPr/>
      <dgm:t>
        <a:bodyPr/>
        <a:lstStyle/>
        <a:p>
          <a:endParaRPr lang="it-IT"/>
        </a:p>
      </dgm:t>
    </dgm:pt>
    <dgm:pt modelId="{340E79A7-0A20-4E8C-B78C-1689A8EBBD33}" type="sibTrans" cxnId="{9C5A3DE4-FCD7-4C17-BAB3-09227956B976}">
      <dgm:prSet/>
      <dgm:spPr/>
      <dgm:t>
        <a:bodyPr/>
        <a:lstStyle/>
        <a:p>
          <a:endParaRPr lang="it-IT"/>
        </a:p>
      </dgm:t>
    </dgm:pt>
    <dgm:pt modelId="{83955315-0F13-44FD-AA1C-48F30757F237}">
      <dgm:prSet phldrT="[Testo]"/>
      <dgm:spPr/>
      <dgm:t>
        <a:bodyPr/>
        <a:lstStyle/>
        <a:p>
          <a:r>
            <a:rPr lang="it-IT" dirty="0"/>
            <a:t>GATE</a:t>
          </a:r>
        </a:p>
      </dgm:t>
    </dgm:pt>
    <dgm:pt modelId="{7EA1E534-AF99-41B9-8478-B3AE403D3825}" type="parTrans" cxnId="{F0C0323D-CB41-4871-8FA1-4068EBE92739}">
      <dgm:prSet/>
      <dgm:spPr/>
      <dgm:t>
        <a:bodyPr/>
        <a:lstStyle/>
        <a:p>
          <a:endParaRPr lang="it-IT"/>
        </a:p>
      </dgm:t>
    </dgm:pt>
    <dgm:pt modelId="{D9852D11-1249-4A39-BBF8-C04364729490}" type="sibTrans" cxnId="{F0C0323D-CB41-4871-8FA1-4068EBE92739}">
      <dgm:prSet/>
      <dgm:spPr/>
      <dgm:t>
        <a:bodyPr/>
        <a:lstStyle/>
        <a:p>
          <a:endParaRPr lang="it-IT"/>
        </a:p>
      </dgm:t>
    </dgm:pt>
    <dgm:pt modelId="{4A864AF6-2CAE-402E-8F36-3219E963EC45}">
      <dgm:prSet phldrT="[Testo]"/>
      <dgm:spPr/>
      <dgm:t>
        <a:bodyPr/>
        <a:lstStyle/>
        <a:p>
          <a:r>
            <a:rPr lang="it-IT" dirty="0"/>
            <a:t>TOWER</a:t>
          </a:r>
        </a:p>
      </dgm:t>
    </dgm:pt>
    <dgm:pt modelId="{86576CE3-95BB-4A5C-AB5E-54AB18E62A0E}" type="parTrans" cxnId="{16355DF5-4668-4660-8519-C21F04FB63A0}">
      <dgm:prSet/>
      <dgm:spPr/>
      <dgm:t>
        <a:bodyPr/>
        <a:lstStyle/>
        <a:p>
          <a:endParaRPr lang="it-IT"/>
        </a:p>
      </dgm:t>
    </dgm:pt>
    <dgm:pt modelId="{82B04F49-D7E2-47D1-A38E-ED4B0B368563}" type="sibTrans" cxnId="{16355DF5-4668-4660-8519-C21F04FB63A0}">
      <dgm:prSet/>
      <dgm:spPr/>
      <dgm:t>
        <a:bodyPr/>
        <a:lstStyle/>
        <a:p>
          <a:endParaRPr lang="it-IT"/>
        </a:p>
      </dgm:t>
    </dgm:pt>
    <dgm:pt modelId="{CF1A03D0-CF91-4E16-B803-474DA54B975F}">
      <dgm:prSet phldrT="[Testo]" custT="1"/>
      <dgm:spPr/>
      <dgm:t>
        <a:bodyPr/>
        <a:lstStyle/>
        <a:p>
          <a:pPr>
            <a:buFont typeface="Arial" panose="020B0604020202020204" pitchFamily="34" charset="0"/>
            <a:buChar char="•"/>
          </a:pPr>
          <a:r>
            <a:rPr lang="it-IT" sz="1400" dirty="0">
              <a:latin typeface="Agency FB" panose="020B0503020202020204" pitchFamily="34" charset="0"/>
            </a:rPr>
            <a:t>I Tower presenti nell’architettura della rete costituiscono i task specifici per focalizzarsi sui rispettivi obiettivi. I Tower sono costituiti da 2 FC </a:t>
          </a:r>
          <a:r>
            <a:rPr lang="it-IT" sz="1400" dirty="0" err="1">
              <a:latin typeface="Agency FB" panose="020B0503020202020204" pitchFamily="34" charset="0"/>
            </a:rPr>
            <a:t>layers</a:t>
          </a:r>
          <a:r>
            <a:rPr lang="it-IT" sz="1200" dirty="0">
              <a:latin typeface="Agency FB" panose="020B0503020202020204" pitchFamily="34" charset="0"/>
            </a:rPr>
            <a:t>.</a:t>
          </a:r>
        </a:p>
      </dgm:t>
    </dgm:pt>
    <dgm:pt modelId="{6C876092-56BB-4D5E-B3EC-8D33DE16596C}" type="parTrans" cxnId="{493BA8CE-C1B9-4743-AFA8-DFF201CA8731}">
      <dgm:prSet/>
      <dgm:spPr/>
      <dgm:t>
        <a:bodyPr/>
        <a:lstStyle/>
        <a:p>
          <a:endParaRPr lang="it-IT"/>
        </a:p>
      </dgm:t>
    </dgm:pt>
    <dgm:pt modelId="{BA9AF788-A2A0-4F5E-AC0B-2DAA5AA317D7}" type="sibTrans" cxnId="{493BA8CE-C1B9-4743-AFA8-DFF201CA8731}">
      <dgm:prSet/>
      <dgm:spPr/>
      <dgm:t>
        <a:bodyPr/>
        <a:lstStyle/>
        <a:p>
          <a:endParaRPr lang="it-IT"/>
        </a:p>
      </dgm:t>
    </dgm:pt>
    <dgm:pt modelId="{F2E94E7D-49B0-40CE-9BC3-E3C4E3280D9D}">
      <dgm:prSet phldrT="[Testo]" custT="1"/>
      <dgm:spPr/>
      <dgm:t>
        <a:bodyPr/>
        <a:lstStyle/>
        <a:p>
          <a:pPr>
            <a:buFont typeface="Arial" panose="020B0604020202020204" pitchFamily="34" charset="0"/>
            <a:buChar char="•"/>
          </a:pPr>
          <a:r>
            <a:rPr lang="it-IT" sz="1400" dirty="0">
              <a:latin typeface="Agency FB" panose="020B0503020202020204" pitchFamily="34" charset="0"/>
            </a:rPr>
            <a:t>Self - </a:t>
          </a:r>
          <a:r>
            <a:rPr lang="it-IT" sz="1400" dirty="0" err="1">
              <a:latin typeface="Agency FB" panose="020B0503020202020204" pitchFamily="34" charset="0"/>
            </a:rPr>
            <a:t>attention</a:t>
          </a:r>
          <a:r>
            <a:rPr lang="it-IT" sz="1400" dirty="0">
              <a:latin typeface="Agency FB" panose="020B0503020202020204" pitchFamily="34" charset="0"/>
            </a:rPr>
            <a:t> </a:t>
          </a:r>
          <a:r>
            <a:rPr lang="it-IT" sz="1400" dirty="0" err="1">
              <a:latin typeface="Agency FB" panose="020B0503020202020204" pitchFamily="34" charset="0"/>
            </a:rPr>
            <a:t>layer</a:t>
          </a:r>
          <a:endParaRPr lang="it-IT" sz="1400" dirty="0">
            <a:latin typeface="Agency FB" panose="020B0503020202020204" pitchFamily="34" charset="0"/>
          </a:endParaRPr>
        </a:p>
      </dgm:t>
    </dgm:pt>
    <dgm:pt modelId="{56C2016E-1A8F-4087-BC9B-D396437EA8CC}" type="sibTrans" cxnId="{E73B2085-893E-4A0C-A616-C396FA1BAAF3}">
      <dgm:prSet/>
      <dgm:spPr/>
      <dgm:t>
        <a:bodyPr/>
        <a:lstStyle/>
        <a:p>
          <a:endParaRPr lang="it-IT"/>
        </a:p>
      </dgm:t>
    </dgm:pt>
    <dgm:pt modelId="{EF97789F-94EB-43DE-9445-037557F30C13}" type="parTrans" cxnId="{E73B2085-893E-4A0C-A616-C396FA1BAAF3}">
      <dgm:prSet/>
      <dgm:spPr/>
      <dgm:t>
        <a:bodyPr/>
        <a:lstStyle/>
        <a:p>
          <a:endParaRPr lang="it-IT"/>
        </a:p>
      </dgm:t>
    </dgm:pt>
    <dgm:pt modelId="{317574A9-D914-4920-8F81-7423638E8CE4}" type="pres">
      <dgm:prSet presAssocID="{30749A81-F575-4148-82BE-8C39370F8590}" presName="rootnode" presStyleCnt="0">
        <dgm:presLayoutVars>
          <dgm:chMax/>
          <dgm:chPref/>
          <dgm:dir/>
          <dgm:animLvl val="lvl"/>
        </dgm:presLayoutVars>
      </dgm:prSet>
      <dgm:spPr/>
    </dgm:pt>
    <dgm:pt modelId="{2C09D140-C2EB-4AAD-B040-12D34B2619A9}" type="pres">
      <dgm:prSet presAssocID="{3491A730-AD6A-434B-9917-BB8B45164C52}" presName="composite" presStyleCnt="0"/>
      <dgm:spPr/>
    </dgm:pt>
    <dgm:pt modelId="{91A4619B-3B3E-4CDA-B2AB-CD635C03C806}" type="pres">
      <dgm:prSet presAssocID="{3491A730-AD6A-434B-9917-BB8B45164C52}" presName="bentUpArrow1" presStyleLbl="alignImgPlace1" presStyleIdx="0" presStyleCnt="2"/>
      <dgm:spPr/>
    </dgm:pt>
    <dgm:pt modelId="{1029EDC0-E311-477A-9D0D-42204F3AC265}" type="pres">
      <dgm:prSet presAssocID="{3491A730-AD6A-434B-9917-BB8B45164C52}" presName="ParentText" presStyleLbl="node1" presStyleIdx="0" presStyleCnt="3">
        <dgm:presLayoutVars>
          <dgm:chMax val="1"/>
          <dgm:chPref val="1"/>
          <dgm:bulletEnabled val="1"/>
        </dgm:presLayoutVars>
      </dgm:prSet>
      <dgm:spPr/>
    </dgm:pt>
    <dgm:pt modelId="{2D8FAEF4-790E-424E-8E0A-2FA3DEA42732}" type="pres">
      <dgm:prSet presAssocID="{3491A730-AD6A-434B-9917-BB8B45164C52}" presName="ChildText" presStyleLbl="revTx" presStyleIdx="0" presStyleCnt="3" custScaleX="556141" custLinFactX="100000" custLinFactNeighborX="126221" custLinFactNeighborY="764">
        <dgm:presLayoutVars>
          <dgm:chMax val="0"/>
          <dgm:chPref val="0"/>
          <dgm:bulletEnabled val="1"/>
        </dgm:presLayoutVars>
      </dgm:prSet>
      <dgm:spPr/>
    </dgm:pt>
    <dgm:pt modelId="{92AF01BE-BB3E-448A-BF14-A8E06C85395E}" type="pres">
      <dgm:prSet presAssocID="{9A790534-B0DD-49DF-A65D-CD855E4E0767}" presName="sibTrans" presStyleCnt="0"/>
      <dgm:spPr/>
    </dgm:pt>
    <dgm:pt modelId="{16151B15-402B-4849-9274-80E102F9AB93}" type="pres">
      <dgm:prSet presAssocID="{83955315-0F13-44FD-AA1C-48F30757F237}" presName="composite" presStyleCnt="0"/>
      <dgm:spPr/>
    </dgm:pt>
    <dgm:pt modelId="{342DE507-FD12-405B-ABA2-5646810295D9}" type="pres">
      <dgm:prSet presAssocID="{83955315-0F13-44FD-AA1C-48F30757F237}" presName="bentUpArrow1" presStyleLbl="alignImgPlace1" presStyleIdx="1" presStyleCnt="2"/>
      <dgm:spPr/>
    </dgm:pt>
    <dgm:pt modelId="{B296052C-B498-4121-94E2-ABDC804146B9}" type="pres">
      <dgm:prSet presAssocID="{83955315-0F13-44FD-AA1C-48F30757F237}" presName="ParentText" presStyleLbl="node1" presStyleIdx="1" presStyleCnt="3" custLinFactNeighborX="-64429" custLinFactNeighborY="-613">
        <dgm:presLayoutVars>
          <dgm:chMax val="1"/>
          <dgm:chPref val="1"/>
          <dgm:bulletEnabled val="1"/>
        </dgm:presLayoutVars>
      </dgm:prSet>
      <dgm:spPr/>
    </dgm:pt>
    <dgm:pt modelId="{F7FEFBD3-06C0-4788-884C-D6764BDBA956}" type="pres">
      <dgm:prSet presAssocID="{83955315-0F13-44FD-AA1C-48F30757F237}" presName="ChildText" presStyleLbl="revTx" presStyleIdx="1" presStyleCnt="3" custScaleX="477750" custLinFactX="4658" custLinFactNeighborX="100000" custLinFactNeighborY="-3495">
        <dgm:presLayoutVars>
          <dgm:chMax val="0"/>
          <dgm:chPref val="0"/>
          <dgm:bulletEnabled val="1"/>
        </dgm:presLayoutVars>
      </dgm:prSet>
      <dgm:spPr/>
    </dgm:pt>
    <dgm:pt modelId="{4B13ACA5-27DC-4359-9E79-5659BA10D113}" type="pres">
      <dgm:prSet presAssocID="{D9852D11-1249-4A39-BBF8-C04364729490}" presName="sibTrans" presStyleCnt="0"/>
      <dgm:spPr/>
    </dgm:pt>
    <dgm:pt modelId="{472DF40A-FF4F-4BF1-9632-961B913B258C}" type="pres">
      <dgm:prSet presAssocID="{4A864AF6-2CAE-402E-8F36-3219E963EC45}" presName="composite" presStyleCnt="0"/>
      <dgm:spPr/>
    </dgm:pt>
    <dgm:pt modelId="{BD72D974-25D2-4AFE-93D3-0C50A30CF5E6}" type="pres">
      <dgm:prSet presAssocID="{4A864AF6-2CAE-402E-8F36-3219E963EC45}" presName="ParentText" presStyleLbl="node1" presStyleIdx="2" presStyleCnt="3" custLinFactNeighborX="-76613" custLinFactNeighborY="706">
        <dgm:presLayoutVars>
          <dgm:chMax val="1"/>
          <dgm:chPref val="1"/>
          <dgm:bulletEnabled val="1"/>
        </dgm:presLayoutVars>
      </dgm:prSet>
      <dgm:spPr/>
    </dgm:pt>
    <dgm:pt modelId="{E3B8D35E-ED05-4C05-8895-891B225347A0}" type="pres">
      <dgm:prSet presAssocID="{4A864AF6-2CAE-402E-8F36-3219E963EC45}" presName="FinalChildText" presStyleLbl="revTx" presStyleIdx="2" presStyleCnt="3" custScaleX="312922" custScaleY="76014">
        <dgm:presLayoutVars>
          <dgm:chMax val="0"/>
          <dgm:chPref val="0"/>
          <dgm:bulletEnabled val="1"/>
        </dgm:presLayoutVars>
      </dgm:prSet>
      <dgm:spPr/>
    </dgm:pt>
  </dgm:ptLst>
  <dgm:cxnLst>
    <dgm:cxn modelId="{7615E03C-B39B-467C-807A-260F5462E9AB}" type="presOf" srcId="{CF1A03D0-CF91-4E16-B803-474DA54B975F}" destId="{E3B8D35E-ED05-4C05-8895-891B225347A0}" srcOrd="0" destOrd="0" presId="urn:microsoft.com/office/officeart/2005/8/layout/StepDownProcess"/>
    <dgm:cxn modelId="{F0C0323D-CB41-4871-8FA1-4068EBE92739}" srcId="{30749A81-F575-4148-82BE-8C39370F8590}" destId="{83955315-0F13-44FD-AA1C-48F30757F237}" srcOrd="1" destOrd="0" parTransId="{7EA1E534-AF99-41B9-8478-B3AE403D3825}" sibTransId="{D9852D11-1249-4A39-BBF8-C04364729490}"/>
    <dgm:cxn modelId="{7F577364-EB01-4197-8DE8-7ADFE2F76B7F}" type="presOf" srcId="{F2E94E7D-49B0-40CE-9BC3-E3C4E3280D9D}" destId="{F7FEFBD3-06C0-4788-884C-D6764BDBA956}" srcOrd="0" destOrd="0" presId="urn:microsoft.com/office/officeart/2005/8/layout/StepDownProcess"/>
    <dgm:cxn modelId="{E73B2085-893E-4A0C-A616-C396FA1BAAF3}" srcId="{83955315-0F13-44FD-AA1C-48F30757F237}" destId="{F2E94E7D-49B0-40CE-9BC3-E3C4E3280D9D}" srcOrd="0" destOrd="0" parTransId="{EF97789F-94EB-43DE-9445-037557F30C13}" sibTransId="{56C2016E-1A8F-4087-BC9B-D396437EA8CC}"/>
    <dgm:cxn modelId="{E1E5729A-76BE-40E0-A086-6BCC02CB719A}" srcId="{30749A81-F575-4148-82BE-8C39370F8590}" destId="{3491A730-AD6A-434B-9917-BB8B45164C52}" srcOrd="0" destOrd="0" parTransId="{CC21A75E-FA90-41E2-91CC-A88A1CBA9E1F}" sibTransId="{9A790534-B0DD-49DF-A65D-CD855E4E0767}"/>
    <dgm:cxn modelId="{2459509F-93B0-45B5-9D56-A11BE6061C7C}" type="presOf" srcId="{3491A730-AD6A-434B-9917-BB8B45164C52}" destId="{1029EDC0-E311-477A-9D0D-42204F3AC265}" srcOrd="0" destOrd="0" presId="urn:microsoft.com/office/officeart/2005/8/layout/StepDownProcess"/>
    <dgm:cxn modelId="{596BE1A5-C363-4920-BAA5-DB8C28E8AEEB}" type="presOf" srcId="{4A864AF6-2CAE-402E-8F36-3219E963EC45}" destId="{BD72D974-25D2-4AFE-93D3-0C50A30CF5E6}" srcOrd="0" destOrd="0" presId="urn:microsoft.com/office/officeart/2005/8/layout/StepDownProcess"/>
    <dgm:cxn modelId="{0A5CEEB4-5DD3-4210-B559-16307E2D880C}" type="presOf" srcId="{83955315-0F13-44FD-AA1C-48F30757F237}" destId="{B296052C-B498-4121-94E2-ABDC804146B9}" srcOrd="0" destOrd="0" presId="urn:microsoft.com/office/officeart/2005/8/layout/StepDownProcess"/>
    <dgm:cxn modelId="{927FAFBC-BCFD-4F84-822E-51B25935D752}" type="presOf" srcId="{9438DE37-6ABA-42E5-ACDA-D6DDB014B2FB}" destId="{2D8FAEF4-790E-424E-8E0A-2FA3DEA42732}" srcOrd="0" destOrd="0" presId="urn:microsoft.com/office/officeart/2005/8/layout/StepDownProcess"/>
    <dgm:cxn modelId="{493BA8CE-C1B9-4743-AFA8-DFF201CA8731}" srcId="{4A864AF6-2CAE-402E-8F36-3219E963EC45}" destId="{CF1A03D0-CF91-4E16-B803-474DA54B975F}" srcOrd="0" destOrd="0" parTransId="{6C876092-56BB-4D5E-B3EC-8D33DE16596C}" sibTransId="{BA9AF788-A2A0-4F5E-AC0B-2DAA5AA317D7}"/>
    <dgm:cxn modelId="{38AB2BE3-876A-433C-91A9-BA1B4222DAEA}" type="presOf" srcId="{30749A81-F575-4148-82BE-8C39370F8590}" destId="{317574A9-D914-4920-8F81-7423638E8CE4}" srcOrd="0" destOrd="0" presId="urn:microsoft.com/office/officeart/2005/8/layout/StepDownProcess"/>
    <dgm:cxn modelId="{9C5A3DE4-FCD7-4C17-BAB3-09227956B976}" srcId="{3491A730-AD6A-434B-9917-BB8B45164C52}" destId="{9438DE37-6ABA-42E5-ACDA-D6DDB014B2FB}" srcOrd="0" destOrd="0" parTransId="{B9A0F43E-E191-498C-AB07-976703FB92FF}" sibTransId="{340E79A7-0A20-4E8C-B78C-1689A8EBBD33}"/>
    <dgm:cxn modelId="{16355DF5-4668-4660-8519-C21F04FB63A0}" srcId="{30749A81-F575-4148-82BE-8C39370F8590}" destId="{4A864AF6-2CAE-402E-8F36-3219E963EC45}" srcOrd="2" destOrd="0" parTransId="{86576CE3-95BB-4A5C-AB5E-54AB18E62A0E}" sibTransId="{82B04F49-D7E2-47D1-A38E-ED4B0B368563}"/>
    <dgm:cxn modelId="{DCED2EE5-F4ED-4945-9ECD-776C5D98920B}" type="presParOf" srcId="{317574A9-D914-4920-8F81-7423638E8CE4}" destId="{2C09D140-C2EB-4AAD-B040-12D34B2619A9}" srcOrd="0" destOrd="0" presId="urn:microsoft.com/office/officeart/2005/8/layout/StepDownProcess"/>
    <dgm:cxn modelId="{8E4DB464-A6C1-424C-8F7D-D477A7B4D361}" type="presParOf" srcId="{2C09D140-C2EB-4AAD-B040-12D34B2619A9}" destId="{91A4619B-3B3E-4CDA-B2AB-CD635C03C806}" srcOrd="0" destOrd="0" presId="urn:microsoft.com/office/officeart/2005/8/layout/StepDownProcess"/>
    <dgm:cxn modelId="{FFCCCE69-6556-4629-A695-20C949F73FF2}" type="presParOf" srcId="{2C09D140-C2EB-4AAD-B040-12D34B2619A9}" destId="{1029EDC0-E311-477A-9D0D-42204F3AC265}" srcOrd="1" destOrd="0" presId="urn:microsoft.com/office/officeart/2005/8/layout/StepDownProcess"/>
    <dgm:cxn modelId="{F787A165-FAE6-4225-9EA7-0C5015705B12}" type="presParOf" srcId="{2C09D140-C2EB-4AAD-B040-12D34B2619A9}" destId="{2D8FAEF4-790E-424E-8E0A-2FA3DEA42732}" srcOrd="2" destOrd="0" presId="urn:microsoft.com/office/officeart/2005/8/layout/StepDownProcess"/>
    <dgm:cxn modelId="{4AE35D40-787B-476D-81E4-861E67576152}" type="presParOf" srcId="{317574A9-D914-4920-8F81-7423638E8CE4}" destId="{92AF01BE-BB3E-448A-BF14-A8E06C85395E}" srcOrd="1" destOrd="0" presId="urn:microsoft.com/office/officeart/2005/8/layout/StepDownProcess"/>
    <dgm:cxn modelId="{E12BC297-F4A3-4AC2-806E-889D3812A338}" type="presParOf" srcId="{317574A9-D914-4920-8F81-7423638E8CE4}" destId="{16151B15-402B-4849-9274-80E102F9AB93}" srcOrd="2" destOrd="0" presId="urn:microsoft.com/office/officeart/2005/8/layout/StepDownProcess"/>
    <dgm:cxn modelId="{493333BA-8757-4CD3-85CB-FE9A808F211C}" type="presParOf" srcId="{16151B15-402B-4849-9274-80E102F9AB93}" destId="{342DE507-FD12-405B-ABA2-5646810295D9}" srcOrd="0" destOrd="0" presId="urn:microsoft.com/office/officeart/2005/8/layout/StepDownProcess"/>
    <dgm:cxn modelId="{78BF2A96-407C-4658-80D3-EA784B3ACC3B}" type="presParOf" srcId="{16151B15-402B-4849-9274-80E102F9AB93}" destId="{B296052C-B498-4121-94E2-ABDC804146B9}" srcOrd="1" destOrd="0" presId="urn:microsoft.com/office/officeart/2005/8/layout/StepDownProcess"/>
    <dgm:cxn modelId="{C4873E22-8AE5-4C5D-A31B-0CEF95680F53}" type="presParOf" srcId="{16151B15-402B-4849-9274-80E102F9AB93}" destId="{F7FEFBD3-06C0-4788-884C-D6764BDBA956}" srcOrd="2" destOrd="0" presId="urn:microsoft.com/office/officeart/2005/8/layout/StepDownProcess"/>
    <dgm:cxn modelId="{B479B2D9-ADF7-4281-A773-9BF3E9C2073F}" type="presParOf" srcId="{317574A9-D914-4920-8F81-7423638E8CE4}" destId="{4B13ACA5-27DC-4359-9E79-5659BA10D113}" srcOrd="3" destOrd="0" presId="urn:microsoft.com/office/officeart/2005/8/layout/StepDownProcess"/>
    <dgm:cxn modelId="{C072B316-0C52-4EEF-8B98-E0D9A56B2D14}" type="presParOf" srcId="{317574A9-D914-4920-8F81-7423638E8CE4}" destId="{472DF40A-FF4F-4BF1-9632-961B913B258C}" srcOrd="4" destOrd="0" presId="urn:microsoft.com/office/officeart/2005/8/layout/StepDownProcess"/>
    <dgm:cxn modelId="{CB5CC530-C811-421C-A1E1-58531C283307}" type="presParOf" srcId="{472DF40A-FF4F-4BF1-9632-961B913B258C}" destId="{BD72D974-25D2-4AFE-93D3-0C50A30CF5E6}" srcOrd="0" destOrd="0" presId="urn:microsoft.com/office/officeart/2005/8/layout/StepDownProcess"/>
    <dgm:cxn modelId="{2CE9B4EC-E000-4E68-BC14-553344AC7431}" type="presParOf" srcId="{472DF40A-FF4F-4BF1-9632-961B913B258C}" destId="{E3B8D35E-ED05-4C05-8895-891B225347A0}"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4481C6-51F1-42A1-95C4-4A015D279E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8F2CD075-799C-47BC-BB1A-BE986B1F011D}">
      <dgm:prSet phldrT="[Testo]"/>
      <dgm:spPr/>
      <dgm:t>
        <a:bodyPr/>
        <a:lstStyle/>
        <a:p>
          <a:r>
            <a:rPr lang="it-IT" dirty="0"/>
            <a:t>Dataset - </a:t>
          </a:r>
          <a:r>
            <a:rPr lang="it-IT" dirty="0" err="1"/>
            <a:t>DataPreProcessing</a:t>
          </a:r>
          <a:endParaRPr lang="it-IT" dirty="0"/>
        </a:p>
      </dgm:t>
    </dgm:pt>
    <dgm:pt modelId="{DD166EB7-6324-4382-A81B-191E3E4AA108}" type="parTrans" cxnId="{7AED907B-602F-4D33-BAB5-020E9EC14D45}">
      <dgm:prSet/>
      <dgm:spPr/>
      <dgm:t>
        <a:bodyPr/>
        <a:lstStyle/>
        <a:p>
          <a:endParaRPr lang="it-IT"/>
        </a:p>
      </dgm:t>
    </dgm:pt>
    <dgm:pt modelId="{93F1B9B9-D677-408F-A01D-16C2118506C6}" type="sibTrans" cxnId="{7AED907B-602F-4D33-BAB5-020E9EC14D45}">
      <dgm:prSet/>
      <dgm:spPr/>
      <dgm:t>
        <a:bodyPr/>
        <a:lstStyle/>
        <a:p>
          <a:endParaRPr lang="it-IT"/>
        </a:p>
      </dgm:t>
    </dgm:pt>
    <dgm:pt modelId="{E2331EB2-B443-44B5-A35D-7E10C008B3DB}">
      <dgm:prSet phldrT="[Testo]" custT="1"/>
      <dgm:spPr/>
      <dgm:t>
        <a:bodyPr/>
        <a:lstStyle/>
        <a:p>
          <a:r>
            <a:rPr lang="it-IT" sz="1400" dirty="0">
              <a:latin typeface="Agency FB" panose="020B0503020202020204" pitchFamily="34" charset="0"/>
            </a:rPr>
            <a:t>Dataset : UK-DALE building 2-5 per training ; building 1 per test</a:t>
          </a:r>
        </a:p>
      </dgm:t>
    </dgm:pt>
    <dgm:pt modelId="{E0EF4ADE-8E8D-4924-9C12-5AF1C3AE8C11}" type="parTrans" cxnId="{087515FC-20DA-4533-B7B0-424F91581D7F}">
      <dgm:prSet/>
      <dgm:spPr/>
      <dgm:t>
        <a:bodyPr/>
        <a:lstStyle/>
        <a:p>
          <a:endParaRPr lang="it-IT"/>
        </a:p>
      </dgm:t>
    </dgm:pt>
    <dgm:pt modelId="{773DD661-F259-445A-A875-3EFDA4634218}" type="sibTrans" cxnId="{087515FC-20DA-4533-B7B0-424F91581D7F}">
      <dgm:prSet/>
      <dgm:spPr/>
      <dgm:t>
        <a:bodyPr/>
        <a:lstStyle/>
        <a:p>
          <a:endParaRPr lang="it-IT"/>
        </a:p>
      </dgm:t>
    </dgm:pt>
    <dgm:pt modelId="{53DF2DC6-A7C2-4618-85D0-A8401763CE18}">
      <dgm:prSet phldrT="[Testo]" custT="1"/>
      <dgm:spPr/>
      <dgm:t>
        <a:bodyPr/>
        <a:lstStyle/>
        <a:p>
          <a:r>
            <a:rPr lang="it-IT" sz="1400" dirty="0">
              <a:latin typeface="Agency FB" panose="020B0503020202020204" pitchFamily="34" charset="0"/>
            </a:rPr>
            <a:t>DataPreprocessing : Campionatura segnale 6s (Aggregate-</a:t>
          </a:r>
          <a:r>
            <a:rPr lang="it-IT" sz="1400" dirty="0" err="1">
              <a:latin typeface="Agency FB" panose="020B0503020202020204" pitchFamily="34" charset="0"/>
            </a:rPr>
            <a:t>groundtruth</a:t>
          </a:r>
          <a:r>
            <a:rPr lang="it-IT" sz="1400" dirty="0">
              <a:latin typeface="Agency FB" panose="020B0503020202020204" pitchFamily="34" charset="0"/>
            </a:rPr>
            <a:t>) , sliding-window con T=600 ,    Step-size varia in base al tipo di elettrodomestico (es. </a:t>
          </a:r>
          <a:r>
            <a:rPr lang="it-IT" sz="1400" dirty="0" err="1">
              <a:latin typeface="Agency FB" panose="020B0503020202020204" pitchFamily="34" charset="0"/>
            </a:rPr>
            <a:t>Kettle</a:t>
          </a:r>
          <a:r>
            <a:rPr lang="it-IT" sz="1400" dirty="0">
              <a:latin typeface="Agency FB" panose="020B0503020202020204" pitchFamily="34" charset="0"/>
            </a:rPr>
            <a:t> d=16)</a:t>
          </a:r>
        </a:p>
      </dgm:t>
    </dgm:pt>
    <dgm:pt modelId="{3D00FB61-14BC-43D9-8830-2C2143341F65}" type="parTrans" cxnId="{ADC76E92-422B-43B9-8E49-9DFCC9E53FD6}">
      <dgm:prSet/>
      <dgm:spPr/>
      <dgm:t>
        <a:bodyPr/>
        <a:lstStyle/>
        <a:p>
          <a:endParaRPr lang="it-IT"/>
        </a:p>
      </dgm:t>
    </dgm:pt>
    <dgm:pt modelId="{F9583B1A-5DBD-47FF-BC4E-47AFE66F4C2F}" type="sibTrans" cxnId="{ADC76E92-422B-43B9-8E49-9DFCC9E53FD6}">
      <dgm:prSet/>
      <dgm:spPr/>
      <dgm:t>
        <a:bodyPr/>
        <a:lstStyle/>
        <a:p>
          <a:endParaRPr lang="it-IT"/>
        </a:p>
      </dgm:t>
    </dgm:pt>
    <dgm:pt modelId="{A2B941B8-F04B-44DD-A09B-351176CA1197}">
      <dgm:prSet phldrT="[Testo]"/>
      <dgm:spPr/>
      <dgm:t>
        <a:bodyPr/>
        <a:lstStyle/>
        <a:p>
          <a:r>
            <a:rPr lang="it-IT" dirty="0"/>
            <a:t>Metriche</a:t>
          </a:r>
        </a:p>
      </dgm:t>
    </dgm:pt>
    <dgm:pt modelId="{E2BAF8E4-D59A-403C-A62A-76B19A069BCE}" type="parTrans" cxnId="{2CCC4D70-CFDC-4A27-9B90-32F67EF2816E}">
      <dgm:prSet/>
      <dgm:spPr/>
      <dgm:t>
        <a:bodyPr/>
        <a:lstStyle/>
        <a:p>
          <a:endParaRPr lang="it-IT"/>
        </a:p>
      </dgm:t>
    </dgm:pt>
    <dgm:pt modelId="{C3D7E4C1-8400-4BC8-8760-E42705BF43C0}" type="sibTrans" cxnId="{2CCC4D70-CFDC-4A27-9B90-32F67EF2816E}">
      <dgm:prSet/>
      <dgm:spPr/>
      <dgm:t>
        <a:bodyPr/>
        <a:lstStyle/>
        <a:p>
          <a:endParaRPr lang="it-IT"/>
        </a:p>
      </dgm:t>
    </dgm:pt>
    <dgm:pt modelId="{40871D77-D2A6-4AE4-9A7F-0C61A02FE673}">
      <dgm:prSet phldrT="[Testo]" custT="1"/>
      <dgm:spPr/>
      <dgm:t>
        <a:bodyPr/>
        <a:lstStyle/>
        <a:p>
          <a:pPr>
            <a:buFont typeface="+mj-lt"/>
            <a:buAutoNum type="arabicPeriod"/>
          </a:pPr>
          <a:r>
            <a:rPr lang="it-IT" sz="1400" dirty="0">
              <a:latin typeface="Agency FB" panose="020B0503020202020204" pitchFamily="34" charset="0"/>
            </a:rPr>
            <a:t>MAE </a:t>
          </a:r>
        </a:p>
      </dgm:t>
    </dgm:pt>
    <dgm:pt modelId="{21025EE8-1B9F-4711-84B4-915EC38934E7}" type="parTrans" cxnId="{4847825C-73A2-4251-9C7B-48B03D2C5C90}">
      <dgm:prSet/>
      <dgm:spPr/>
      <dgm:t>
        <a:bodyPr/>
        <a:lstStyle/>
        <a:p>
          <a:endParaRPr lang="it-IT"/>
        </a:p>
      </dgm:t>
    </dgm:pt>
    <dgm:pt modelId="{70AA583A-0D51-4163-970A-362B684D7570}" type="sibTrans" cxnId="{4847825C-73A2-4251-9C7B-48B03D2C5C90}">
      <dgm:prSet/>
      <dgm:spPr/>
      <dgm:t>
        <a:bodyPr/>
        <a:lstStyle/>
        <a:p>
          <a:endParaRPr lang="it-IT"/>
        </a:p>
      </dgm:t>
    </dgm:pt>
    <dgm:pt modelId="{1A20E25B-F171-466F-8DA5-86B43A275341}">
      <dgm:prSet phldrT="[Testo]"/>
      <dgm:spPr/>
      <dgm:t>
        <a:bodyPr/>
        <a:lstStyle/>
        <a:p>
          <a:r>
            <a:rPr lang="it-IT" dirty="0" err="1"/>
            <a:t>IperParametri</a:t>
          </a:r>
          <a:endParaRPr lang="it-IT" dirty="0"/>
        </a:p>
      </dgm:t>
    </dgm:pt>
    <dgm:pt modelId="{926A0A84-C917-4EA7-B626-82B98584927C}" type="parTrans" cxnId="{3368DBC6-C4CF-47DC-8F71-24F463B728AE}">
      <dgm:prSet/>
      <dgm:spPr/>
      <dgm:t>
        <a:bodyPr/>
        <a:lstStyle/>
        <a:p>
          <a:endParaRPr lang="it-IT"/>
        </a:p>
      </dgm:t>
    </dgm:pt>
    <dgm:pt modelId="{258FB10D-0978-42CB-ADEE-AEE324AD58A2}" type="sibTrans" cxnId="{3368DBC6-C4CF-47DC-8F71-24F463B728AE}">
      <dgm:prSet/>
      <dgm:spPr/>
      <dgm:t>
        <a:bodyPr/>
        <a:lstStyle/>
        <a:p>
          <a:endParaRPr lang="it-IT"/>
        </a:p>
      </dgm:t>
    </dgm:pt>
    <dgm:pt modelId="{B18A4A46-EA1B-4E81-8628-42E804B9ED24}">
      <dgm:prSet phldrT="[Testo]" custT="1"/>
      <dgm:spPr/>
      <dgm:t>
        <a:bodyPr/>
        <a:lstStyle/>
        <a:p>
          <a:r>
            <a:rPr lang="it-IT" sz="1400" dirty="0">
              <a:latin typeface="Agency FB" panose="020B0503020202020204" pitchFamily="34" charset="0"/>
            </a:rPr>
            <a:t>BATCHSIZE: 128</a:t>
          </a:r>
        </a:p>
      </dgm:t>
    </dgm:pt>
    <dgm:pt modelId="{AC164B04-CA34-4081-814D-FA2DC1147AF2}" type="parTrans" cxnId="{A7547D11-823D-4315-8475-0B7232745FF5}">
      <dgm:prSet/>
      <dgm:spPr/>
      <dgm:t>
        <a:bodyPr/>
        <a:lstStyle/>
        <a:p>
          <a:endParaRPr lang="it-IT"/>
        </a:p>
      </dgm:t>
    </dgm:pt>
    <dgm:pt modelId="{04023CE6-CF57-4E8A-85A6-33047EEF960E}" type="sibTrans" cxnId="{A7547D11-823D-4315-8475-0B7232745FF5}">
      <dgm:prSet/>
      <dgm:spPr/>
      <dgm:t>
        <a:bodyPr/>
        <a:lstStyle/>
        <a:p>
          <a:endParaRPr lang="it-IT"/>
        </a:p>
      </dgm:t>
    </dgm:pt>
    <dgm:pt modelId="{D7806BDE-D9A8-48EF-8306-CE0A347DB53D}">
      <dgm:prSet phldrT="[Testo]" custT="1"/>
      <dgm:spPr/>
      <dgm:t>
        <a:bodyPr/>
        <a:lstStyle/>
        <a:p>
          <a:r>
            <a:rPr lang="it-IT" sz="1400" dirty="0">
              <a:latin typeface="Agency FB" panose="020B0503020202020204" pitchFamily="34" charset="0"/>
            </a:rPr>
            <a:t>CROP:  Numero campioni varia in base al tipo di elettrodomestico (Es. DISHWASHER 106541 campioni)</a:t>
          </a:r>
        </a:p>
      </dgm:t>
    </dgm:pt>
    <dgm:pt modelId="{AFDE00AE-FD0C-4FC3-B172-C8A59FE146DA}" type="parTrans" cxnId="{2A2206AD-C65B-4055-84F5-6993B2A06DD4}">
      <dgm:prSet/>
      <dgm:spPr/>
      <dgm:t>
        <a:bodyPr/>
        <a:lstStyle/>
        <a:p>
          <a:endParaRPr lang="it-IT"/>
        </a:p>
      </dgm:t>
    </dgm:pt>
    <dgm:pt modelId="{EE8A692F-78F6-42E9-9AD7-FB9C2C7D52A7}" type="sibTrans" cxnId="{2A2206AD-C65B-4055-84F5-6993B2A06DD4}">
      <dgm:prSet/>
      <dgm:spPr/>
      <dgm:t>
        <a:bodyPr/>
        <a:lstStyle/>
        <a:p>
          <a:endParaRPr lang="it-IT"/>
        </a:p>
      </dgm:t>
    </dgm:pt>
    <dgm:pt modelId="{906917DA-9780-4FAB-83E1-4CEA42CA963B}">
      <dgm:prSet phldrT="[Testo]" custT="1"/>
      <dgm:spPr/>
      <dgm:t>
        <a:bodyPr/>
        <a:lstStyle/>
        <a:p>
          <a:pPr>
            <a:buFont typeface="+mj-lt"/>
            <a:buNone/>
          </a:pPr>
          <a:r>
            <a:rPr lang="it-IT" sz="1400" dirty="0">
              <a:latin typeface="Agency FB" panose="020B0503020202020204" pitchFamily="34" charset="0"/>
            </a:rPr>
            <a:t>2.SAE</a:t>
          </a:r>
        </a:p>
      </dgm:t>
    </dgm:pt>
    <dgm:pt modelId="{1E00499B-0500-429E-B296-A3A1BD8AE6EC}" type="parTrans" cxnId="{87145166-8BBB-4B5C-BA5F-22B788842443}">
      <dgm:prSet/>
      <dgm:spPr/>
      <dgm:t>
        <a:bodyPr/>
        <a:lstStyle/>
        <a:p>
          <a:endParaRPr lang="it-IT"/>
        </a:p>
      </dgm:t>
    </dgm:pt>
    <dgm:pt modelId="{F3A18E63-C2CF-4994-AD89-34178EC4739A}" type="sibTrans" cxnId="{87145166-8BBB-4B5C-BA5F-22B788842443}">
      <dgm:prSet/>
      <dgm:spPr/>
      <dgm:t>
        <a:bodyPr/>
        <a:lstStyle/>
        <a:p>
          <a:endParaRPr lang="it-IT"/>
        </a:p>
      </dgm:t>
    </dgm:pt>
    <dgm:pt modelId="{C8A469BB-F2D4-4E0E-B3D7-78BA283DE66D}">
      <dgm:prSet phldrT="[Testo]" custT="1"/>
      <dgm:spPr/>
      <dgm:t>
        <a:bodyPr/>
        <a:lstStyle/>
        <a:p>
          <a:pPr>
            <a:buFont typeface="+mj-lt"/>
            <a:buNone/>
          </a:pPr>
          <a:r>
            <a:rPr lang="it-IT" sz="1400" dirty="0">
              <a:latin typeface="Agency FB" panose="020B0503020202020204" pitchFamily="34" charset="0"/>
            </a:rPr>
            <a:t>3.F1-SOCRE</a:t>
          </a:r>
        </a:p>
      </dgm:t>
    </dgm:pt>
    <dgm:pt modelId="{64E04051-014B-4FB1-BCF5-301650DBD424}" type="parTrans" cxnId="{266754BB-BA24-42A5-BA46-4481EACEC8BC}">
      <dgm:prSet/>
      <dgm:spPr/>
      <dgm:t>
        <a:bodyPr/>
        <a:lstStyle/>
        <a:p>
          <a:endParaRPr lang="it-IT"/>
        </a:p>
      </dgm:t>
    </dgm:pt>
    <dgm:pt modelId="{AF3FFA4B-0593-4654-AEE9-38316F561FE7}" type="sibTrans" cxnId="{266754BB-BA24-42A5-BA46-4481EACEC8BC}">
      <dgm:prSet/>
      <dgm:spPr/>
      <dgm:t>
        <a:bodyPr/>
        <a:lstStyle/>
        <a:p>
          <a:endParaRPr lang="it-IT"/>
        </a:p>
      </dgm:t>
    </dgm:pt>
    <dgm:pt modelId="{72E2DBDC-EA45-4016-9F97-B9F9754B7F6A}">
      <dgm:prSet phldrT="[Testo]" custT="1"/>
      <dgm:spPr/>
      <dgm:t>
        <a:bodyPr/>
        <a:lstStyle/>
        <a:p>
          <a:pPr>
            <a:buFont typeface="+mj-lt"/>
            <a:buNone/>
          </a:pPr>
          <a:endParaRPr lang="it-IT" sz="1400" dirty="0">
            <a:latin typeface="Agency FB" panose="020B0503020202020204" pitchFamily="34" charset="0"/>
          </a:endParaRPr>
        </a:p>
      </dgm:t>
    </dgm:pt>
    <dgm:pt modelId="{3A68B001-3629-474A-ACB0-C7C603AB39E8}" type="parTrans" cxnId="{18D2C1EE-FD4D-4359-BE8D-56E317C5FC2A}">
      <dgm:prSet/>
      <dgm:spPr/>
      <dgm:t>
        <a:bodyPr/>
        <a:lstStyle/>
        <a:p>
          <a:endParaRPr lang="it-IT"/>
        </a:p>
      </dgm:t>
    </dgm:pt>
    <dgm:pt modelId="{BC405658-F211-403E-8FC3-325CDF3885AE}" type="sibTrans" cxnId="{18D2C1EE-FD4D-4359-BE8D-56E317C5FC2A}">
      <dgm:prSet/>
      <dgm:spPr/>
      <dgm:t>
        <a:bodyPr/>
        <a:lstStyle/>
        <a:p>
          <a:endParaRPr lang="it-IT"/>
        </a:p>
      </dgm:t>
    </dgm:pt>
    <dgm:pt modelId="{353F638E-9E57-4E42-BCC3-67CE05E779F9}">
      <dgm:prSet phldrT="[Testo]" custT="1"/>
      <dgm:spPr/>
      <dgm:t>
        <a:bodyPr/>
        <a:lstStyle/>
        <a:p>
          <a:r>
            <a:rPr lang="it-IT" sz="1400" dirty="0">
              <a:latin typeface="Agency FB" panose="020B0503020202020204" pitchFamily="34" charset="0"/>
            </a:rPr>
            <a:t>EPOCHS : 50</a:t>
          </a:r>
        </a:p>
      </dgm:t>
    </dgm:pt>
    <dgm:pt modelId="{1B780974-E4E6-4CCA-B071-1C2D61C8849A}" type="parTrans" cxnId="{B1185D52-8256-42A4-8F18-B8E58CCE4259}">
      <dgm:prSet/>
      <dgm:spPr/>
      <dgm:t>
        <a:bodyPr/>
        <a:lstStyle/>
        <a:p>
          <a:endParaRPr lang="it-IT"/>
        </a:p>
      </dgm:t>
    </dgm:pt>
    <dgm:pt modelId="{BDEB4536-167E-4233-ABC1-EF5B5B859E97}" type="sibTrans" cxnId="{B1185D52-8256-42A4-8F18-B8E58CCE4259}">
      <dgm:prSet/>
      <dgm:spPr/>
      <dgm:t>
        <a:bodyPr/>
        <a:lstStyle/>
        <a:p>
          <a:endParaRPr lang="it-IT"/>
        </a:p>
      </dgm:t>
    </dgm:pt>
    <dgm:pt modelId="{0FE1CE1D-5C5C-48E7-B7BE-0187E3805416}">
      <dgm:prSet phldrT="[Testo]" custT="1"/>
      <dgm:spPr/>
      <dgm:t>
        <a:bodyPr/>
        <a:lstStyle/>
        <a:p>
          <a:r>
            <a:rPr lang="it-IT" sz="1400" dirty="0">
              <a:latin typeface="Agency FB" panose="020B0503020202020204" pitchFamily="34" charset="0"/>
            </a:rPr>
            <a:t>INPUT WINDOW LENGHT: 600</a:t>
          </a:r>
        </a:p>
      </dgm:t>
    </dgm:pt>
    <dgm:pt modelId="{A5BDA2E0-2D9B-4111-BC73-89E6DC6F5E91}" type="parTrans" cxnId="{3027C4D4-D2E7-47F7-B509-95F342FFC4BC}">
      <dgm:prSet/>
      <dgm:spPr/>
      <dgm:t>
        <a:bodyPr/>
        <a:lstStyle/>
        <a:p>
          <a:endParaRPr lang="it-IT"/>
        </a:p>
      </dgm:t>
    </dgm:pt>
    <dgm:pt modelId="{E5308E0B-6549-4AFF-BF53-646AC3092A36}" type="sibTrans" cxnId="{3027C4D4-D2E7-47F7-B509-95F342FFC4BC}">
      <dgm:prSet/>
      <dgm:spPr/>
      <dgm:t>
        <a:bodyPr/>
        <a:lstStyle/>
        <a:p>
          <a:endParaRPr lang="it-IT"/>
        </a:p>
      </dgm:t>
    </dgm:pt>
    <dgm:pt modelId="{539E165B-12C2-4C0F-B4B7-F34448198048}">
      <dgm:prSet phldrT="[Testo]" custT="1"/>
      <dgm:spPr/>
      <dgm:t>
        <a:bodyPr/>
        <a:lstStyle/>
        <a:p>
          <a:r>
            <a:rPr lang="it-IT" sz="1400" dirty="0">
              <a:latin typeface="Agency FB" panose="020B0503020202020204" pitchFamily="34" charset="0"/>
            </a:rPr>
            <a:t>OTTIMIZZATORE: ADAM </a:t>
          </a:r>
        </a:p>
      </dgm:t>
    </dgm:pt>
    <dgm:pt modelId="{3662D6B7-9B74-43E3-8FD3-0A988AE02951}" type="parTrans" cxnId="{75319817-09CB-4B72-9AE4-E4521492DB6C}">
      <dgm:prSet/>
      <dgm:spPr/>
      <dgm:t>
        <a:bodyPr/>
        <a:lstStyle/>
        <a:p>
          <a:endParaRPr lang="it-IT"/>
        </a:p>
      </dgm:t>
    </dgm:pt>
    <dgm:pt modelId="{DDDB47C5-1087-442D-A1A2-ECD72C866321}" type="sibTrans" cxnId="{75319817-09CB-4B72-9AE4-E4521492DB6C}">
      <dgm:prSet/>
      <dgm:spPr/>
      <dgm:t>
        <a:bodyPr/>
        <a:lstStyle/>
        <a:p>
          <a:endParaRPr lang="it-IT"/>
        </a:p>
      </dgm:t>
    </dgm:pt>
    <dgm:pt modelId="{8FBCD82C-D676-4396-A0DD-24B90231B738}">
      <dgm:prSet phldrT="[Testo]" custT="1"/>
      <dgm:spPr/>
      <dgm:t>
        <a:bodyPr/>
        <a:lstStyle/>
        <a:p>
          <a:r>
            <a:rPr lang="it-IT" sz="1400" dirty="0">
              <a:latin typeface="Agency FB" panose="020B0503020202020204" pitchFamily="34" charset="0"/>
            </a:rPr>
            <a:t>LEARNING RATE : 0,01</a:t>
          </a:r>
        </a:p>
      </dgm:t>
    </dgm:pt>
    <dgm:pt modelId="{75A93D7C-A40C-4A0D-AD2F-5A66FD6AA50B}" type="parTrans" cxnId="{F91F99B3-8DDA-405C-9784-D3806DEAD152}">
      <dgm:prSet/>
      <dgm:spPr/>
      <dgm:t>
        <a:bodyPr/>
        <a:lstStyle/>
        <a:p>
          <a:endParaRPr lang="it-IT"/>
        </a:p>
      </dgm:t>
    </dgm:pt>
    <dgm:pt modelId="{3F00DBFF-D92C-473F-8318-CF10CEDF82DE}" type="sibTrans" cxnId="{F91F99B3-8DDA-405C-9784-D3806DEAD152}">
      <dgm:prSet/>
      <dgm:spPr/>
      <dgm:t>
        <a:bodyPr/>
        <a:lstStyle/>
        <a:p>
          <a:endParaRPr lang="it-IT"/>
        </a:p>
      </dgm:t>
    </dgm:pt>
    <dgm:pt modelId="{71DB9915-B417-4FD8-9341-09386929B978}">
      <dgm:prSet phldrT="[Testo]" custT="1"/>
      <dgm:spPr/>
      <dgm:t>
        <a:bodyPr/>
        <a:lstStyle/>
        <a:p>
          <a:r>
            <a:rPr lang="it-IT" sz="1400" dirty="0">
              <a:latin typeface="Agency FB" panose="020B0503020202020204" pitchFamily="34" charset="0"/>
            </a:rPr>
            <a:t>EARLY STOPPING : PATIENCE = 10</a:t>
          </a:r>
        </a:p>
      </dgm:t>
    </dgm:pt>
    <dgm:pt modelId="{D1E9F483-15F4-461D-A70D-6DFECC213AAC}" type="parTrans" cxnId="{6E4F6C4F-BA80-4D25-8397-D814DAE2ED2E}">
      <dgm:prSet/>
      <dgm:spPr/>
      <dgm:t>
        <a:bodyPr/>
        <a:lstStyle/>
        <a:p>
          <a:endParaRPr lang="it-IT"/>
        </a:p>
      </dgm:t>
    </dgm:pt>
    <dgm:pt modelId="{1661ECC7-1E04-4AB2-B8DC-A04C8B09B3E7}" type="sibTrans" cxnId="{6E4F6C4F-BA80-4D25-8397-D814DAE2ED2E}">
      <dgm:prSet/>
      <dgm:spPr/>
      <dgm:t>
        <a:bodyPr/>
        <a:lstStyle/>
        <a:p>
          <a:endParaRPr lang="it-IT"/>
        </a:p>
      </dgm:t>
    </dgm:pt>
    <mc:AlternateContent xmlns:mc="http://schemas.openxmlformats.org/markup-compatibility/2006" xmlns:a14="http://schemas.microsoft.com/office/drawing/2010/main">
      <mc:Choice Requires="a14">
        <dgm:pt modelId="{2B623336-6E49-4B4B-808F-E8A57CA44BCB}">
          <dgm:prSet phldrT="[Testo]" custT="1"/>
          <dgm:spPr/>
          <dgm:t>
            <a:bodyPr/>
            <a:lstStyle/>
            <a:p>
              <a:r>
                <a:rPr lang="it-IT" sz="1400" dirty="0">
                  <a:latin typeface="Agency FB" panose="020B0503020202020204" pitchFamily="34" charset="0"/>
                </a:rPr>
                <a:t>Normalizzazione : </a:t>
              </a:r>
              <a14:m>
                <m:oMath xmlns:m="http://schemas.openxmlformats.org/officeDocument/2006/math">
                  <m:r>
                    <a:rPr lang="it-IT" sz="1400" b="0" i="1" smtClean="0">
                      <a:latin typeface="Cambria Math" panose="02040503050406030204" pitchFamily="18" charset="0"/>
                    </a:rPr>
                    <m:t>𝑥</m:t>
                  </m:r>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𝑥</m:t>
                      </m:r>
                    </m:num>
                    <m:den>
                      <m:r>
                        <a:rPr lang="it-IT" sz="1400" b="0" i="1" smtClean="0">
                          <a:latin typeface="Cambria Math" panose="02040503050406030204" pitchFamily="18" charset="0"/>
                        </a:rPr>
                        <m:t>𝑥𝑚𝑎𝑥</m:t>
                      </m:r>
                    </m:den>
                  </m:f>
                </m:oMath>
              </a14:m>
              <a:endParaRPr lang="it-IT" sz="1400" dirty="0">
                <a:latin typeface="Agency FB" panose="020B0503020202020204" pitchFamily="34" charset="0"/>
              </a:endParaRPr>
            </a:p>
          </dgm:t>
        </dgm:pt>
      </mc:Choice>
      <mc:Fallback xmlns="">
        <dgm:pt modelId="{2B623336-6E49-4B4B-808F-E8A57CA44BCB}">
          <dgm:prSet phldrT="[Testo]" custT="1"/>
          <dgm:spPr/>
          <dgm:t>
            <a:bodyPr/>
            <a:lstStyle/>
            <a:p>
              <a:r>
                <a:rPr lang="it-IT" sz="1400" dirty="0">
                  <a:latin typeface="Agency FB" panose="020B0503020202020204" pitchFamily="34" charset="0"/>
                </a:rPr>
                <a:t>Normalizzazione : </a:t>
              </a:r>
              <a:r>
                <a:rPr lang="it-IT" sz="1400" b="0" i="0">
                  <a:latin typeface="Cambria Math" panose="02040503050406030204" pitchFamily="18" charset="0"/>
                </a:rPr>
                <a:t>𝑥=𝑥/𝑥𝑚𝑎𝑥</a:t>
              </a:r>
              <a:endParaRPr lang="it-IT" sz="1400" dirty="0">
                <a:latin typeface="Agency FB" panose="020B0503020202020204" pitchFamily="34" charset="0"/>
              </a:endParaRPr>
            </a:p>
          </dgm:t>
        </dgm:pt>
      </mc:Fallback>
    </mc:AlternateContent>
    <dgm:pt modelId="{F090ACE6-E015-4A1C-91A3-49A310F770D9}" type="parTrans" cxnId="{4F65CD39-8BBC-42A1-A443-B2BBF744AF09}">
      <dgm:prSet/>
      <dgm:spPr/>
      <dgm:t>
        <a:bodyPr/>
        <a:lstStyle/>
        <a:p>
          <a:endParaRPr lang="it-IT"/>
        </a:p>
      </dgm:t>
    </dgm:pt>
    <dgm:pt modelId="{FF5A6B77-94C7-43A6-BA39-9790E2DDF6B9}" type="sibTrans" cxnId="{4F65CD39-8BBC-42A1-A443-B2BBF744AF09}">
      <dgm:prSet/>
      <dgm:spPr/>
      <dgm:t>
        <a:bodyPr/>
        <a:lstStyle/>
        <a:p>
          <a:endParaRPr lang="it-IT"/>
        </a:p>
      </dgm:t>
    </dgm:pt>
    <dgm:pt modelId="{3FC77861-54BF-4349-AB39-C9573FDCCE08}" type="pres">
      <dgm:prSet presAssocID="{474481C6-51F1-42A1-95C4-4A015D279EFC}" presName="Name0" presStyleCnt="0">
        <dgm:presLayoutVars>
          <dgm:dir/>
          <dgm:animLvl val="lvl"/>
          <dgm:resizeHandles val="exact"/>
        </dgm:presLayoutVars>
      </dgm:prSet>
      <dgm:spPr/>
    </dgm:pt>
    <dgm:pt modelId="{680F8520-760F-43C7-9282-4EB9B147627B}" type="pres">
      <dgm:prSet presAssocID="{8F2CD075-799C-47BC-BB1A-BE986B1F011D}" presName="linNode" presStyleCnt="0"/>
      <dgm:spPr/>
    </dgm:pt>
    <dgm:pt modelId="{D70CDE8C-FEB7-4D88-AEDE-325537B74B2C}" type="pres">
      <dgm:prSet presAssocID="{8F2CD075-799C-47BC-BB1A-BE986B1F011D}" presName="parentText" presStyleLbl="node1" presStyleIdx="0" presStyleCnt="3">
        <dgm:presLayoutVars>
          <dgm:chMax val="1"/>
          <dgm:bulletEnabled val="1"/>
        </dgm:presLayoutVars>
      </dgm:prSet>
      <dgm:spPr/>
    </dgm:pt>
    <dgm:pt modelId="{8F4A69C4-BE51-4814-A545-33D7B06522CC}" type="pres">
      <dgm:prSet presAssocID="{8F2CD075-799C-47BC-BB1A-BE986B1F011D}" presName="descendantText" presStyleLbl="alignAccFollowNode1" presStyleIdx="0" presStyleCnt="3" custScaleY="126895">
        <dgm:presLayoutVars>
          <dgm:bulletEnabled val="1"/>
        </dgm:presLayoutVars>
      </dgm:prSet>
      <dgm:spPr/>
    </dgm:pt>
    <dgm:pt modelId="{A83BA081-DE4D-4F07-9E42-BD22F2EC769B}" type="pres">
      <dgm:prSet presAssocID="{93F1B9B9-D677-408F-A01D-16C2118506C6}" presName="sp" presStyleCnt="0"/>
      <dgm:spPr/>
    </dgm:pt>
    <dgm:pt modelId="{2C4E9739-AB21-4340-8B0B-E0F9C8B9804C}" type="pres">
      <dgm:prSet presAssocID="{A2B941B8-F04B-44DD-A09B-351176CA1197}" presName="linNode" presStyleCnt="0"/>
      <dgm:spPr/>
    </dgm:pt>
    <dgm:pt modelId="{C99E4A88-5C87-493C-92AA-D21817BBB972}" type="pres">
      <dgm:prSet presAssocID="{A2B941B8-F04B-44DD-A09B-351176CA1197}" presName="parentText" presStyleLbl="node1" presStyleIdx="1" presStyleCnt="3">
        <dgm:presLayoutVars>
          <dgm:chMax val="1"/>
          <dgm:bulletEnabled val="1"/>
        </dgm:presLayoutVars>
      </dgm:prSet>
      <dgm:spPr/>
    </dgm:pt>
    <dgm:pt modelId="{2235AB8C-E4A1-4FE6-BE21-59BFA0B6CBC2}" type="pres">
      <dgm:prSet presAssocID="{A2B941B8-F04B-44DD-A09B-351176CA1197}" presName="descendantText" presStyleLbl="alignAccFollowNode1" presStyleIdx="1" presStyleCnt="3" custScaleY="113939">
        <dgm:presLayoutVars>
          <dgm:bulletEnabled val="1"/>
        </dgm:presLayoutVars>
      </dgm:prSet>
      <dgm:spPr/>
    </dgm:pt>
    <dgm:pt modelId="{117F398D-74AD-4972-ABC3-D99E192F6139}" type="pres">
      <dgm:prSet presAssocID="{C3D7E4C1-8400-4BC8-8760-E42705BF43C0}" presName="sp" presStyleCnt="0"/>
      <dgm:spPr/>
    </dgm:pt>
    <dgm:pt modelId="{E72D7855-6FFC-49CF-AE8F-582396B0CA4B}" type="pres">
      <dgm:prSet presAssocID="{1A20E25B-F171-466F-8DA5-86B43A275341}" presName="linNode" presStyleCnt="0"/>
      <dgm:spPr/>
    </dgm:pt>
    <dgm:pt modelId="{F493C44D-AD72-4CF2-8EBB-7C9DC6974B46}" type="pres">
      <dgm:prSet presAssocID="{1A20E25B-F171-466F-8DA5-86B43A275341}" presName="parentText" presStyleLbl="node1" presStyleIdx="2" presStyleCnt="3">
        <dgm:presLayoutVars>
          <dgm:chMax val="1"/>
          <dgm:bulletEnabled val="1"/>
        </dgm:presLayoutVars>
      </dgm:prSet>
      <dgm:spPr/>
    </dgm:pt>
    <dgm:pt modelId="{25569947-E899-4FFB-87BD-49991A73C6D2}" type="pres">
      <dgm:prSet presAssocID="{1A20E25B-F171-466F-8DA5-86B43A275341}" presName="descendantText" presStyleLbl="alignAccFollowNode1" presStyleIdx="2" presStyleCnt="3" custScaleY="139370">
        <dgm:presLayoutVars>
          <dgm:bulletEnabled val="1"/>
        </dgm:presLayoutVars>
      </dgm:prSet>
      <dgm:spPr/>
    </dgm:pt>
  </dgm:ptLst>
  <dgm:cxnLst>
    <dgm:cxn modelId="{A7547D11-823D-4315-8475-0B7232745FF5}" srcId="{1A20E25B-F171-466F-8DA5-86B43A275341}" destId="{B18A4A46-EA1B-4E81-8628-42E804B9ED24}" srcOrd="0" destOrd="0" parTransId="{AC164B04-CA34-4081-814D-FA2DC1147AF2}" sibTransId="{04023CE6-CF57-4E8A-85A6-33047EEF960E}"/>
    <dgm:cxn modelId="{25838B13-6D68-4BDC-A4B5-F240A42873B5}" type="presOf" srcId="{D7806BDE-D9A8-48EF-8306-CE0A347DB53D}" destId="{25569947-E899-4FFB-87BD-49991A73C6D2}" srcOrd="0" destOrd="1" presId="urn:microsoft.com/office/officeart/2005/8/layout/vList5"/>
    <dgm:cxn modelId="{5F571A14-6B65-44A7-B81F-859F39F16FAC}" type="presOf" srcId="{8F2CD075-799C-47BC-BB1A-BE986B1F011D}" destId="{D70CDE8C-FEB7-4D88-AEDE-325537B74B2C}" srcOrd="0" destOrd="0" presId="urn:microsoft.com/office/officeart/2005/8/layout/vList5"/>
    <dgm:cxn modelId="{75319817-09CB-4B72-9AE4-E4521492DB6C}" srcId="{1A20E25B-F171-466F-8DA5-86B43A275341}" destId="{539E165B-12C2-4C0F-B4B7-F34448198048}" srcOrd="4" destOrd="0" parTransId="{3662D6B7-9B74-43E3-8FD3-0A988AE02951}" sibTransId="{DDDB47C5-1087-442D-A1A2-ECD72C866321}"/>
    <dgm:cxn modelId="{1EC8F820-D8A4-4287-8CF6-1CDF95200F04}" type="presOf" srcId="{A2B941B8-F04B-44DD-A09B-351176CA1197}" destId="{C99E4A88-5C87-493C-92AA-D21817BBB972}" srcOrd="0" destOrd="0" presId="urn:microsoft.com/office/officeart/2005/8/layout/vList5"/>
    <dgm:cxn modelId="{8FAFF726-0B82-40F4-AB53-087E98A265D5}" type="presOf" srcId="{906917DA-9780-4FAB-83E1-4CEA42CA963B}" destId="{2235AB8C-E4A1-4FE6-BE21-59BFA0B6CBC2}" srcOrd="0" destOrd="1" presId="urn:microsoft.com/office/officeart/2005/8/layout/vList5"/>
    <dgm:cxn modelId="{8992FF2C-F878-4B68-8792-21A36E6C0236}" type="presOf" srcId="{E2331EB2-B443-44B5-A35D-7E10C008B3DB}" destId="{8F4A69C4-BE51-4814-A545-33D7B06522CC}" srcOrd="0" destOrd="0" presId="urn:microsoft.com/office/officeart/2005/8/layout/vList5"/>
    <dgm:cxn modelId="{07072531-0EC4-421F-85D3-D5B6C5A23FC9}" type="presOf" srcId="{B18A4A46-EA1B-4E81-8628-42E804B9ED24}" destId="{25569947-E899-4FFB-87BD-49991A73C6D2}" srcOrd="0" destOrd="0" presId="urn:microsoft.com/office/officeart/2005/8/layout/vList5"/>
    <dgm:cxn modelId="{8BC12333-1337-428A-B77F-4478F8AF3E6A}" type="presOf" srcId="{C8A469BB-F2D4-4E0E-B3D7-78BA283DE66D}" destId="{2235AB8C-E4A1-4FE6-BE21-59BFA0B6CBC2}" srcOrd="0" destOrd="2" presId="urn:microsoft.com/office/officeart/2005/8/layout/vList5"/>
    <dgm:cxn modelId="{4F65CD39-8BBC-42A1-A443-B2BBF744AF09}" srcId="{8F2CD075-799C-47BC-BB1A-BE986B1F011D}" destId="{2B623336-6E49-4B4B-808F-E8A57CA44BCB}" srcOrd="2" destOrd="0" parTransId="{F090ACE6-E015-4A1C-91A3-49A310F770D9}" sibTransId="{FF5A6B77-94C7-43A6-BA39-9790E2DDF6B9}"/>
    <dgm:cxn modelId="{75DEBC3F-9DFA-4836-BF1E-8F85D45D1789}" type="presOf" srcId="{539E165B-12C2-4C0F-B4B7-F34448198048}" destId="{25569947-E899-4FFB-87BD-49991A73C6D2}" srcOrd="0" destOrd="4" presId="urn:microsoft.com/office/officeart/2005/8/layout/vList5"/>
    <dgm:cxn modelId="{4847825C-73A2-4251-9C7B-48B03D2C5C90}" srcId="{A2B941B8-F04B-44DD-A09B-351176CA1197}" destId="{40871D77-D2A6-4AE4-9A7F-0C61A02FE673}" srcOrd="0" destOrd="0" parTransId="{21025EE8-1B9F-4711-84B4-915EC38934E7}" sibTransId="{70AA583A-0D51-4163-970A-362B684D7570}"/>
    <dgm:cxn modelId="{5A777961-FE47-46BB-B7BF-A64944876E88}" type="presOf" srcId="{0FE1CE1D-5C5C-48E7-B7BE-0187E3805416}" destId="{25569947-E899-4FFB-87BD-49991A73C6D2}" srcOrd="0" destOrd="3" presId="urn:microsoft.com/office/officeart/2005/8/layout/vList5"/>
    <dgm:cxn modelId="{87145166-8BBB-4B5C-BA5F-22B788842443}" srcId="{A2B941B8-F04B-44DD-A09B-351176CA1197}" destId="{906917DA-9780-4FAB-83E1-4CEA42CA963B}" srcOrd="1" destOrd="0" parTransId="{1E00499B-0500-429E-B296-A3A1BD8AE6EC}" sibTransId="{F3A18E63-C2CF-4994-AD89-34178EC4739A}"/>
    <dgm:cxn modelId="{6E4F6C4F-BA80-4D25-8397-D814DAE2ED2E}" srcId="{1A20E25B-F171-466F-8DA5-86B43A275341}" destId="{71DB9915-B417-4FD8-9341-09386929B978}" srcOrd="6" destOrd="0" parTransId="{D1E9F483-15F4-461D-A70D-6DFECC213AAC}" sibTransId="{1661ECC7-1E04-4AB2-B8DC-A04C8B09B3E7}"/>
    <dgm:cxn modelId="{2CCC4D70-CFDC-4A27-9B90-32F67EF2816E}" srcId="{474481C6-51F1-42A1-95C4-4A015D279EFC}" destId="{A2B941B8-F04B-44DD-A09B-351176CA1197}" srcOrd="1" destOrd="0" parTransId="{E2BAF8E4-D59A-403C-A62A-76B19A069BCE}" sibTransId="{C3D7E4C1-8400-4BC8-8760-E42705BF43C0}"/>
    <dgm:cxn modelId="{B1185D52-8256-42A4-8F18-B8E58CCE4259}" srcId="{1A20E25B-F171-466F-8DA5-86B43A275341}" destId="{353F638E-9E57-4E42-BCC3-67CE05E779F9}" srcOrd="2" destOrd="0" parTransId="{1B780974-E4E6-4CCA-B071-1C2D61C8849A}" sibTransId="{BDEB4536-167E-4233-ABC1-EF5B5B859E97}"/>
    <dgm:cxn modelId="{7AED907B-602F-4D33-BAB5-020E9EC14D45}" srcId="{474481C6-51F1-42A1-95C4-4A015D279EFC}" destId="{8F2CD075-799C-47BC-BB1A-BE986B1F011D}" srcOrd="0" destOrd="0" parTransId="{DD166EB7-6324-4382-A81B-191E3E4AA108}" sibTransId="{93F1B9B9-D677-408F-A01D-16C2118506C6}"/>
    <dgm:cxn modelId="{B2FC297F-B320-4800-B75E-C2FE401C7679}" type="presOf" srcId="{8FBCD82C-D676-4396-A0DD-24B90231B738}" destId="{25569947-E899-4FFB-87BD-49991A73C6D2}" srcOrd="0" destOrd="5" presId="urn:microsoft.com/office/officeart/2005/8/layout/vList5"/>
    <dgm:cxn modelId="{E462A681-94D4-4780-BC3D-EF662C939F77}" type="presOf" srcId="{353F638E-9E57-4E42-BCC3-67CE05E779F9}" destId="{25569947-E899-4FFB-87BD-49991A73C6D2}" srcOrd="0" destOrd="2" presId="urn:microsoft.com/office/officeart/2005/8/layout/vList5"/>
    <dgm:cxn modelId="{ADC76E92-422B-43B9-8E49-9DFCC9E53FD6}" srcId="{8F2CD075-799C-47BC-BB1A-BE986B1F011D}" destId="{53DF2DC6-A7C2-4618-85D0-A8401763CE18}" srcOrd="1" destOrd="0" parTransId="{3D00FB61-14BC-43D9-8830-2C2143341F65}" sibTransId="{F9583B1A-5DBD-47FF-BC4E-47AFE66F4C2F}"/>
    <dgm:cxn modelId="{32629595-4F79-449E-8914-FD4B924F4DCC}" type="presOf" srcId="{71DB9915-B417-4FD8-9341-09386929B978}" destId="{25569947-E899-4FFB-87BD-49991A73C6D2}" srcOrd="0" destOrd="6" presId="urn:microsoft.com/office/officeart/2005/8/layout/vList5"/>
    <dgm:cxn modelId="{8E9F4BA3-6AA4-4B91-B62C-1CA8E0E3AB82}" type="presOf" srcId="{474481C6-51F1-42A1-95C4-4A015D279EFC}" destId="{3FC77861-54BF-4349-AB39-C9573FDCCE08}" srcOrd="0" destOrd="0" presId="urn:microsoft.com/office/officeart/2005/8/layout/vList5"/>
    <dgm:cxn modelId="{B0D66EA4-F2E7-4DC2-81FB-59668987CDE7}" type="presOf" srcId="{40871D77-D2A6-4AE4-9A7F-0C61A02FE673}" destId="{2235AB8C-E4A1-4FE6-BE21-59BFA0B6CBC2}" srcOrd="0" destOrd="0" presId="urn:microsoft.com/office/officeart/2005/8/layout/vList5"/>
    <dgm:cxn modelId="{E380DEA8-E583-4CF8-8877-620FC793E99B}" type="presOf" srcId="{1A20E25B-F171-466F-8DA5-86B43A275341}" destId="{F493C44D-AD72-4CF2-8EBB-7C9DC6974B46}" srcOrd="0" destOrd="0" presId="urn:microsoft.com/office/officeart/2005/8/layout/vList5"/>
    <dgm:cxn modelId="{2A2206AD-C65B-4055-84F5-6993B2A06DD4}" srcId="{1A20E25B-F171-466F-8DA5-86B43A275341}" destId="{D7806BDE-D9A8-48EF-8306-CE0A347DB53D}" srcOrd="1" destOrd="0" parTransId="{AFDE00AE-FD0C-4FC3-B172-C8A59FE146DA}" sibTransId="{EE8A692F-78F6-42E9-9AD7-FB9C2C7D52A7}"/>
    <dgm:cxn modelId="{F91F99B3-8DDA-405C-9784-D3806DEAD152}" srcId="{1A20E25B-F171-466F-8DA5-86B43A275341}" destId="{8FBCD82C-D676-4396-A0DD-24B90231B738}" srcOrd="5" destOrd="0" parTransId="{75A93D7C-A40C-4A0D-AD2F-5A66FD6AA50B}" sibTransId="{3F00DBFF-D92C-473F-8318-CF10CEDF82DE}"/>
    <dgm:cxn modelId="{CA5BC0B5-38CE-4297-8EC1-B85294D92087}" type="presOf" srcId="{53DF2DC6-A7C2-4618-85D0-A8401763CE18}" destId="{8F4A69C4-BE51-4814-A545-33D7B06522CC}" srcOrd="0" destOrd="1" presId="urn:microsoft.com/office/officeart/2005/8/layout/vList5"/>
    <dgm:cxn modelId="{266754BB-BA24-42A5-BA46-4481EACEC8BC}" srcId="{A2B941B8-F04B-44DD-A09B-351176CA1197}" destId="{C8A469BB-F2D4-4E0E-B3D7-78BA283DE66D}" srcOrd="2" destOrd="0" parTransId="{64E04051-014B-4FB1-BCF5-301650DBD424}" sibTransId="{AF3FFA4B-0593-4654-AEE9-38316F561FE7}"/>
    <dgm:cxn modelId="{3368DBC6-C4CF-47DC-8F71-24F463B728AE}" srcId="{474481C6-51F1-42A1-95C4-4A015D279EFC}" destId="{1A20E25B-F171-466F-8DA5-86B43A275341}" srcOrd="2" destOrd="0" parTransId="{926A0A84-C917-4EA7-B626-82B98584927C}" sibTransId="{258FB10D-0978-42CB-ADEE-AEE324AD58A2}"/>
    <dgm:cxn modelId="{92DD9AD4-7997-4E42-9DEE-307DC8160AC2}" type="presOf" srcId="{2B623336-6E49-4B4B-808F-E8A57CA44BCB}" destId="{8F4A69C4-BE51-4814-A545-33D7B06522CC}" srcOrd="0" destOrd="2" presId="urn:microsoft.com/office/officeart/2005/8/layout/vList5"/>
    <dgm:cxn modelId="{3027C4D4-D2E7-47F7-B509-95F342FFC4BC}" srcId="{1A20E25B-F171-466F-8DA5-86B43A275341}" destId="{0FE1CE1D-5C5C-48E7-B7BE-0187E3805416}" srcOrd="3" destOrd="0" parTransId="{A5BDA2E0-2D9B-4111-BC73-89E6DC6F5E91}" sibTransId="{E5308E0B-6549-4AFF-BF53-646AC3092A36}"/>
    <dgm:cxn modelId="{18D2C1EE-FD4D-4359-BE8D-56E317C5FC2A}" srcId="{A2B941B8-F04B-44DD-A09B-351176CA1197}" destId="{72E2DBDC-EA45-4016-9F97-B9F9754B7F6A}" srcOrd="3" destOrd="0" parTransId="{3A68B001-3629-474A-ACB0-C7C603AB39E8}" sibTransId="{BC405658-F211-403E-8FC3-325CDF3885AE}"/>
    <dgm:cxn modelId="{3F4171F7-2926-4B4F-955F-2A9CC5C6A558}" type="presOf" srcId="{72E2DBDC-EA45-4016-9F97-B9F9754B7F6A}" destId="{2235AB8C-E4A1-4FE6-BE21-59BFA0B6CBC2}" srcOrd="0" destOrd="3" presId="urn:microsoft.com/office/officeart/2005/8/layout/vList5"/>
    <dgm:cxn modelId="{087515FC-20DA-4533-B7B0-424F91581D7F}" srcId="{8F2CD075-799C-47BC-BB1A-BE986B1F011D}" destId="{E2331EB2-B443-44B5-A35D-7E10C008B3DB}" srcOrd="0" destOrd="0" parTransId="{E0EF4ADE-8E8D-4924-9C12-5AF1C3AE8C11}" sibTransId="{773DD661-F259-445A-A875-3EFDA4634218}"/>
    <dgm:cxn modelId="{520176EF-97AF-48EE-98DB-6B43A878AAB2}" type="presParOf" srcId="{3FC77861-54BF-4349-AB39-C9573FDCCE08}" destId="{680F8520-760F-43C7-9282-4EB9B147627B}" srcOrd="0" destOrd="0" presId="urn:microsoft.com/office/officeart/2005/8/layout/vList5"/>
    <dgm:cxn modelId="{DD1B558D-6CF7-4330-BA5A-34087F1B4318}" type="presParOf" srcId="{680F8520-760F-43C7-9282-4EB9B147627B}" destId="{D70CDE8C-FEB7-4D88-AEDE-325537B74B2C}" srcOrd="0" destOrd="0" presId="urn:microsoft.com/office/officeart/2005/8/layout/vList5"/>
    <dgm:cxn modelId="{795ADE93-941B-48EF-AC81-599D8701DABE}" type="presParOf" srcId="{680F8520-760F-43C7-9282-4EB9B147627B}" destId="{8F4A69C4-BE51-4814-A545-33D7B06522CC}" srcOrd="1" destOrd="0" presId="urn:microsoft.com/office/officeart/2005/8/layout/vList5"/>
    <dgm:cxn modelId="{5210B887-6BDE-44E4-AE2E-7FA1ABE4C3F1}" type="presParOf" srcId="{3FC77861-54BF-4349-AB39-C9573FDCCE08}" destId="{A83BA081-DE4D-4F07-9E42-BD22F2EC769B}" srcOrd="1" destOrd="0" presId="urn:microsoft.com/office/officeart/2005/8/layout/vList5"/>
    <dgm:cxn modelId="{96EE2F0E-E0D4-4C94-B77A-9CEC29352C1C}" type="presParOf" srcId="{3FC77861-54BF-4349-AB39-C9573FDCCE08}" destId="{2C4E9739-AB21-4340-8B0B-E0F9C8B9804C}" srcOrd="2" destOrd="0" presId="urn:microsoft.com/office/officeart/2005/8/layout/vList5"/>
    <dgm:cxn modelId="{D567B690-B05A-4194-BE25-44D8B646F1A8}" type="presParOf" srcId="{2C4E9739-AB21-4340-8B0B-E0F9C8B9804C}" destId="{C99E4A88-5C87-493C-92AA-D21817BBB972}" srcOrd="0" destOrd="0" presId="urn:microsoft.com/office/officeart/2005/8/layout/vList5"/>
    <dgm:cxn modelId="{7B8143C1-0820-4140-B6F7-31CE1CE6BC74}" type="presParOf" srcId="{2C4E9739-AB21-4340-8B0B-E0F9C8B9804C}" destId="{2235AB8C-E4A1-4FE6-BE21-59BFA0B6CBC2}" srcOrd="1" destOrd="0" presId="urn:microsoft.com/office/officeart/2005/8/layout/vList5"/>
    <dgm:cxn modelId="{CE1179C0-69CC-45FC-922A-FA3F48F25AC3}" type="presParOf" srcId="{3FC77861-54BF-4349-AB39-C9573FDCCE08}" destId="{117F398D-74AD-4972-ABC3-D99E192F6139}" srcOrd="3" destOrd="0" presId="urn:microsoft.com/office/officeart/2005/8/layout/vList5"/>
    <dgm:cxn modelId="{021194AF-C7FC-4B5C-A3CE-3E30C8A3F93A}" type="presParOf" srcId="{3FC77861-54BF-4349-AB39-C9573FDCCE08}" destId="{E72D7855-6FFC-49CF-AE8F-582396B0CA4B}" srcOrd="4" destOrd="0" presId="urn:microsoft.com/office/officeart/2005/8/layout/vList5"/>
    <dgm:cxn modelId="{B3C68112-AC95-4EAD-8842-8F131C658C8B}" type="presParOf" srcId="{E72D7855-6FFC-49CF-AE8F-582396B0CA4B}" destId="{F493C44D-AD72-4CF2-8EBB-7C9DC6974B46}" srcOrd="0" destOrd="0" presId="urn:microsoft.com/office/officeart/2005/8/layout/vList5"/>
    <dgm:cxn modelId="{A524A5C7-3CAC-4AA1-A619-BAFEEA972647}" type="presParOf" srcId="{E72D7855-6FFC-49CF-AE8F-582396B0CA4B}" destId="{25569947-E899-4FFB-87BD-49991A73C6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4481C6-51F1-42A1-95C4-4A015D279E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8F2CD075-799C-47BC-BB1A-BE986B1F011D}">
      <dgm:prSet phldrT="[Testo]"/>
      <dgm:spPr/>
      <dgm:t>
        <a:bodyPr/>
        <a:lstStyle/>
        <a:p>
          <a:r>
            <a:rPr lang="it-IT" dirty="0"/>
            <a:t>Dataset - </a:t>
          </a:r>
          <a:r>
            <a:rPr lang="it-IT" dirty="0" err="1"/>
            <a:t>DataPreProcessing</a:t>
          </a:r>
          <a:endParaRPr lang="it-IT" dirty="0"/>
        </a:p>
      </dgm:t>
    </dgm:pt>
    <dgm:pt modelId="{DD166EB7-6324-4382-A81B-191E3E4AA108}" type="parTrans" cxnId="{7AED907B-602F-4D33-BAB5-020E9EC14D45}">
      <dgm:prSet/>
      <dgm:spPr/>
      <dgm:t>
        <a:bodyPr/>
        <a:lstStyle/>
        <a:p>
          <a:endParaRPr lang="it-IT"/>
        </a:p>
      </dgm:t>
    </dgm:pt>
    <dgm:pt modelId="{93F1B9B9-D677-408F-A01D-16C2118506C6}" type="sibTrans" cxnId="{7AED907B-602F-4D33-BAB5-020E9EC14D45}">
      <dgm:prSet/>
      <dgm:spPr/>
      <dgm:t>
        <a:bodyPr/>
        <a:lstStyle/>
        <a:p>
          <a:endParaRPr lang="it-IT"/>
        </a:p>
      </dgm:t>
    </dgm:pt>
    <dgm:pt modelId="{E2331EB2-B443-44B5-A35D-7E10C008B3DB}">
      <dgm:prSet phldrT="[Testo]" custT="1"/>
      <dgm:spPr>
        <a:blipFill>
          <a:blip xmlns:r="http://schemas.openxmlformats.org/officeDocument/2006/relationships" r:embed="rId1"/>
          <a:stretch>
            <a:fillRect/>
          </a:stretch>
        </a:blipFill>
      </dgm:spPr>
      <dgm:t>
        <a:bodyPr/>
        <a:lstStyle/>
        <a:p>
          <a:r>
            <a:rPr lang="it-IT">
              <a:noFill/>
            </a:rPr>
            <a:t> </a:t>
          </a:r>
        </a:p>
      </dgm:t>
    </dgm:pt>
    <dgm:pt modelId="{E0EF4ADE-8E8D-4924-9C12-5AF1C3AE8C11}" type="parTrans" cxnId="{087515FC-20DA-4533-B7B0-424F91581D7F}">
      <dgm:prSet/>
      <dgm:spPr/>
      <dgm:t>
        <a:bodyPr/>
        <a:lstStyle/>
        <a:p>
          <a:endParaRPr lang="it-IT"/>
        </a:p>
      </dgm:t>
    </dgm:pt>
    <dgm:pt modelId="{773DD661-F259-445A-A875-3EFDA4634218}" type="sibTrans" cxnId="{087515FC-20DA-4533-B7B0-424F91581D7F}">
      <dgm:prSet/>
      <dgm:spPr/>
      <dgm:t>
        <a:bodyPr/>
        <a:lstStyle/>
        <a:p>
          <a:endParaRPr lang="it-IT"/>
        </a:p>
      </dgm:t>
    </dgm:pt>
    <dgm:pt modelId="{53DF2DC6-A7C2-4618-85D0-A8401763CE18}">
      <dgm:prSet phldrT="[Testo]" custT="1"/>
      <dgm:spPr/>
      <dgm:t>
        <a:bodyPr/>
        <a:lstStyle/>
        <a:p>
          <a:r>
            <a:rPr lang="it-IT">
              <a:noFill/>
            </a:rPr>
            <a:t> </a:t>
          </a:r>
        </a:p>
      </dgm:t>
    </dgm:pt>
    <dgm:pt modelId="{3D00FB61-14BC-43D9-8830-2C2143341F65}" type="parTrans" cxnId="{ADC76E92-422B-43B9-8E49-9DFCC9E53FD6}">
      <dgm:prSet/>
      <dgm:spPr/>
      <dgm:t>
        <a:bodyPr/>
        <a:lstStyle/>
        <a:p>
          <a:endParaRPr lang="it-IT"/>
        </a:p>
      </dgm:t>
    </dgm:pt>
    <dgm:pt modelId="{F9583B1A-5DBD-47FF-BC4E-47AFE66F4C2F}" type="sibTrans" cxnId="{ADC76E92-422B-43B9-8E49-9DFCC9E53FD6}">
      <dgm:prSet/>
      <dgm:spPr/>
      <dgm:t>
        <a:bodyPr/>
        <a:lstStyle/>
        <a:p>
          <a:endParaRPr lang="it-IT"/>
        </a:p>
      </dgm:t>
    </dgm:pt>
    <dgm:pt modelId="{A2B941B8-F04B-44DD-A09B-351176CA1197}">
      <dgm:prSet phldrT="[Testo]"/>
      <dgm:spPr/>
      <dgm:t>
        <a:bodyPr/>
        <a:lstStyle/>
        <a:p>
          <a:r>
            <a:rPr lang="it-IT" dirty="0"/>
            <a:t>Metriche</a:t>
          </a:r>
        </a:p>
      </dgm:t>
    </dgm:pt>
    <dgm:pt modelId="{E2BAF8E4-D59A-403C-A62A-76B19A069BCE}" type="parTrans" cxnId="{2CCC4D70-CFDC-4A27-9B90-32F67EF2816E}">
      <dgm:prSet/>
      <dgm:spPr/>
      <dgm:t>
        <a:bodyPr/>
        <a:lstStyle/>
        <a:p>
          <a:endParaRPr lang="it-IT"/>
        </a:p>
      </dgm:t>
    </dgm:pt>
    <dgm:pt modelId="{C3D7E4C1-8400-4BC8-8760-E42705BF43C0}" type="sibTrans" cxnId="{2CCC4D70-CFDC-4A27-9B90-32F67EF2816E}">
      <dgm:prSet/>
      <dgm:spPr/>
      <dgm:t>
        <a:bodyPr/>
        <a:lstStyle/>
        <a:p>
          <a:endParaRPr lang="it-IT"/>
        </a:p>
      </dgm:t>
    </dgm:pt>
    <dgm:pt modelId="{40871D77-D2A6-4AE4-9A7F-0C61A02FE673}">
      <dgm:prSet phldrT="[Testo]" custT="1"/>
      <dgm:spPr/>
      <dgm:t>
        <a:bodyPr/>
        <a:lstStyle/>
        <a:p>
          <a:pPr>
            <a:buFont typeface="+mj-lt"/>
            <a:buAutoNum type="arabicPeriod"/>
          </a:pPr>
          <a:r>
            <a:rPr lang="it-IT" sz="1400" dirty="0">
              <a:latin typeface="Agency FB" panose="020B0503020202020204" pitchFamily="34" charset="0"/>
            </a:rPr>
            <a:t>MAE </a:t>
          </a:r>
        </a:p>
      </dgm:t>
    </dgm:pt>
    <dgm:pt modelId="{21025EE8-1B9F-4711-84B4-915EC38934E7}" type="parTrans" cxnId="{4847825C-73A2-4251-9C7B-48B03D2C5C90}">
      <dgm:prSet/>
      <dgm:spPr/>
      <dgm:t>
        <a:bodyPr/>
        <a:lstStyle/>
        <a:p>
          <a:endParaRPr lang="it-IT"/>
        </a:p>
      </dgm:t>
    </dgm:pt>
    <dgm:pt modelId="{70AA583A-0D51-4163-970A-362B684D7570}" type="sibTrans" cxnId="{4847825C-73A2-4251-9C7B-48B03D2C5C90}">
      <dgm:prSet/>
      <dgm:spPr/>
      <dgm:t>
        <a:bodyPr/>
        <a:lstStyle/>
        <a:p>
          <a:endParaRPr lang="it-IT"/>
        </a:p>
      </dgm:t>
    </dgm:pt>
    <dgm:pt modelId="{1A20E25B-F171-466F-8DA5-86B43A275341}">
      <dgm:prSet phldrT="[Testo]"/>
      <dgm:spPr/>
      <dgm:t>
        <a:bodyPr/>
        <a:lstStyle/>
        <a:p>
          <a:r>
            <a:rPr lang="it-IT" dirty="0" err="1"/>
            <a:t>IperParametri</a:t>
          </a:r>
          <a:endParaRPr lang="it-IT" dirty="0"/>
        </a:p>
      </dgm:t>
    </dgm:pt>
    <dgm:pt modelId="{926A0A84-C917-4EA7-B626-82B98584927C}" type="parTrans" cxnId="{3368DBC6-C4CF-47DC-8F71-24F463B728AE}">
      <dgm:prSet/>
      <dgm:spPr/>
      <dgm:t>
        <a:bodyPr/>
        <a:lstStyle/>
        <a:p>
          <a:endParaRPr lang="it-IT"/>
        </a:p>
      </dgm:t>
    </dgm:pt>
    <dgm:pt modelId="{258FB10D-0978-42CB-ADEE-AEE324AD58A2}" type="sibTrans" cxnId="{3368DBC6-C4CF-47DC-8F71-24F463B728AE}">
      <dgm:prSet/>
      <dgm:spPr/>
      <dgm:t>
        <a:bodyPr/>
        <a:lstStyle/>
        <a:p>
          <a:endParaRPr lang="it-IT"/>
        </a:p>
      </dgm:t>
    </dgm:pt>
    <dgm:pt modelId="{B18A4A46-EA1B-4E81-8628-42E804B9ED24}">
      <dgm:prSet phldrT="[Testo]" custT="1"/>
      <dgm:spPr/>
      <dgm:t>
        <a:bodyPr/>
        <a:lstStyle/>
        <a:p>
          <a:r>
            <a:rPr lang="it-IT" sz="1400" dirty="0">
              <a:latin typeface="Agency FB" panose="020B0503020202020204" pitchFamily="34" charset="0"/>
            </a:rPr>
            <a:t>BATCHSIZE: 128</a:t>
          </a:r>
        </a:p>
      </dgm:t>
    </dgm:pt>
    <dgm:pt modelId="{AC164B04-CA34-4081-814D-FA2DC1147AF2}" type="parTrans" cxnId="{A7547D11-823D-4315-8475-0B7232745FF5}">
      <dgm:prSet/>
      <dgm:spPr/>
      <dgm:t>
        <a:bodyPr/>
        <a:lstStyle/>
        <a:p>
          <a:endParaRPr lang="it-IT"/>
        </a:p>
      </dgm:t>
    </dgm:pt>
    <dgm:pt modelId="{04023CE6-CF57-4E8A-85A6-33047EEF960E}" type="sibTrans" cxnId="{A7547D11-823D-4315-8475-0B7232745FF5}">
      <dgm:prSet/>
      <dgm:spPr/>
      <dgm:t>
        <a:bodyPr/>
        <a:lstStyle/>
        <a:p>
          <a:endParaRPr lang="it-IT"/>
        </a:p>
      </dgm:t>
    </dgm:pt>
    <dgm:pt modelId="{D7806BDE-D9A8-48EF-8306-CE0A347DB53D}">
      <dgm:prSet phldrT="[Testo]" custT="1"/>
      <dgm:spPr/>
      <dgm:t>
        <a:bodyPr/>
        <a:lstStyle/>
        <a:p>
          <a:r>
            <a:rPr lang="it-IT" sz="1400" dirty="0">
              <a:latin typeface="Agency FB" panose="020B0503020202020204" pitchFamily="34" charset="0"/>
            </a:rPr>
            <a:t>CROP:  Numero campioni varia in base al tipo di elettrodomestico (Es. DISHWASHER 106541 campioni)</a:t>
          </a:r>
        </a:p>
      </dgm:t>
    </dgm:pt>
    <dgm:pt modelId="{AFDE00AE-FD0C-4FC3-B172-C8A59FE146DA}" type="parTrans" cxnId="{2A2206AD-C65B-4055-84F5-6993B2A06DD4}">
      <dgm:prSet/>
      <dgm:spPr/>
      <dgm:t>
        <a:bodyPr/>
        <a:lstStyle/>
        <a:p>
          <a:endParaRPr lang="it-IT"/>
        </a:p>
      </dgm:t>
    </dgm:pt>
    <dgm:pt modelId="{EE8A692F-78F6-42E9-9AD7-FB9C2C7D52A7}" type="sibTrans" cxnId="{2A2206AD-C65B-4055-84F5-6993B2A06DD4}">
      <dgm:prSet/>
      <dgm:spPr/>
      <dgm:t>
        <a:bodyPr/>
        <a:lstStyle/>
        <a:p>
          <a:endParaRPr lang="it-IT"/>
        </a:p>
      </dgm:t>
    </dgm:pt>
    <dgm:pt modelId="{906917DA-9780-4FAB-83E1-4CEA42CA963B}">
      <dgm:prSet phldrT="[Testo]" custT="1"/>
      <dgm:spPr/>
      <dgm:t>
        <a:bodyPr/>
        <a:lstStyle/>
        <a:p>
          <a:pPr>
            <a:buFont typeface="+mj-lt"/>
            <a:buNone/>
          </a:pPr>
          <a:r>
            <a:rPr lang="it-IT" sz="1400" dirty="0">
              <a:latin typeface="Agency FB" panose="020B0503020202020204" pitchFamily="34" charset="0"/>
            </a:rPr>
            <a:t>2.SAE</a:t>
          </a:r>
        </a:p>
      </dgm:t>
    </dgm:pt>
    <dgm:pt modelId="{1E00499B-0500-429E-B296-A3A1BD8AE6EC}" type="parTrans" cxnId="{87145166-8BBB-4B5C-BA5F-22B788842443}">
      <dgm:prSet/>
      <dgm:spPr/>
      <dgm:t>
        <a:bodyPr/>
        <a:lstStyle/>
        <a:p>
          <a:endParaRPr lang="it-IT"/>
        </a:p>
      </dgm:t>
    </dgm:pt>
    <dgm:pt modelId="{F3A18E63-C2CF-4994-AD89-34178EC4739A}" type="sibTrans" cxnId="{87145166-8BBB-4B5C-BA5F-22B788842443}">
      <dgm:prSet/>
      <dgm:spPr/>
      <dgm:t>
        <a:bodyPr/>
        <a:lstStyle/>
        <a:p>
          <a:endParaRPr lang="it-IT"/>
        </a:p>
      </dgm:t>
    </dgm:pt>
    <dgm:pt modelId="{C8A469BB-F2D4-4E0E-B3D7-78BA283DE66D}">
      <dgm:prSet phldrT="[Testo]" custT="1"/>
      <dgm:spPr/>
      <dgm:t>
        <a:bodyPr/>
        <a:lstStyle/>
        <a:p>
          <a:pPr>
            <a:buFont typeface="+mj-lt"/>
            <a:buNone/>
          </a:pPr>
          <a:r>
            <a:rPr lang="it-IT" sz="1400" dirty="0">
              <a:latin typeface="Agency FB" panose="020B0503020202020204" pitchFamily="34" charset="0"/>
            </a:rPr>
            <a:t>3.F1-SOCRE</a:t>
          </a:r>
        </a:p>
      </dgm:t>
    </dgm:pt>
    <dgm:pt modelId="{64E04051-014B-4FB1-BCF5-301650DBD424}" type="parTrans" cxnId="{266754BB-BA24-42A5-BA46-4481EACEC8BC}">
      <dgm:prSet/>
      <dgm:spPr/>
      <dgm:t>
        <a:bodyPr/>
        <a:lstStyle/>
        <a:p>
          <a:endParaRPr lang="it-IT"/>
        </a:p>
      </dgm:t>
    </dgm:pt>
    <dgm:pt modelId="{AF3FFA4B-0593-4654-AEE9-38316F561FE7}" type="sibTrans" cxnId="{266754BB-BA24-42A5-BA46-4481EACEC8BC}">
      <dgm:prSet/>
      <dgm:spPr/>
      <dgm:t>
        <a:bodyPr/>
        <a:lstStyle/>
        <a:p>
          <a:endParaRPr lang="it-IT"/>
        </a:p>
      </dgm:t>
    </dgm:pt>
    <dgm:pt modelId="{72E2DBDC-EA45-4016-9F97-B9F9754B7F6A}">
      <dgm:prSet phldrT="[Testo]" custT="1"/>
      <dgm:spPr/>
      <dgm:t>
        <a:bodyPr/>
        <a:lstStyle/>
        <a:p>
          <a:pPr>
            <a:buFont typeface="+mj-lt"/>
            <a:buNone/>
          </a:pPr>
          <a:endParaRPr lang="it-IT" sz="1400" dirty="0">
            <a:latin typeface="Agency FB" panose="020B0503020202020204" pitchFamily="34" charset="0"/>
          </a:endParaRPr>
        </a:p>
      </dgm:t>
    </dgm:pt>
    <dgm:pt modelId="{3A68B001-3629-474A-ACB0-C7C603AB39E8}" type="parTrans" cxnId="{18D2C1EE-FD4D-4359-BE8D-56E317C5FC2A}">
      <dgm:prSet/>
      <dgm:spPr/>
      <dgm:t>
        <a:bodyPr/>
        <a:lstStyle/>
        <a:p>
          <a:endParaRPr lang="it-IT"/>
        </a:p>
      </dgm:t>
    </dgm:pt>
    <dgm:pt modelId="{BC405658-F211-403E-8FC3-325CDF3885AE}" type="sibTrans" cxnId="{18D2C1EE-FD4D-4359-BE8D-56E317C5FC2A}">
      <dgm:prSet/>
      <dgm:spPr/>
      <dgm:t>
        <a:bodyPr/>
        <a:lstStyle/>
        <a:p>
          <a:endParaRPr lang="it-IT"/>
        </a:p>
      </dgm:t>
    </dgm:pt>
    <dgm:pt modelId="{353F638E-9E57-4E42-BCC3-67CE05E779F9}">
      <dgm:prSet phldrT="[Testo]" custT="1"/>
      <dgm:spPr/>
      <dgm:t>
        <a:bodyPr/>
        <a:lstStyle/>
        <a:p>
          <a:r>
            <a:rPr lang="it-IT" sz="1400" dirty="0">
              <a:latin typeface="Agency FB" panose="020B0503020202020204" pitchFamily="34" charset="0"/>
            </a:rPr>
            <a:t>EPOCHS : 50</a:t>
          </a:r>
        </a:p>
      </dgm:t>
    </dgm:pt>
    <dgm:pt modelId="{1B780974-E4E6-4CCA-B071-1C2D61C8849A}" type="parTrans" cxnId="{B1185D52-8256-42A4-8F18-B8E58CCE4259}">
      <dgm:prSet/>
      <dgm:spPr/>
      <dgm:t>
        <a:bodyPr/>
        <a:lstStyle/>
        <a:p>
          <a:endParaRPr lang="it-IT"/>
        </a:p>
      </dgm:t>
    </dgm:pt>
    <dgm:pt modelId="{BDEB4536-167E-4233-ABC1-EF5B5B859E97}" type="sibTrans" cxnId="{B1185D52-8256-42A4-8F18-B8E58CCE4259}">
      <dgm:prSet/>
      <dgm:spPr/>
      <dgm:t>
        <a:bodyPr/>
        <a:lstStyle/>
        <a:p>
          <a:endParaRPr lang="it-IT"/>
        </a:p>
      </dgm:t>
    </dgm:pt>
    <dgm:pt modelId="{0FE1CE1D-5C5C-48E7-B7BE-0187E3805416}">
      <dgm:prSet phldrT="[Testo]" custT="1"/>
      <dgm:spPr/>
      <dgm:t>
        <a:bodyPr/>
        <a:lstStyle/>
        <a:p>
          <a:r>
            <a:rPr lang="it-IT" sz="1400" dirty="0">
              <a:latin typeface="Agency FB" panose="020B0503020202020204" pitchFamily="34" charset="0"/>
            </a:rPr>
            <a:t>INPUT WINDOW LENGHT: 600</a:t>
          </a:r>
        </a:p>
      </dgm:t>
    </dgm:pt>
    <dgm:pt modelId="{A5BDA2E0-2D9B-4111-BC73-89E6DC6F5E91}" type="parTrans" cxnId="{3027C4D4-D2E7-47F7-B509-95F342FFC4BC}">
      <dgm:prSet/>
      <dgm:spPr/>
      <dgm:t>
        <a:bodyPr/>
        <a:lstStyle/>
        <a:p>
          <a:endParaRPr lang="it-IT"/>
        </a:p>
      </dgm:t>
    </dgm:pt>
    <dgm:pt modelId="{E5308E0B-6549-4AFF-BF53-646AC3092A36}" type="sibTrans" cxnId="{3027C4D4-D2E7-47F7-B509-95F342FFC4BC}">
      <dgm:prSet/>
      <dgm:spPr/>
      <dgm:t>
        <a:bodyPr/>
        <a:lstStyle/>
        <a:p>
          <a:endParaRPr lang="it-IT"/>
        </a:p>
      </dgm:t>
    </dgm:pt>
    <dgm:pt modelId="{539E165B-12C2-4C0F-B4B7-F34448198048}">
      <dgm:prSet phldrT="[Testo]" custT="1"/>
      <dgm:spPr/>
      <dgm:t>
        <a:bodyPr/>
        <a:lstStyle/>
        <a:p>
          <a:r>
            <a:rPr lang="it-IT" sz="1400" dirty="0">
              <a:latin typeface="Agency FB" panose="020B0503020202020204" pitchFamily="34" charset="0"/>
            </a:rPr>
            <a:t>OTTIMIZZATORE: ADAM </a:t>
          </a:r>
        </a:p>
      </dgm:t>
    </dgm:pt>
    <dgm:pt modelId="{3662D6B7-9B74-43E3-8FD3-0A988AE02951}" type="parTrans" cxnId="{75319817-09CB-4B72-9AE4-E4521492DB6C}">
      <dgm:prSet/>
      <dgm:spPr/>
      <dgm:t>
        <a:bodyPr/>
        <a:lstStyle/>
        <a:p>
          <a:endParaRPr lang="it-IT"/>
        </a:p>
      </dgm:t>
    </dgm:pt>
    <dgm:pt modelId="{DDDB47C5-1087-442D-A1A2-ECD72C866321}" type="sibTrans" cxnId="{75319817-09CB-4B72-9AE4-E4521492DB6C}">
      <dgm:prSet/>
      <dgm:spPr/>
      <dgm:t>
        <a:bodyPr/>
        <a:lstStyle/>
        <a:p>
          <a:endParaRPr lang="it-IT"/>
        </a:p>
      </dgm:t>
    </dgm:pt>
    <dgm:pt modelId="{8FBCD82C-D676-4396-A0DD-24B90231B738}">
      <dgm:prSet phldrT="[Testo]" custT="1"/>
      <dgm:spPr/>
      <dgm:t>
        <a:bodyPr/>
        <a:lstStyle/>
        <a:p>
          <a:r>
            <a:rPr lang="it-IT" sz="1400" dirty="0">
              <a:latin typeface="Agency FB" panose="020B0503020202020204" pitchFamily="34" charset="0"/>
            </a:rPr>
            <a:t>LEARNING RATE : 0,01</a:t>
          </a:r>
        </a:p>
      </dgm:t>
    </dgm:pt>
    <dgm:pt modelId="{75A93D7C-A40C-4A0D-AD2F-5A66FD6AA50B}" type="parTrans" cxnId="{F91F99B3-8DDA-405C-9784-D3806DEAD152}">
      <dgm:prSet/>
      <dgm:spPr/>
      <dgm:t>
        <a:bodyPr/>
        <a:lstStyle/>
        <a:p>
          <a:endParaRPr lang="it-IT"/>
        </a:p>
      </dgm:t>
    </dgm:pt>
    <dgm:pt modelId="{3F00DBFF-D92C-473F-8318-CF10CEDF82DE}" type="sibTrans" cxnId="{F91F99B3-8DDA-405C-9784-D3806DEAD152}">
      <dgm:prSet/>
      <dgm:spPr/>
      <dgm:t>
        <a:bodyPr/>
        <a:lstStyle/>
        <a:p>
          <a:endParaRPr lang="it-IT"/>
        </a:p>
      </dgm:t>
    </dgm:pt>
    <dgm:pt modelId="{71DB9915-B417-4FD8-9341-09386929B978}">
      <dgm:prSet phldrT="[Testo]" custT="1"/>
      <dgm:spPr/>
      <dgm:t>
        <a:bodyPr/>
        <a:lstStyle/>
        <a:p>
          <a:r>
            <a:rPr lang="it-IT" sz="1400" dirty="0">
              <a:latin typeface="Agency FB" panose="020B0503020202020204" pitchFamily="34" charset="0"/>
            </a:rPr>
            <a:t>EARLY STOPPING : PATIENCE = 10</a:t>
          </a:r>
        </a:p>
      </dgm:t>
    </dgm:pt>
    <dgm:pt modelId="{D1E9F483-15F4-461D-A70D-6DFECC213AAC}" type="parTrans" cxnId="{6E4F6C4F-BA80-4D25-8397-D814DAE2ED2E}">
      <dgm:prSet/>
      <dgm:spPr/>
      <dgm:t>
        <a:bodyPr/>
        <a:lstStyle/>
        <a:p>
          <a:endParaRPr lang="it-IT"/>
        </a:p>
      </dgm:t>
    </dgm:pt>
    <dgm:pt modelId="{1661ECC7-1E04-4AB2-B8DC-A04C8B09B3E7}" type="sibTrans" cxnId="{6E4F6C4F-BA80-4D25-8397-D814DAE2ED2E}">
      <dgm:prSet/>
      <dgm:spPr/>
      <dgm:t>
        <a:bodyPr/>
        <a:lstStyle/>
        <a:p>
          <a:endParaRPr lang="it-IT"/>
        </a:p>
      </dgm:t>
    </dgm:pt>
    <dgm:pt modelId="{2B623336-6E49-4B4B-808F-E8A57CA44BCB}">
      <dgm:prSet phldrT="[Testo]" custT="1"/>
      <dgm:spPr/>
      <dgm:t>
        <a:bodyPr/>
        <a:lstStyle/>
        <a:p>
          <a:r>
            <a:rPr lang="it-IT">
              <a:noFill/>
            </a:rPr>
            <a:t> </a:t>
          </a:r>
        </a:p>
      </dgm:t>
    </dgm:pt>
    <dgm:pt modelId="{F090ACE6-E015-4A1C-91A3-49A310F770D9}" type="parTrans" cxnId="{4F65CD39-8BBC-42A1-A443-B2BBF744AF09}">
      <dgm:prSet/>
      <dgm:spPr/>
      <dgm:t>
        <a:bodyPr/>
        <a:lstStyle/>
        <a:p>
          <a:endParaRPr lang="it-IT"/>
        </a:p>
      </dgm:t>
    </dgm:pt>
    <dgm:pt modelId="{FF5A6B77-94C7-43A6-BA39-9790E2DDF6B9}" type="sibTrans" cxnId="{4F65CD39-8BBC-42A1-A443-B2BBF744AF09}">
      <dgm:prSet/>
      <dgm:spPr/>
      <dgm:t>
        <a:bodyPr/>
        <a:lstStyle/>
        <a:p>
          <a:endParaRPr lang="it-IT"/>
        </a:p>
      </dgm:t>
    </dgm:pt>
    <dgm:pt modelId="{3FC77861-54BF-4349-AB39-C9573FDCCE08}" type="pres">
      <dgm:prSet presAssocID="{474481C6-51F1-42A1-95C4-4A015D279EFC}" presName="Name0" presStyleCnt="0">
        <dgm:presLayoutVars>
          <dgm:dir/>
          <dgm:animLvl val="lvl"/>
          <dgm:resizeHandles val="exact"/>
        </dgm:presLayoutVars>
      </dgm:prSet>
      <dgm:spPr/>
    </dgm:pt>
    <dgm:pt modelId="{680F8520-760F-43C7-9282-4EB9B147627B}" type="pres">
      <dgm:prSet presAssocID="{8F2CD075-799C-47BC-BB1A-BE986B1F011D}" presName="linNode" presStyleCnt="0"/>
      <dgm:spPr/>
    </dgm:pt>
    <dgm:pt modelId="{D70CDE8C-FEB7-4D88-AEDE-325537B74B2C}" type="pres">
      <dgm:prSet presAssocID="{8F2CD075-799C-47BC-BB1A-BE986B1F011D}" presName="parentText" presStyleLbl="node1" presStyleIdx="0" presStyleCnt="3">
        <dgm:presLayoutVars>
          <dgm:chMax val="1"/>
          <dgm:bulletEnabled val="1"/>
        </dgm:presLayoutVars>
      </dgm:prSet>
      <dgm:spPr/>
    </dgm:pt>
    <dgm:pt modelId="{8F4A69C4-BE51-4814-A545-33D7B06522CC}" type="pres">
      <dgm:prSet presAssocID="{8F2CD075-799C-47BC-BB1A-BE986B1F011D}" presName="descendantText" presStyleLbl="alignAccFollowNode1" presStyleIdx="0" presStyleCnt="3" custScaleY="126895">
        <dgm:presLayoutVars>
          <dgm:bulletEnabled val="1"/>
        </dgm:presLayoutVars>
      </dgm:prSet>
      <dgm:spPr/>
    </dgm:pt>
    <dgm:pt modelId="{A83BA081-DE4D-4F07-9E42-BD22F2EC769B}" type="pres">
      <dgm:prSet presAssocID="{93F1B9B9-D677-408F-A01D-16C2118506C6}" presName="sp" presStyleCnt="0"/>
      <dgm:spPr/>
    </dgm:pt>
    <dgm:pt modelId="{2C4E9739-AB21-4340-8B0B-E0F9C8B9804C}" type="pres">
      <dgm:prSet presAssocID="{A2B941B8-F04B-44DD-A09B-351176CA1197}" presName="linNode" presStyleCnt="0"/>
      <dgm:spPr/>
    </dgm:pt>
    <dgm:pt modelId="{C99E4A88-5C87-493C-92AA-D21817BBB972}" type="pres">
      <dgm:prSet presAssocID="{A2B941B8-F04B-44DD-A09B-351176CA1197}" presName="parentText" presStyleLbl="node1" presStyleIdx="1" presStyleCnt="3">
        <dgm:presLayoutVars>
          <dgm:chMax val="1"/>
          <dgm:bulletEnabled val="1"/>
        </dgm:presLayoutVars>
      </dgm:prSet>
      <dgm:spPr/>
    </dgm:pt>
    <dgm:pt modelId="{2235AB8C-E4A1-4FE6-BE21-59BFA0B6CBC2}" type="pres">
      <dgm:prSet presAssocID="{A2B941B8-F04B-44DD-A09B-351176CA1197}" presName="descendantText" presStyleLbl="alignAccFollowNode1" presStyleIdx="1" presStyleCnt="3" custScaleY="113939">
        <dgm:presLayoutVars>
          <dgm:bulletEnabled val="1"/>
        </dgm:presLayoutVars>
      </dgm:prSet>
      <dgm:spPr/>
    </dgm:pt>
    <dgm:pt modelId="{117F398D-74AD-4972-ABC3-D99E192F6139}" type="pres">
      <dgm:prSet presAssocID="{C3D7E4C1-8400-4BC8-8760-E42705BF43C0}" presName="sp" presStyleCnt="0"/>
      <dgm:spPr/>
    </dgm:pt>
    <dgm:pt modelId="{E72D7855-6FFC-49CF-AE8F-582396B0CA4B}" type="pres">
      <dgm:prSet presAssocID="{1A20E25B-F171-466F-8DA5-86B43A275341}" presName="linNode" presStyleCnt="0"/>
      <dgm:spPr/>
    </dgm:pt>
    <dgm:pt modelId="{F493C44D-AD72-4CF2-8EBB-7C9DC6974B46}" type="pres">
      <dgm:prSet presAssocID="{1A20E25B-F171-466F-8DA5-86B43A275341}" presName="parentText" presStyleLbl="node1" presStyleIdx="2" presStyleCnt="3">
        <dgm:presLayoutVars>
          <dgm:chMax val="1"/>
          <dgm:bulletEnabled val="1"/>
        </dgm:presLayoutVars>
      </dgm:prSet>
      <dgm:spPr/>
    </dgm:pt>
    <dgm:pt modelId="{25569947-E899-4FFB-87BD-49991A73C6D2}" type="pres">
      <dgm:prSet presAssocID="{1A20E25B-F171-466F-8DA5-86B43A275341}" presName="descendantText" presStyleLbl="alignAccFollowNode1" presStyleIdx="2" presStyleCnt="3" custScaleY="139370">
        <dgm:presLayoutVars>
          <dgm:bulletEnabled val="1"/>
        </dgm:presLayoutVars>
      </dgm:prSet>
      <dgm:spPr/>
    </dgm:pt>
  </dgm:ptLst>
  <dgm:cxnLst>
    <dgm:cxn modelId="{A7547D11-823D-4315-8475-0B7232745FF5}" srcId="{1A20E25B-F171-466F-8DA5-86B43A275341}" destId="{B18A4A46-EA1B-4E81-8628-42E804B9ED24}" srcOrd="0" destOrd="0" parTransId="{AC164B04-CA34-4081-814D-FA2DC1147AF2}" sibTransId="{04023CE6-CF57-4E8A-85A6-33047EEF960E}"/>
    <dgm:cxn modelId="{25838B13-6D68-4BDC-A4B5-F240A42873B5}" type="presOf" srcId="{D7806BDE-D9A8-48EF-8306-CE0A347DB53D}" destId="{25569947-E899-4FFB-87BD-49991A73C6D2}" srcOrd="0" destOrd="1" presId="urn:microsoft.com/office/officeart/2005/8/layout/vList5"/>
    <dgm:cxn modelId="{5F571A14-6B65-44A7-B81F-859F39F16FAC}" type="presOf" srcId="{8F2CD075-799C-47BC-BB1A-BE986B1F011D}" destId="{D70CDE8C-FEB7-4D88-AEDE-325537B74B2C}" srcOrd="0" destOrd="0" presId="urn:microsoft.com/office/officeart/2005/8/layout/vList5"/>
    <dgm:cxn modelId="{75319817-09CB-4B72-9AE4-E4521492DB6C}" srcId="{1A20E25B-F171-466F-8DA5-86B43A275341}" destId="{539E165B-12C2-4C0F-B4B7-F34448198048}" srcOrd="4" destOrd="0" parTransId="{3662D6B7-9B74-43E3-8FD3-0A988AE02951}" sibTransId="{DDDB47C5-1087-442D-A1A2-ECD72C866321}"/>
    <dgm:cxn modelId="{1EC8F820-D8A4-4287-8CF6-1CDF95200F04}" type="presOf" srcId="{A2B941B8-F04B-44DD-A09B-351176CA1197}" destId="{C99E4A88-5C87-493C-92AA-D21817BBB972}" srcOrd="0" destOrd="0" presId="urn:microsoft.com/office/officeart/2005/8/layout/vList5"/>
    <dgm:cxn modelId="{8FAFF726-0B82-40F4-AB53-087E98A265D5}" type="presOf" srcId="{906917DA-9780-4FAB-83E1-4CEA42CA963B}" destId="{2235AB8C-E4A1-4FE6-BE21-59BFA0B6CBC2}" srcOrd="0" destOrd="1" presId="urn:microsoft.com/office/officeart/2005/8/layout/vList5"/>
    <dgm:cxn modelId="{8992FF2C-F878-4B68-8792-21A36E6C0236}" type="presOf" srcId="{E2331EB2-B443-44B5-A35D-7E10C008B3DB}" destId="{8F4A69C4-BE51-4814-A545-33D7B06522CC}" srcOrd="0" destOrd="0" presId="urn:microsoft.com/office/officeart/2005/8/layout/vList5"/>
    <dgm:cxn modelId="{07072531-0EC4-421F-85D3-D5B6C5A23FC9}" type="presOf" srcId="{B18A4A46-EA1B-4E81-8628-42E804B9ED24}" destId="{25569947-E899-4FFB-87BD-49991A73C6D2}" srcOrd="0" destOrd="0" presId="urn:microsoft.com/office/officeart/2005/8/layout/vList5"/>
    <dgm:cxn modelId="{8BC12333-1337-428A-B77F-4478F8AF3E6A}" type="presOf" srcId="{C8A469BB-F2D4-4E0E-B3D7-78BA283DE66D}" destId="{2235AB8C-E4A1-4FE6-BE21-59BFA0B6CBC2}" srcOrd="0" destOrd="2" presId="urn:microsoft.com/office/officeart/2005/8/layout/vList5"/>
    <dgm:cxn modelId="{4F65CD39-8BBC-42A1-A443-B2BBF744AF09}" srcId="{8F2CD075-799C-47BC-BB1A-BE986B1F011D}" destId="{2B623336-6E49-4B4B-808F-E8A57CA44BCB}" srcOrd="2" destOrd="0" parTransId="{F090ACE6-E015-4A1C-91A3-49A310F770D9}" sibTransId="{FF5A6B77-94C7-43A6-BA39-9790E2DDF6B9}"/>
    <dgm:cxn modelId="{75DEBC3F-9DFA-4836-BF1E-8F85D45D1789}" type="presOf" srcId="{539E165B-12C2-4C0F-B4B7-F34448198048}" destId="{25569947-E899-4FFB-87BD-49991A73C6D2}" srcOrd="0" destOrd="4" presId="urn:microsoft.com/office/officeart/2005/8/layout/vList5"/>
    <dgm:cxn modelId="{4847825C-73A2-4251-9C7B-48B03D2C5C90}" srcId="{A2B941B8-F04B-44DD-A09B-351176CA1197}" destId="{40871D77-D2A6-4AE4-9A7F-0C61A02FE673}" srcOrd="0" destOrd="0" parTransId="{21025EE8-1B9F-4711-84B4-915EC38934E7}" sibTransId="{70AA583A-0D51-4163-970A-362B684D7570}"/>
    <dgm:cxn modelId="{5A777961-FE47-46BB-B7BF-A64944876E88}" type="presOf" srcId="{0FE1CE1D-5C5C-48E7-B7BE-0187E3805416}" destId="{25569947-E899-4FFB-87BD-49991A73C6D2}" srcOrd="0" destOrd="3" presId="urn:microsoft.com/office/officeart/2005/8/layout/vList5"/>
    <dgm:cxn modelId="{87145166-8BBB-4B5C-BA5F-22B788842443}" srcId="{A2B941B8-F04B-44DD-A09B-351176CA1197}" destId="{906917DA-9780-4FAB-83E1-4CEA42CA963B}" srcOrd="1" destOrd="0" parTransId="{1E00499B-0500-429E-B296-A3A1BD8AE6EC}" sibTransId="{F3A18E63-C2CF-4994-AD89-34178EC4739A}"/>
    <dgm:cxn modelId="{6E4F6C4F-BA80-4D25-8397-D814DAE2ED2E}" srcId="{1A20E25B-F171-466F-8DA5-86B43A275341}" destId="{71DB9915-B417-4FD8-9341-09386929B978}" srcOrd="6" destOrd="0" parTransId="{D1E9F483-15F4-461D-A70D-6DFECC213AAC}" sibTransId="{1661ECC7-1E04-4AB2-B8DC-A04C8B09B3E7}"/>
    <dgm:cxn modelId="{2CCC4D70-CFDC-4A27-9B90-32F67EF2816E}" srcId="{474481C6-51F1-42A1-95C4-4A015D279EFC}" destId="{A2B941B8-F04B-44DD-A09B-351176CA1197}" srcOrd="1" destOrd="0" parTransId="{E2BAF8E4-D59A-403C-A62A-76B19A069BCE}" sibTransId="{C3D7E4C1-8400-4BC8-8760-E42705BF43C0}"/>
    <dgm:cxn modelId="{B1185D52-8256-42A4-8F18-B8E58CCE4259}" srcId="{1A20E25B-F171-466F-8DA5-86B43A275341}" destId="{353F638E-9E57-4E42-BCC3-67CE05E779F9}" srcOrd="2" destOrd="0" parTransId="{1B780974-E4E6-4CCA-B071-1C2D61C8849A}" sibTransId="{BDEB4536-167E-4233-ABC1-EF5B5B859E97}"/>
    <dgm:cxn modelId="{7AED907B-602F-4D33-BAB5-020E9EC14D45}" srcId="{474481C6-51F1-42A1-95C4-4A015D279EFC}" destId="{8F2CD075-799C-47BC-BB1A-BE986B1F011D}" srcOrd="0" destOrd="0" parTransId="{DD166EB7-6324-4382-A81B-191E3E4AA108}" sibTransId="{93F1B9B9-D677-408F-A01D-16C2118506C6}"/>
    <dgm:cxn modelId="{B2FC297F-B320-4800-B75E-C2FE401C7679}" type="presOf" srcId="{8FBCD82C-D676-4396-A0DD-24B90231B738}" destId="{25569947-E899-4FFB-87BD-49991A73C6D2}" srcOrd="0" destOrd="5" presId="urn:microsoft.com/office/officeart/2005/8/layout/vList5"/>
    <dgm:cxn modelId="{E462A681-94D4-4780-BC3D-EF662C939F77}" type="presOf" srcId="{353F638E-9E57-4E42-BCC3-67CE05E779F9}" destId="{25569947-E899-4FFB-87BD-49991A73C6D2}" srcOrd="0" destOrd="2" presId="urn:microsoft.com/office/officeart/2005/8/layout/vList5"/>
    <dgm:cxn modelId="{ADC76E92-422B-43B9-8E49-9DFCC9E53FD6}" srcId="{8F2CD075-799C-47BC-BB1A-BE986B1F011D}" destId="{53DF2DC6-A7C2-4618-85D0-A8401763CE18}" srcOrd="1" destOrd="0" parTransId="{3D00FB61-14BC-43D9-8830-2C2143341F65}" sibTransId="{F9583B1A-5DBD-47FF-BC4E-47AFE66F4C2F}"/>
    <dgm:cxn modelId="{32629595-4F79-449E-8914-FD4B924F4DCC}" type="presOf" srcId="{71DB9915-B417-4FD8-9341-09386929B978}" destId="{25569947-E899-4FFB-87BD-49991A73C6D2}" srcOrd="0" destOrd="6" presId="urn:microsoft.com/office/officeart/2005/8/layout/vList5"/>
    <dgm:cxn modelId="{8E9F4BA3-6AA4-4B91-B62C-1CA8E0E3AB82}" type="presOf" srcId="{474481C6-51F1-42A1-95C4-4A015D279EFC}" destId="{3FC77861-54BF-4349-AB39-C9573FDCCE08}" srcOrd="0" destOrd="0" presId="urn:microsoft.com/office/officeart/2005/8/layout/vList5"/>
    <dgm:cxn modelId="{B0D66EA4-F2E7-4DC2-81FB-59668987CDE7}" type="presOf" srcId="{40871D77-D2A6-4AE4-9A7F-0C61A02FE673}" destId="{2235AB8C-E4A1-4FE6-BE21-59BFA0B6CBC2}" srcOrd="0" destOrd="0" presId="urn:microsoft.com/office/officeart/2005/8/layout/vList5"/>
    <dgm:cxn modelId="{E380DEA8-E583-4CF8-8877-620FC793E99B}" type="presOf" srcId="{1A20E25B-F171-466F-8DA5-86B43A275341}" destId="{F493C44D-AD72-4CF2-8EBB-7C9DC6974B46}" srcOrd="0" destOrd="0" presId="urn:microsoft.com/office/officeart/2005/8/layout/vList5"/>
    <dgm:cxn modelId="{2A2206AD-C65B-4055-84F5-6993B2A06DD4}" srcId="{1A20E25B-F171-466F-8DA5-86B43A275341}" destId="{D7806BDE-D9A8-48EF-8306-CE0A347DB53D}" srcOrd="1" destOrd="0" parTransId="{AFDE00AE-FD0C-4FC3-B172-C8A59FE146DA}" sibTransId="{EE8A692F-78F6-42E9-9AD7-FB9C2C7D52A7}"/>
    <dgm:cxn modelId="{F91F99B3-8DDA-405C-9784-D3806DEAD152}" srcId="{1A20E25B-F171-466F-8DA5-86B43A275341}" destId="{8FBCD82C-D676-4396-A0DD-24B90231B738}" srcOrd="5" destOrd="0" parTransId="{75A93D7C-A40C-4A0D-AD2F-5A66FD6AA50B}" sibTransId="{3F00DBFF-D92C-473F-8318-CF10CEDF82DE}"/>
    <dgm:cxn modelId="{CA5BC0B5-38CE-4297-8EC1-B85294D92087}" type="presOf" srcId="{53DF2DC6-A7C2-4618-85D0-A8401763CE18}" destId="{8F4A69C4-BE51-4814-A545-33D7B06522CC}" srcOrd="0" destOrd="1" presId="urn:microsoft.com/office/officeart/2005/8/layout/vList5"/>
    <dgm:cxn modelId="{266754BB-BA24-42A5-BA46-4481EACEC8BC}" srcId="{A2B941B8-F04B-44DD-A09B-351176CA1197}" destId="{C8A469BB-F2D4-4E0E-B3D7-78BA283DE66D}" srcOrd="2" destOrd="0" parTransId="{64E04051-014B-4FB1-BCF5-301650DBD424}" sibTransId="{AF3FFA4B-0593-4654-AEE9-38316F561FE7}"/>
    <dgm:cxn modelId="{3368DBC6-C4CF-47DC-8F71-24F463B728AE}" srcId="{474481C6-51F1-42A1-95C4-4A015D279EFC}" destId="{1A20E25B-F171-466F-8DA5-86B43A275341}" srcOrd="2" destOrd="0" parTransId="{926A0A84-C917-4EA7-B626-82B98584927C}" sibTransId="{258FB10D-0978-42CB-ADEE-AEE324AD58A2}"/>
    <dgm:cxn modelId="{92DD9AD4-7997-4E42-9DEE-307DC8160AC2}" type="presOf" srcId="{2B623336-6E49-4B4B-808F-E8A57CA44BCB}" destId="{8F4A69C4-BE51-4814-A545-33D7B06522CC}" srcOrd="0" destOrd="2" presId="urn:microsoft.com/office/officeart/2005/8/layout/vList5"/>
    <dgm:cxn modelId="{3027C4D4-D2E7-47F7-B509-95F342FFC4BC}" srcId="{1A20E25B-F171-466F-8DA5-86B43A275341}" destId="{0FE1CE1D-5C5C-48E7-B7BE-0187E3805416}" srcOrd="3" destOrd="0" parTransId="{A5BDA2E0-2D9B-4111-BC73-89E6DC6F5E91}" sibTransId="{E5308E0B-6549-4AFF-BF53-646AC3092A36}"/>
    <dgm:cxn modelId="{18D2C1EE-FD4D-4359-BE8D-56E317C5FC2A}" srcId="{A2B941B8-F04B-44DD-A09B-351176CA1197}" destId="{72E2DBDC-EA45-4016-9F97-B9F9754B7F6A}" srcOrd="3" destOrd="0" parTransId="{3A68B001-3629-474A-ACB0-C7C603AB39E8}" sibTransId="{BC405658-F211-403E-8FC3-325CDF3885AE}"/>
    <dgm:cxn modelId="{3F4171F7-2926-4B4F-955F-2A9CC5C6A558}" type="presOf" srcId="{72E2DBDC-EA45-4016-9F97-B9F9754B7F6A}" destId="{2235AB8C-E4A1-4FE6-BE21-59BFA0B6CBC2}" srcOrd="0" destOrd="3" presId="urn:microsoft.com/office/officeart/2005/8/layout/vList5"/>
    <dgm:cxn modelId="{087515FC-20DA-4533-B7B0-424F91581D7F}" srcId="{8F2CD075-799C-47BC-BB1A-BE986B1F011D}" destId="{E2331EB2-B443-44B5-A35D-7E10C008B3DB}" srcOrd="0" destOrd="0" parTransId="{E0EF4ADE-8E8D-4924-9C12-5AF1C3AE8C11}" sibTransId="{773DD661-F259-445A-A875-3EFDA4634218}"/>
    <dgm:cxn modelId="{520176EF-97AF-48EE-98DB-6B43A878AAB2}" type="presParOf" srcId="{3FC77861-54BF-4349-AB39-C9573FDCCE08}" destId="{680F8520-760F-43C7-9282-4EB9B147627B}" srcOrd="0" destOrd="0" presId="urn:microsoft.com/office/officeart/2005/8/layout/vList5"/>
    <dgm:cxn modelId="{DD1B558D-6CF7-4330-BA5A-34087F1B4318}" type="presParOf" srcId="{680F8520-760F-43C7-9282-4EB9B147627B}" destId="{D70CDE8C-FEB7-4D88-AEDE-325537B74B2C}" srcOrd="0" destOrd="0" presId="urn:microsoft.com/office/officeart/2005/8/layout/vList5"/>
    <dgm:cxn modelId="{795ADE93-941B-48EF-AC81-599D8701DABE}" type="presParOf" srcId="{680F8520-760F-43C7-9282-4EB9B147627B}" destId="{8F4A69C4-BE51-4814-A545-33D7B06522CC}" srcOrd="1" destOrd="0" presId="urn:microsoft.com/office/officeart/2005/8/layout/vList5"/>
    <dgm:cxn modelId="{5210B887-6BDE-44E4-AE2E-7FA1ABE4C3F1}" type="presParOf" srcId="{3FC77861-54BF-4349-AB39-C9573FDCCE08}" destId="{A83BA081-DE4D-4F07-9E42-BD22F2EC769B}" srcOrd="1" destOrd="0" presId="urn:microsoft.com/office/officeart/2005/8/layout/vList5"/>
    <dgm:cxn modelId="{96EE2F0E-E0D4-4C94-B77A-9CEC29352C1C}" type="presParOf" srcId="{3FC77861-54BF-4349-AB39-C9573FDCCE08}" destId="{2C4E9739-AB21-4340-8B0B-E0F9C8B9804C}" srcOrd="2" destOrd="0" presId="urn:microsoft.com/office/officeart/2005/8/layout/vList5"/>
    <dgm:cxn modelId="{D567B690-B05A-4194-BE25-44D8B646F1A8}" type="presParOf" srcId="{2C4E9739-AB21-4340-8B0B-E0F9C8B9804C}" destId="{C99E4A88-5C87-493C-92AA-D21817BBB972}" srcOrd="0" destOrd="0" presId="urn:microsoft.com/office/officeart/2005/8/layout/vList5"/>
    <dgm:cxn modelId="{7B8143C1-0820-4140-B6F7-31CE1CE6BC74}" type="presParOf" srcId="{2C4E9739-AB21-4340-8B0B-E0F9C8B9804C}" destId="{2235AB8C-E4A1-4FE6-BE21-59BFA0B6CBC2}" srcOrd="1" destOrd="0" presId="urn:microsoft.com/office/officeart/2005/8/layout/vList5"/>
    <dgm:cxn modelId="{CE1179C0-69CC-45FC-922A-FA3F48F25AC3}" type="presParOf" srcId="{3FC77861-54BF-4349-AB39-C9573FDCCE08}" destId="{117F398D-74AD-4972-ABC3-D99E192F6139}" srcOrd="3" destOrd="0" presId="urn:microsoft.com/office/officeart/2005/8/layout/vList5"/>
    <dgm:cxn modelId="{021194AF-C7FC-4B5C-A3CE-3E30C8A3F93A}" type="presParOf" srcId="{3FC77861-54BF-4349-AB39-C9573FDCCE08}" destId="{E72D7855-6FFC-49CF-AE8F-582396B0CA4B}" srcOrd="4" destOrd="0" presId="urn:microsoft.com/office/officeart/2005/8/layout/vList5"/>
    <dgm:cxn modelId="{B3C68112-AC95-4EAD-8842-8F131C658C8B}" type="presParOf" srcId="{E72D7855-6FFC-49CF-AE8F-582396B0CA4B}" destId="{F493C44D-AD72-4CF2-8EBB-7C9DC6974B46}" srcOrd="0" destOrd="0" presId="urn:microsoft.com/office/officeart/2005/8/layout/vList5"/>
    <dgm:cxn modelId="{A524A5C7-3CAC-4AA1-A619-BAFEEA972647}" type="presParOf" srcId="{E72D7855-6FFC-49CF-AE8F-582396B0CA4B}" destId="{25569947-E899-4FFB-87BD-49991A73C6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626D21-04C9-4F32-9D08-AEE0E4B89D92}"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it-IT"/>
        </a:p>
      </dgm:t>
    </dgm:pt>
    <dgm:pt modelId="{0DCD88DC-071A-4C4E-A7E0-5863632F096C}">
      <dgm:prSet phldrT="[Testo]"/>
      <dgm:spPr/>
      <dgm:t>
        <a:bodyPr/>
        <a:lstStyle/>
        <a:p>
          <a:r>
            <a:rPr lang="it-IT" dirty="0"/>
            <a:t>KETTLE</a:t>
          </a:r>
        </a:p>
      </dgm:t>
    </dgm:pt>
    <dgm:pt modelId="{1447DE16-2919-462E-9B5E-86988868F4E1}" type="parTrans" cxnId="{4334F4FF-418D-402A-8701-AD1F99939B46}">
      <dgm:prSet/>
      <dgm:spPr/>
      <dgm:t>
        <a:bodyPr/>
        <a:lstStyle/>
        <a:p>
          <a:endParaRPr lang="it-IT"/>
        </a:p>
      </dgm:t>
    </dgm:pt>
    <dgm:pt modelId="{63E972DF-12D6-4DFA-B5E0-B359320E9FDA}" type="sibTrans" cxnId="{4334F4FF-418D-402A-8701-AD1F99939B46}">
      <dgm:prSet/>
      <dgm:spPr/>
      <dgm:t>
        <a:bodyPr/>
        <a:lstStyle/>
        <a:p>
          <a:endParaRPr lang="it-IT"/>
        </a:p>
      </dgm:t>
    </dgm:pt>
    <dgm:pt modelId="{89AF7106-A306-4031-92D3-9BFA341FF416}">
      <dgm:prSet phldrT="[Testo]"/>
      <dgm:spPr/>
      <dgm:t>
        <a:bodyPr/>
        <a:lstStyle/>
        <a:p>
          <a:r>
            <a:rPr lang="it-IT" dirty="0"/>
            <a:t>WASHING MACHINE</a:t>
          </a:r>
        </a:p>
      </dgm:t>
    </dgm:pt>
    <dgm:pt modelId="{4B005628-FEEB-48F1-AEA8-3C643F1FD681}" type="parTrans" cxnId="{306497D3-7888-473F-AA0F-B0FFED95C968}">
      <dgm:prSet/>
      <dgm:spPr/>
      <dgm:t>
        <a:bodyPr/>
        <a:lstStyle/>
        <a:p>
          <a:endParaRPr lang="it-IT"/>
        </a:p>
      </dgm:t>
    </dgm:pt>
    <dgm:pt modelId="{04140BF3-96CE-42FA-A8EA-8B0BCB6A5A8A}" type="sibTrans" cxnId="{306497D3-7888-473F-AA0F-B0FFED95C968}">
      <dgm:prSet/>
      <dgm:spPr/>
      <dgm:t>
        <a:bodyPr/>
        <a:lstStyle/>
        <a:p>
          <a:endParaRPr lang="it-IT"/>
        </a:p>
      </dgm:t>
    </dgm:pt>
    <dgm:pt modelId="{633DA051-F9F3-466D-B90E-12EE5AE5EE18}">
      <dgm:prSet phldrT="[Testo]"/>
      <dgm:spPr/>
      <dgm:t>
        <a:bodyPr/>
        <a:lstStyle/>
        <a:p>
          <a:r>
            <a:rPr lang="it-IT" dirty="0"/>
            <a:t>FRIDGE</a:t>
          </a:r>
        </a:p>
      </dgm:t>
    </dgm:pt>
    <dgm:pt modelId="{B5B8C616-2D81-4905-80F4-742686E5DB00}" type="parTrans" cxnId="{E64F938E-249A-47C5-9749-F95C068D7292}">
      <dgm:prSet/>
      <dgm:spPr/>
      <dgm:t>
        <a:bodyPr/>
        <a:lstStyle/>
        <a:p>
          <a:endParaRPr lang="it-IT"/>
        </a:p>
      </dgm:t>
    </dgm:pt>
    <dgm:pt modelId="{250A2539-49AD-42BB-A84E-94DFFE7AC08D}" type="sibTrans" cxnId="{E64F938E-249A-47C5-9749-F95C068D7292}">
      <dgm:prSet/>
      <dgm:spPr/>
      <dgm:t>
        <a:bodyPr/>
        <a:lstStyle/>
        <a:p>
          <a:endParaRPr lang="it-IT"/>
        </a:p>
      </dgm:t>
    </dgm:pt>
    <dgm:pt modelId="{20173380-9215-40DA-8111-051C379B626D}">
      <dgm:prSet phldrT="[Testo]"/>
      <dgm:spPr/>
      <dgm:t>
        <a:bodyPr/>
        <a:lstStyle/>
        <a:p>
          <a:r>
            <a:rPr lang="it-IT" dirty="0"/>
            <a:t>MICROWAVE</a:t>
          </a:r>
        </a:p>
      </dgm:t>
    </dgm:pt>
    <dgm:pt modelId="{1B50F3D2-9863-425B-829B-DD3FD60864A3}" type="parTrans" cxnId="{9713D80B-6704-48BE-8F22-51477A576140}">
      <dgm:prSet/>
      <dgm:spPr/>
      <dgm:t>
        <a:bodyPr/>
        <a:lstStyle/>
        <a:p>
          <a:endParaRPr lang="it-IT"/>
        </a:p>
      </dgm:t>
    </dgm:pt>
    <dgm:pt modelId="{67BD9B7F-848F-4D1B-8176-4B57272820AF}" type="sibTrans" cxnId="{9713D80B-6704-48BE-8F22-51477A576140}">
      <dgm:prSet/>
      <dgm:spPr/>
      <dgm:t>
        <a:bodyPr/>
        <a:lstStyle/>
        <a:p>
          <a:endParaRPr lang="it-IT"/>
        </a:p>
      </dgm:t>
    </dgm:pt>
    <dgm:pt modelId="{3729AB78-0A36-4CB8-B67F-138C61B4DCF0}">
      <dgm:prSet phldrT="[Testo]"/>
      <dgm:spPr/>
      <dgm:t>
        <a:bodyPr/>
        <a:lstStyle/>
        <a:p>
          <a:r>
            <a:rPr lang="it-IT" dirty="0"/>
            <a:t>DISHWAHER</a:t>
          </a:r>
        </a:p>
      </dgm:t>
    </dgm:pt>
    <dgm:pt modelId="{6D23794E-6CBA-4686-A4CC-65DE498217CF}" type="parTrans" cxnId="{9E011699-051D-4BBC-863A-2498D2B64A54}">
      <dgm:prSet/>
      <dgm:spPr/>
      <dgm:t>
        <a:bodyPr/>
        <a:lstStyle/>
        <a:p>
          <a:endParaRPr lang="it-IT"/>
        </a:p>
      </dgm:t>
    </dgm:pt>
    <dgm:pt modelId="{5B770700-F1DF-4614-9EE5-1F5EA0B4200B}" type="sibTrans" cxnId="{9E011699-051D-4BBC-863A-2498D2B64A54}">
      <dgm:prSet/>
      <dgm:spPr/>
      <dgm:t>
        <a:bodyPr/>
        <a:lstStyle/>
        <a:p>
          <a:endParaRPr lang="it-IT"/>
        </a:p>
      </dgm:t>
    </dgm:pt>
    <dgm:pt modelId="{CBD316C0-EA36-4044-A8AC-A1F055DFE0B5}" type="pres">
      <dgm:prSet presAssocID="{CF626D21-04C9-4F32-9D08-AEE0E4B89D92}" presName="cycle" presStyleCnt="0">
        <dgm:presLayoutVars>
          <dgm:dir/>
          <dgm:resizeHandles val="exact"/>
        </dgm:presLayoutVars>
      </dgm:prSet>
      <dgm:spPr/>
    </dgm:pt>
    <dgm:pt modelId="{4C77E90A-2BE0-497F-B0FA-FEA09ED752B9}" type="pres">
      <dgm:prSet presAssocID="{0DCD88DC-071A-4C4E-A7E0-5863632F096C}" presName="node" presStyleLbl="node1" presStyleIdx="0" presStyleCnt="5">
        <dgm:presLayoutVars>
          <dgm:bulletEnabled val="1"/>
        </dgm:presLayoutVars>
      </dgm:prSet>
      <dgm:spPr/>
    </dgm:pt>
    <dgm:pt modelId="{12C4962A-BE5E-4651-AA88-A9147D55C87F}" type="pres">
      <dgm:prSet presAssocID="{0DCD88DC-071A-4C4E-A7E0-5863632F096C}" presName="spNode" presStyleCnt="0"/>
      <dgm:spPr/>
    </dgm:pt>
    <dgm:pt modelId="{D86F2CBA-E678-4922-B8B2-41CE935C5246}" type="pres">
      <dgm:prSet presAssocID="{63E972DF-12D6-4DFA-B5E0-B359320E9FDA}" presName="sibTrans" presStyleLbl="sibTrans1D1" presStyleIdx="0" presStyleCnt="5"/>
      <dgm:spPr/>
    </dgm:pt>
    <dgm:pt modelId="{CEE691DA-1E43-44CC-A99F-1440881BC7E8}" type="pres">
      <dgm:prSet presAssocID="{89AF7106-A306-4031-92D3-9BFA341FF416}" presName="node" presStyleLbl="node1" presStyleIdx="1" presStyleCnt="5">
        <dgm:presLayoutVars>
          <dgm:bulletEnabled val="1"/>
        </dgm:presLayoutVars>
      </dgm:prSet>
      <dgm:spPr/>
    </dgm:pt>
    <dgm:pt modelId="{9E25D78A-1B6C-4B59-A137-66C61D802965}" type="pres">
      <dgm:prSet presAssocID="{89AF7106-A306-4031-92D3-9BFA341FF416}" presName="spNode" presStyleCnt="0"/>
      <dgm:spPr/>
    </dgm:pt>
    <dgm:pt modelId="{8371A7A7-49AD-49FB-B028-B983C8C2ED34}" type="pres">
      <dgm:prSet presAssocID="{04140BF3-96CE-42FA-A8EA-8B0BCB6A5A8A}" presName="sibTrans" presStyleLbl="sibTrans1D1" presStyleIdx="1" presStyleCnt="5"/>
      <dgm:spPr/>
    </dgm:pt>
    <dgm:pt modelId="{8986702F-3210-4FA7-90F6-FF61FDFDA6A7}" type="pres">
      <dgm:prSet presAssocID="{633DA051-F9F3-466D-B90E-12EE5AE5EE18}" presName="node" presStyleLbl="node1" presStyleIdx="2" presStyleCnt="5">
        <dgm:presLayoutVars>
          <dgm:bulletEnabled val="1"/>
        </dgm:presLayoutVars>
      </dgm:prSet>
      <dgm:spPr/>
    </dgm:pt>
    <dgm:pt modelId="{60DC38CC-A590-4AAC-B8D9-AE0B858CA346}" type="pres">
      <dgm:prSet presAssocID="{633DA051-F9F3-466D-B90E-12EE5AE5EE18}" presName="spNode" presStyleCnt="0"/>
      <dgm:spPr/>
    </dgm:pt>
    <dgm:pt modelId="{87DC5F6A-7FEA-4420-868B-23795CFF0B0D}" type="pres">
      <dgm:prSet presAssocID="{250A2539-49AD-42BB-A84E-94DFFE7AC08D}" presName="sibTrans" presStyleLbl="sibTrans1D1" presStyleIdx="2" presStyleCnt="5"/>
      <dgm:spPr/>
    </dgm:pt>
    <dgm:pt modelId="{F18FCDF1-74D8-483B-A270-A4052C9FD61C}" type="pres">
      <dgm:prSet presAssocID="{20173380-9215-40DA-8111-051C379B626D}" presName="node" presStyleLbl="node1" presStyleIdx="3" presStyleCnt="5">
        <dgm:presLayoutVars>
          <dgm:bulletEnabled val="1"/>
        </dgm:presLayoutVars>
      </dgm:prSet>
      <dgm:spPr/>
    </dgm:pt>
    <dgm:pt modelId="{558D560C-4474-4231-ABA4-EC3A0FD92B24}" type="pres">
      <dgm:prSet presAssocID="{20173380-9215-40DA-8111-051C379B626D}" presName="spNode" presStyleCnt="0"/>
      <dgm:spPr/>
    </dgm:pt>
    <dgm:pt modelId="{5532E919-1F2D-4F54-BF18-A3245E126272}" type="pres">
      <dgm:prSet presAssocID="{67BD9B7F-848F-4D1B-8176-4B57272820AF}" presName="sibTrans" presStyleLbl="sibTrans1D1" presStyleIdx="3" presStyleCnt="5"/>
      <dgm:spPr/>
    </dgm:pt>
    <dgm:pt modelId="{2410B245-3F03-4920-AA0D-E4C4A24053BE}" type="pres">
      <dgm:prSet presAssocID="{3729AB78-0A36-4CB8-B67F-138C61B4DCF0}" presName="node" presStyleLbl="node1" presStyleIdx="4" presStyleCnt="5">
        <dgm:presLayoutVars>
          <dgm:bulletEnabled val="1"/>
        </dgm:presLayoutVars>
      </dgm:prSet>
      <dgm:spPr/>
    </dgm:pt>
    <dgm:pt modelId="{2A6D7962-7CA0-47F2-9182-92C4245A749B}" type="pres">
      <dgm:prSet presAssocID="{3729AB78-0A36-4CB8-B67F-138C61B4DCF0}" presName="spNode" presStyleCnt="0"/>
      <dgm:spPr/>
    </dgm:pt>
    <dgm:pt modelId="{21063E28-39DD-435F-9EB8-9EE75809BB90}" type="pres">
      <dgm:prSet presAssocID="{5B770700-F1DF-4614-9EE5-1F5EA0B4200B}" presName="sibTrans" presStyleLbl="sibTrans1D1" presStyleIdx="4" presStyleCnt="5"/>
      <dgm:spPr/>
    </dgm:pt>
  </dgm:ptLst>
  <dgm:cxnLst>
    <dgm:cxn modelId="{CECDEE05-CB44-42B7-A18D-4072F95B9927}" type="presOf" srcId="{20173380-9215-40DA-8111-051C379B626D}" destId="{F18FCDF1-74D8-483B-A270-A4052C9FD61C}" srcOrd="0" destOrd="0" presId="urn:microsoft.com/office/officeart/2005/8/layout/cycle6"/>
    <dgm:cxn modelId="{9713D80B-6704-48BE-8F22-51477A576140}" srcId="{CF626D21-04C9-4F32-9D08-AEE0E4B89D92}" destId="{20173380-9215-40DA-8111-051C379B626D}" srcOrd="3" destOrd="0" parTransId="{1B50F3D2-9863-425B-829B-DD3FD60864A3}" sibTransId="{67BD9B7F-848F-4D1B-8176-4B57272820AF}"/>
    <dgm:cxn modelId="{E41E2E10-EAA8-4DF5-B962-C8CF1D411299}" type="presOf" srcId="{250A2539-49AD-42BB-A84E-94DFFE7AC08D}" destId="{87DC5F6A-7FEA-4420-868B-23795CFF0B0D}" srcOrd="0" destOrd="0" presId="urn:microsoft.com/office/officeart/2005/8/layout/cycle6"/>
    <dgm:cxn modelId="{E53C9F15-E362-4776-983D-50145AD573A3}" type="presOf" srcId="{0DCD88DC-071A-4C4E-A7E0-5863632F096C}" destId="{4C77E90A-2BE0-497F-B0FA-FEA09ED752B9}" srcOrd="0" destOrd="0" presId="urn:microsoft.com/office/officeart/2005/8/layout/cycle6"/>
    <dgm:cxn modelId="{3E8DB030-663C-465D-B027-81009D9A0E1D}" type="presOf" srcId="{5B770700-F1DF-4614-9EE5-1F5EA0B4200B}" destId="{21063E28-39DD-435F-9EB8-9EE75809BB90}" srcOrd="0" destOrd="0" presId="urn:microsoft.com/office/officeart/2005/8/layout/cycle6"/>
    <dgm:cxn modelId="{9F128D65-9A03-4CB4-9800-850A2E6D73C6}" type="presOf" srcId="{3729AB78-0A36-4CB8-B67F-138C61B4DCF0}" destId="{2410B245-3F03-4920-AA0D-E4C4A24053BE}" srcOrd="0" destOrd="0" presId="urn:microsoft.com/office/officeart/2005/8/layout/cycle6"/>
    <dgm:cxn modelId="{C0E7D56C-0421-4953-AA10-58F68F637D4B}" type="presOf" srcId="{CF626D21-04C9-4F32-9D08-AEE0E4B89D92}" destId="{CBD316C0-EA36-4044-A8AC-A1F055DFE0B5}" srcOrd="0" destOrd="0" presId="urn:microsoft.com/office/officeart/2005/8/layout/cycle6"/>
    <dgm:cxn modelId="{3FB4A179-4B85-4736-A0AA-D24FA0D0B110}" type="presOf" srcId="{89AF7106-A306-4031-92D3-9BFA341FF416}" destId="{CEE691DA-1E43-44CC-A99F-1440881BC7E8}" srcOrd="0" destOrd="0" presId="urn:microsoft.com/office/officeart/2005/8/layout/cycle6"/>
    <dgm:cxn modelId="{E64F938E-249A-47C5-9749-F95C068D7292}" srcId="{CF626D21-04C9-4F32-9D08-AEE0E4B89D92}" destId="{633DA051-F9F3-466D-B90E-12EE5AE5EE18}" srcOrd="2" destOrd="0" parTransId="{B5B8C616-2D81-4905-80F4-742686E5DB00}" sibTransId="{250A2539-49AD-42BB-A84E-94DFFE7AC08D}"/>
    <dgm:cxn modelId="{66C22C97-2D30-4A20-B495-8FC6D5A060C3}" type="presOf" srcId="{633DA051-F9F3-466D-B90E-12EE5AE5EE18}" destId="{8986702F-3210-4FA7-90F6-FF61FDFDA6A7}" srcOrd="0" destOrd="0" presId="urn:microsoft.com/office/officeart/2005/8/layout/cycle6"/>
    <dgm:cxn modelId="{9E011699-051D-4BBC-863A-2498D2B64A54}" srcId="{CF626D21-04C9-4F32-9D08-AEE0E4B89D92}" destId="{3729AB78-0A36-4CB8-B67F-138C61B4DCF0}" srcOrd="4" destOrd="0" parTransId="{6D23794E-6CBA-4686-A4CC-65DE498217CF}" sibTransId="{5B770700-F1DF-4614-9EE5-1F5EA0B4200B}"/>
    <dgm:cxn modelId="{FA66D999-0CA1-441E-85C3-BCA2F4D2F97A}" type="presOf" srcId="{67BD9B7F-848F-4D1B-8176-4B57272820AF}" destId="{5532E919-1F2D-4F54-BF18-A3245E126272}" srcOrd="0" destOrd="0" presId="urn:microsoft.com/office/officeart/2005/8/layout/cycle6"/>
    <dgm:cxn modelId="{306497D3-7888-473F-AA0F-B0FFED95C968}" srcId="{CF626D21-04C9-4F32-9D08-AEE0E4B89D92}" destId="{89AF7106-A306-4031-92D3-9BFA341FF416}" srcOrd="1" destOrd="0" parTransId="{4B005628-FEEB-48F1-AEA8-3C643F1FD681}" sibTransId="{04140BF3-96CE-42FA-A8EA-8B0BCB6A5A8A}"/>
    <dgm:cxn modelId="{7EA0ABDC-ADD2-4660-8701-EB376496EAF7}" type="presOf" srcId="{63E972DF-12D6-4DFA-B5E0-B359320E9FDA}" destId="{D86F2CBA-E678-4922-B8B2-41CE935C5246}" srcOrd="0" destOrd="0" presId="urn:microsoft.com/office/officeart/2005/8/layout/cycle6"/>
    <dgm:cxn modelId="{A1CE7DF4-550C-4C4D-A66B-DAB445BFDDC2}" type="presOf" srcId="{04140BF3-96CE-42FA-A8EA-8B0BCB6A5A8A}" destId="{8371A7A7-49AD-49FB-B028-B983C8C2ED34}" srcOrd="0" destOrd="0" presId="urn:microsoft.com/office/officeart/2005/8/layout/cycle6"/>
    <dgm:cxn modelId="{4334F4FF-418D-402A-8701-AD1F99939B46}" srcId="{CF626D21-04C9-4F32-9D08-AEE0E4B89D92}" destId="{0DCD88DC-071A-4C4E-A7E0-5863632F096C}" srcOrd="0" destOrd="0" parTransId="{1447DE16-2919-462E-9B5E-86988868F4E1}" sibTransId="{63E972DF-12D6-4DFA-B5E0-B359320E9FDA}"/>
    <dgm:cxn modelId="{4B9D5E4B-0FB3-48E7-B1F2-AE340361CFD9}" type="presParOf" srcId="{CBD316C0-EA36-4044-A8AC-A1F055DFE0B5}" destId="{4C77E90A-2BE0-497F-B0FA-FEA09ED752B9}" srcOrd="0" destOrd="0" presId="urn:microsoft.com/office/officeart/2005/8/layout/cycle6"/>
    <dgm:cxn modelId="{9F2D3862-5B09-4C90-94EE-C8E64AC8052E}" type="presParOf" srcId="{CBD316C0-EA36-4044-A8AC-A1F055DFE0B5}" destId="{12C4962A-BE5E-4651-AA88-A9147D55C87F}" srcOrd="1" destOrd="0" presId="urn:microsoft.com/office/officeart/2005/8/layout/cycle6"/>
    <dgm:cxn modelId="{8C81AB81-BFF3-48E5-91FA-A1A965897CF8}" type="presParOf" srcId="{CBD316C0-EA36-4044-A8AC-A1F055DFE0B5}" destId="{D86F2CBA-E678-4922-B8B2-41CE935C5246}" srcOrd="2" destOrd="0" presId="urn:microsoft.com/office/officeart/2005/8/layout/cycle6"/>
    <dgm:cxn modelId="{8A987923-A125-49B8-B171-B49F93708246}" type="presParOf" srcId="{CBD316C0-EA36-4044-A8AC-A1F055DFE0B5}" destId="{CEE691DA-1E43-44CC-A99F-1440881BC7E8}" srcOrd="3" destOrd="0" presId="urn:microsoft.com/office/officeart/2005/8/layout/cycle6"/>
    <dgm:cxn modelId="{F0868DEA-FB26-41A8-9CB0-2396B5F15D1E}" type="presParOf" srcId="{CBD316C0-EA36-4044-A8AC-A1F055DFE0B5}" destId="{9E25D78A-1B6C-4B59-A137-66C61D802965}" srcOrd="4" destOrd="0" presId="urn:microsoft.com/office/officeart/2005/8/layout/cycle6"/>
    <dgm:cxn modelId="{417BF38D-9170-438A-A8AF-F2C5E57402F6}" type="presParOf" srcId="{CBD316C0-EA36-4044-A8AC-A1F055DFE0B5}" destId="{8371A7A7-49AD-49FB-B028-B983C8C2ED34}" srcOrd="5" destOrd="0" presId="urn:microsoft.com/office/officeart/2005/8/layout/cycle6"/>
    <dgm:cxn modelId="{C37A537F-44C6-462E-90E0-9507C2E35331}" type="presParOf" srcId="{CBD316C0-EA36-4044-A8AC-A1F055DFE0B5}" destId="{8986702F-3210-4FA7-90F6-FF61FDFDA6A7}" srcOrd="6" destOrd="0" presId="urn:microsoft.com/office/officeart/2005/8/layout/cycle6"/>
    <dgm:cxn modelId="{DEF55815-235F-4EA6-B755-853F9C484E5D}" type="presParOf" srcId="{CBD316C0-EA36-4044-A8AC-A1F055DFE0B5}" destId="{60DC38CC-A590-4AAC-B8D9-AE0B858CA346}" srcOrd="7" destOrd="0" presId="urn:microsoft.com/office/officeart/2005/8/layout/cycle6"/>
    <dgm:cxn modelId="{7EB8BE87-D629-46A1-A315-A1C2316191EE}" type="presParOf" srcId="{CBD316C0-EA36-4044-A8AC-A1F055DFE0B5}" destId="{87DC5F6A-7FEA-4420-868B-23795CFF0B0D}" srcOrd="8" destOrd="0" presId="urn:microsoft.com/office/officeart/2005/8/layout/cycle6"/>
    <dgm:cxn modelId="{8BAA1E71-21FC-4658-A105-39896ED0EEE7}" type="presParOf" srcId="{CBD316C0-EA36-4044-A8AC-A1F055DFE0B5}" destId="{F18FCDF1-74D8-483B-A270-A4052C9FD61C}" srcOrd="9" destOrd="0" presId="urn:microsoft.com/office/officeart/2005/8/layout/cycle6"/>
    <dgm:cxn modelId="{4A8183B8-9020-47B7-ACED-4602C06D2001}" type="presParOf" srcId="{CBD316C0-EA36-4044-A8AC-A1F055DFE0B5}" destId="{558D560C-4474-4231-ABA4-EC3A0FD92B24}" srcOrd="10" destOrd="0" presId="urn:microsoft.com/office/officeart/2005/8/layout/cycle6"/>
    <dgm:cxn modelId="{3BC29D7B-A93B-462E-8262-B3CC54E4F008}" type="presParOf" srcId="{CBD316C0-EA36-4044-A8AC-A1F055DFE0B5}" destId="{5532E919-1F2D-4F54-BF18-A3245E126272}" srcOrd="11" destOrd="0" presId="urn:microsoft.com/office/officeart/2005/8/layout/cycle6"/>
    <dgm:cxn modelId="{5AB6FDDC-BB13-4D89-A235-47FD3B6434D8}" type="presParOf" srcId="{CBD316C0-EA36-4044-A8AC-A1F055DFE0B5}" destId="{2410B245-3F03-4920-AA0D-E4C4A24053BE}" srcOrd="12" destOrd="0" presId="urn:microsoft.com/office/officeart/2005/8/layout/cycle6"/>
    <dgm:cxn modelId="{D6E19FBE-EC30-46A4-B384-AFCCCAD9B1B7}" type="presParOf" srcId="{CBD316C0-EA36-4044-A8AC-A1F055DFE0B5}" destId="{2A6D7962-7CA0-47F2-9182-92C4245A749B}" srcOrd="13" destOrd="0" presId="urn:microsoft.com/office/officeart/2005/8/layout/cycle6"/>
    <dgm:cxn modelId="{C2E8FC0F-66AA-43AB-A6FA-B261E6800082}" type="presParOf" srcId="{CBD316C0-EA36-4044-A8AC-A1F055DFE0B5}" destId="{21063E28-39DD-435F-9EB8-9EE75809BB90}"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969E7E-6102-4FA8-B53A-FC45F1C62AF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it-IT"/>
        </a:p>
      </dgm:t>
    </dgm:pt>
    <dgm:pt modelId="{99276750-85F3-4769-B1BC-B69CE8935A5E}">
      <dgm:prSet phldrT="[Testo]"/>
      <dgm:spPr/>
      <dgm:t>
        <a:bodyPr/>
        <a:lstStyle/>
        <a:p>
          <a:r>
            <a:rPr lang="it-IT" dirty="0">
              <a:latin typeface="Agency FB" panose="020B0503020202020204" pitchFamily="34" charset="0"/>
            </a:rPr>
            <a:t>TRAINING /VALIDATION</a:t>
          </a:r>
        </a:p>
      </dgm:t>
    </dgm:pt>
    <dgm:pt modelId="{DCB52466-57B6-4A61-8998-8DFDA96CF5EE}" type="parTrans" cxnId="{0E7C3322-191E-495F-A477-6F229725F133}">
      <dgm:prSet/>
      <dgm:spPr/>
      <dgm:t>
        <a:bodyPr/>
        <a:lstStyle/>
        <a:p>
          <a:endParaRPr lang="it-IT"/>
        </a:p>
      </dgm:t>
    </dgm:pt>
    <dgm:pt modelId="{86969BFE-AAF9-44A8-A495-28FD58336EE7}" type="sibTrans" cxnId="{0E7C3322-191E-495F-A477-6F229725F133}">
      <dgm:prSet/>
      <dgm:spPr/>
      <dgm:t>
        <a:bodyPr/>
        <a:lstStyle/>
        <a:p>
          <a:endParaRPr lang="it-IT"/>
        </a:p>
      </dgm:t>
    </dgm:pt>
    <dgm:pt modelId="{426D8299-B1D6-4770-B0E0-94ADBDAEC4C9}">
      <dgm:prSet phldrT="[Testo]"/>
      <dgm:spPr/>
      <dgm:t>
        <a:bodyPr/>
        <a:lstStyle/>
        <a:p>
          <a:r>
            <a:rPr lang="it-IT" dirty="0"/>
            <a:t>MSE</a:t>
          </a:r>
        </a:p>
      </dgm:t>
    </dgm:pt>
    <dgm:pt modelId="{DCE760C0-1484-4855-9AE1-2A6015AED18D}" type="parTrans" cxnId="{FA3678B4-82B8-400F-81E1-B12907351BF0}">
      <dgm:prSet/>
      <dgm:spPr/>
      <dgm:t>
        <a:bodyPr/>
        <a:lstStyle/>
        <a:p>
          <a:endParaRPr lang="it-IT"/>
        </a:p>
      </dgm:t>
    </dgm:pt>
    <dgm:pt modelId="{82E71AC8-061E-4CA6-8CCA-CDA275D1F337}" type="sibTrans" cxnId="{FA3678B4-82B8-400F-81E1-B12907351BF0}">
      <dgm:prSet/>
      <dgm:spPr/>
      <dgm:t>
        <a:bodyPr/>
        <a:lstStyle/>
        <a:p>
          <a:endParaRPr lang="it-IT"/>
        </a:p>
      </dgm:t>
    </dgm:pt>
    <dgm:pt modelId="{CD6FBF88-08E3-481C-BCCA-4376F1D4D3EE}">
      <dgm:prSet phldrT="[Testo]"/>
      <dgm:spPr/>
      <dgm:t>
        <a:bodyPr/>
        <a:lstStyle/>
        <a:p>
          <a:r>
            <a:rPr lang="it-IT" dirty="0">
              <a:latin typeface="Agency FB" panose="020B0503020202020204" pitchFamily="34" charset="0"/>
            </a:rPr>
            <a:t>TEST</a:t>
          </a:r>
        </a:p>
      </dgm:t>
    </dgm:pt>
    <dgm:pt modelId="{204BFF8F-2A51-4761-BC35-03062003549F}" type="parTrans" cxnId="{9AAAB20E-99EC-45F3-9FBA-B6DE5EE06AF3}">
      <dgm:prSet/>
      <dgm:spPr/>
      <dgm:t>
        <a:bodyPr/>
        <a:lstStyle/>
        <a:p>
          <a:endParaRPr lang="it-IT"/>
        </a:p>
      </dgm:t>
    </dgm:pt>
    <dgm:pt modelId="{A9C1A4D3-75A6-4902-89EA-99C6271A2C72}" type="sibTrans" cxnId="{9AAAB20E-99EC-45F3-9FBA-B6DE5EE06AF3}">
      <dgm:prSet/>
      <dgm:spPr/>
      <dgm:t>
        <a:bodyPr/>
        <a:lstStyle/>
        <a:p>
          <a:endParaRPr lang="it-IT"/>
        </a:p>
      </dgm:t>
    </dgm:pt>
    <dgm:pt modelId="{E73D8E93-81EC-4842-9B47-11443AB618DD}">
      <dgm:prSet phldrT="[Testo]"/>
      <dgm:spPr/>
      <dgm:t>
        <a:bodyPr/>
        <a:lstStyle/>
        <a:p>
          <a:r>
            <a:rPr lang="it-IT" dirty="0"/>
            <a:t>SAE</a:t>
          </a:r>
        </a:p>
      </dgm:t>
    </dgm:pt>
    <dgm:pt modelId="{4D59A5D0-9574-4C93-AA14-71CA4522668C}" type="parTrans" cxnId="{88CFF617-0B00-4395-A2E4-D9E3C9D44DC2}">
      <dgm:prSet/>
      <dgm:spPr/>
      <dgm:t>
        <a:bodyPr/>
        <a:lstStyle/>
        <a:p>
          <a:endParaRPr lang="it-IT"/>
        </a:p>
      </dgm:t>
    </dgm:pt>
    <dgm:pt modelId="{45239866-F739-4B44-81E6-65CF121E6F4E}" type="sibTrans" cxnId="{88CFF617-0B00-4395-A2E4-D9E3C9D44DC2}">
      <dgm:prSet/>
      <dgm:spPr/>
      <dgm:t>
        <a:bodyPr/>
        <a:lstStyle/>
        <a:p>
          <a:endParaRPr lang="it-IT"/>
        </a:p>
      </dgm:t>
    </dgm:pt>
    <dgm:pt modelId="{775D5A0D-F2A8-4030-A20E-B0348C6126C7}">
      <dgm:prSet phldrT="[Testo]"/>
      <dgm:spPr/>
      <dgm:t>
        <a:bodyPr/>
        <a:lstStyle/>
        <a:p>
          <a:r>
            <a:rPr lang="it-IT" dirty="0"/>
            <a:t>MAE</a:t>
          </a:r>
        </a:p>
      </dgm:t>
    </dgm:pt>
    <dgm:pt modelId="{AF6AEEB5-AE04-4B0D-A90C-0592B33D4692}" type="parTrans" cxnId="{52B5B14C-80BE-4F95-A23E-179414F8FA48}">
      <dgm:prSet/>
      <dgm:spPr/>
      <dgm:t>
        <a:bodyPr/>
        <a:lstStyle/>
        <a:p>
          <a:endParaRPr lang="it-IT"/>
        </a:p>
      </dgm:t>
    </dgm:pt>
    <dgm:pt modelId="{7466F594-7866-490B-82C2-4E7F9E498937}" type="sibTrans" cxnId="{52B5B14C-80BE-4F95-A23E-179414F8FA48}">
      <dgm:prSet/>
      <dgm:spPr/>
      <dgm:t>
        <a:bodyPr/>
        <a:lstStyle/>
        <a:p>
          <a:endParaRPr lang="it-IT"/>
        </a:p>
      </dgm:t>
    </dgm:pt>
    <dgm:pt modelId="{6937E83B-58D9-4C90-B1C6-1A4E841925E7}">
      <dgm:prSet phldrT="[Testo]"/>
      <dgm:spPr/>
      <dgm:t>
        <a:bodyPr/>
        <a:lstStyle/>
        <a:p>
          <a:r>
            <a:rPr lang="it-IT" dirty="0"/>
            <a:t>F1-SCORE</a:t>
          </a:r>
        </a:p>
      </dgm:t>
    </dgm:pt>
    <dgm:pt modelId="{B23F1370-E80D-4509-855C-F6BC21ED2D7B}" type="parTrans" cxnId="{F8C407CE-DAED-439D-A344-EABC63117D24}">
      <dgm:prSet/>
      <dgm:spPr/>
      <dgm:t>
        <a:bodyPr/>
        <a:lstStyle/>
        <a:p>
          <a:endParaRPr lang="it-IT"/>
        </a:p>
      </dgm:t>
    </dgm:pt>
    <dgm:pt modelId="{6C081A29-523C-45FB-9000-330F45B14C55}" type="sibTrans" cxnId="{F8C407CE-DAED-439D-A344-EABC63117D24}">
      <dgm:prSet/>
      <dgm:spPr/>
      <dgm:t>
        <a:bodyPr/>
        <a:lstStyle/>
        <a:p>
          <a:endParaRPr lang="it-IT"/>
        </a:p>
      </dgm:t>
    </dgm:pt>
    <dgm:pt modelId="{C3414FD5-0A50-497F-908C-5D779079C9E9}" type="pres">
      <dgm:prSet presAssocID="{37969E7E-6102-4FA8-B53A-FC45F1C62AF3}" presName="diagram" presStyleCnt="0">
        <dgm:presLayoutVars>
          <dgm:chPref val="1"/>
          <dgm:dir/>
          <dgm:animOne val="branch"/>
          <dgm:animLvl val="lvl"/>
          <dgm:resizeHandles/>
        </dgm:presLayoutVars>
      </dgm:prSet>
      <dgm:spPr/>
    </dgm:pt>
    <dgm:pt modelId="{48488358-67A0-44A5-B2F4-022B6A9306F8}" type="pres">
      <dgm:prSet presAssocID="{99276750-85F3-4769-B1BC-B69CE8935A5E}" presName="root" presStyleCnt="0"/>
      <dgm:spPr/>
    </dgm:pt>
    <dgm:pt modelId="{596FCE48-CEFD-4DF4-BCE5-9D1FCCD0B188}" type="pres">
      <dgm:prSet presAssocID="{99276750-85F3-4769-B1BC-B69CE8935A5E}" presName="rootComposite" presStyleCnt="0"/>
      <dgm:spPr/>
    </dgm:pt>
    <dgm:pt modelId="{7389DA68-4515-4A70-B071-ABE84D9DC860}" type="pres">
      <dgm:prSet presAssocID="{99276750-85F3-4769-B1BC-B69CE8935A5E}" presName="rootText" presStyleLbl="node1" presStyleIdx="0" presStyleCnt="2"/>
      <dgm:spPr/>
    </dgm:pt>
    <dgm:pt modelId="{F8F86FC0-826A-48B0-BDDC-93F2E7C03BA5}" type="pres">
      <dgm:prSet presAssocID="{99276750-85F3-4769-B1BC-B69CE8935A5E}" presName="rootConnector" presStyleLbl="node1" presStyleIdx="0" presStyleCnt="2"/>
      <dgm:spPr/>
    </dgm:pt>
    <dgm:pt modelId="{28A98948-B3AE-4B9C-B57A-483EEE07F304}" type="pres">
      <dgm:prSet presAssocID="{99276750-85F3-4769-B1BC-B69CE8935A5E}" presName="childShape" presStyleCnt="0"/>
      <dgm:spPr/>
    </dgm:pt>
    <dgm:pt modelId="{0A2610ED-0E7A-4138-AC95-65AC58DEB66B}" type="pres">
      <dgm:prSet presAssocID="{DCE760C0-1484-4855-9AE1-2A6015AED18D}" presName="Name13" presStyleLbl="parChTrans1D2" presStyleIdx="0" presStyleCnt="4"/>
      <dgm:spPr/>
    </dgm:pt>
    <dgm:pt modelId="{B37A1817-0CAE-4B22-BAC2-16A0EAC830B4}" type="pres">
      <dgm:prSet presAssocID="{426D8299-B1D6-4770-B0E0-94ADBDAEC4C9}" presName="childText" presStyleLbl="bgAcc1" presStyleIdx="0" presStyleCnt="4">
        <dgm:presLayoutVars>
          <dgm:bulletEnabled val="1"/>
        </dgm:presLayoutVars>
      </dgm:prSet>
      <dgm:spPr/>
    </dgm:pt>
    <dgm:pt modelId="{804858D5-8014-43C9-AD79-03EE1DE2DB22}" type="pres">
      <dgm:prSet presAssocID="{CD6FBF88-08E3-481C-BCCA-4376F1D4D3EE}" presName="root" presStyleCnt="0"/>
      <dgm:spPr/>
    </dgm:pt>
    <dgm:pt modelId="{8CDBD8B8-73CD-4870-B2E3-8574DA5693E6}" type="pres">
      <dgm:prSet presAssocID="{CD6FBF88-08E3-481C-BCCA-4376F1D4D3EE}" presName="rootComposite" presStyleCnt="0"/>
      <dgm:spPr/>
    </dgm:pt>
    <dgm:pt modelId="{C8BBFB52-6562-4D26-B589-AC8ED2459100}" type="pres">
      <dgm:prSet presAssocID="{CD6FBF88-08E3-481C-BCCA-4376F1D4D3EE}" presName="rootText" presStyleLbl="node1" presStyleIdx="1" presStyleCnt="2"/>
      <dgm:spPr/>
    </dgm:pt>
    <dgm:pt modelId="{D5365E2C-E2F7-44AB-B019-5B28CCF852E3}" type="pres">
      <dgm:prSet presAssocID="{CD6FBF88-08E3-481C-BCCA-4376F1D4D3EE}" presName="rootConnector" presStyleLbl="node1" presStyleIdx="1" presStyleCnt="2"/>
      <dgm:spPr/>
    </dgm:pt>
    <dgm:pt modelId="{A1001B5F-5CA2-4A9E-8034-5A4B09864652}" type="pres">
      <dgm:prSet presAssocID="{CD6FBF88-08E3-481C-BCCA-4376F1D4D3EE}" presName="childShape" presStyleCnt="0"/>
      <dgm:spPr/>
    </dgm:pt>
    <dgm:pt modelId="{CF6F268E-48EF-46AD-9FA2-CAA0C1139831}" type="pres">
      <dgm:prSet presAssocID="{4D59A5D0-9574-4C93-AA14-71CA4522668C}" presName="Name13" presStyleLbl="parChTrans1D2" presStyleIdx="1" presStyleCnt="4"/>
      <dgm:spPr/>
    </dgm:pt>
    <dgm:pt modelId="{D6159628-6138-48C7-9A9D-213B0A18CB11}" type="pres">
      <dgm:prSet presAssocID="{E73D8E93-81EC-4842-9B47-11443AB618DD}" presName="childText" presStyleLbl="bgAcc1" presStyleIdx="1" presStyleCnt="4">
        <dgm:presLayoutVars>
          <dgm:bulletEnabled val="1"/>
        </dgm:presLayoutVars>
      </dgm:prSet>
      <dgm:spPr/>
    </dgm:pt>
    <dgm:pt modelId="{21BCC8AE-52ED-40C8-A3C3-B26B5116F6F5}" type="pres">
      <dgm:prSet presAssocID="{AF6AEEB5-AE04-4B0D-A90C-0592B33D4692}" presName="Name13" presStyleLbl="parChTrans1D2" presStyleIdx="2" presStyleCnt="4"/>
      <dgm:spPr/>
    </dgm:pt>
    <dgm:pt modelId="{A4F25A2C-1072-42A2-B0AF-55289B8F5922}" type="pres">
      <dgm:prSet presAssocID="{775D5A0D-F2A8-4030-A20E-B0348C6126C7}" presName="childText" presStyleLbl="bgAcc1" presStyleIdx="2" presStyleCnt="4">
        <dgm:presLayoutVars>
          <dgm:bulletEnabled val="1"/>
        </dgm:presLayoutVars>
      </dgm:prSet>
      <dgm:spPr/>
    </dgm:pt>
    <dgm:pt modelId="{1FEB68FC-42B0-4B72-B517-685C71EB8ADC}" type="pres">
      <dgm:prSet presAssocID="{B23F1370-E80D-4509-855C-F6BC21ED2D7B}" presName="Name13" presStyleLbl="parChTrans1D2" presStyleIdx="3" presStyleCnt="4"/>
      <dgm:spPr/>
    </dgm:pt>
    <dgm:pt modelId="{642F1840-A890-4236-8883-DED74E7F4634}" type="pres">
      <dgm:prSet presAssocID="{6937E83B-58D9-4C90-B1C6-1A4E841925E7}" presName="childText" presStyleLbl="bgAcc1" presStyleIdx="3" presStyleCnt="4">
        <dgm:presLayoutVars>
          <dgm:bulletEnabled val="1"/>
        </dgm:presLayoutVars>
      </dgm:prSet>
      <dgm:spPr/>
    </dgm:pt>
  </dgm:ptLst>
  <dgm:cxnLst>
    <dgm:cxn modelId="{9AAAB20E-99EC-45F3-9FBA-B6DE5EE06AF3}" srcId="{37969E7E-6102-4FA8-B53A-FC45F1C62AF3}" destId="{CD6FBF88-08E3-481C-BCCA-4376F1D4D3EE}" srcOrd="1" destOrd="0" parTransId="{204BFF8F-2A51-4761-BC35-03062003549F}" sibTransId="{A9C1A4D3-75A6-4902-89EA-99C6271A2C72}"/>
    <dgm:cxn modelId="{057C2212-23BD-4201-B514-9B092DC0C59F}" type="presOf" srcId="{37969E7E-6102-4FA8-B53A-FC45F1C62AF3}" destId="{C3414FD5-0A50-497F-908C-5D779079C9E9}" srcOrd="0" destOrd="0" presId="urn:microsoft.com/office/officeart/2005/8/layout/hierarchy3"/>
    <dgm:cxn modelId="{88CFF617-0B00-4395-A2E4-D9E3C9D44DC2}" srcId="{CD6FBF88-08E3-481C-BCCA-4376F1D4D3EE}" destId="{E73D8E93-81EC-4842-9B47-11443AB618DD}" srcOrd="0" destOrd="0" parTransId="{4D59A5D0-9574-4C93-AA14-71CA4522668C}" sibTransId="{45239866-F739-4B44-81E6-65CF121E6F4E}"/>
    <dgm:cxn modelId="{12F9C821-E5BE-49D8-B385-F9127A3FB210}" type="presOf" srcId="{CD6FBF88-08E3-481C-BCCA-4376F1D4D3EE}" destId="{D5365E2C-E2F7-44AB-B019-5B28CCF852E3}" srcOrd="1" destOrd="0" presId="urn:microsoft.com/office/officeart/2005/8/layout/hierarchy3"/>
    <dgm:cxn modelId="{0E7C3322-191E-495F-A477-6F229725F133}" srcId="{37969E7E-6102-4FA8-B53A-FC45F1C62AF3}" destId="{99276750-85F3-4769-B1BC-B69CE8935A5E}" srcOrd="0" destOrd="0" parTransId="{DCB52466-57B6-4A61-8998-8DFDA96CF5EE}" sibTransId="{86969BFE-AAF9-44A8-A495-28FD58336EE7}"/>
    <dgm:cxn modelId="{3930E925-D63E-4C92-8611-596EF905F3DE}" type="presOf" srcId="{B23F1370-E80D-4509-855C-F6BC21ED2D7B}" destId="{1FEB68FC-42B0-4B72-B517-685C71EB8ADC}" srcOrd="0" destOrd="0" presId="urn:microsoft.com/office/officeart/2005/8/layout/hierarchy3"/>
    <dgm:cxn modelId="{0CFF7834-8F77-4935-A4D8-01E0FB7440B3}" type="presOf" srcId="{DCE760C0-1484-4855-9AE1-2A6015AED18D}" destId="{0A2610ED-0E7A-4138-AC95-65AC58DEB66B}" srcOrd="0" destOrd="0" presId="urn:microsoft.com/office/officeart/2005/8/layout/hierarchy3"/>
    <dgm:cxn modelId="{9BC50D39-1786-415E-9E12-EBDD38D173A9}" type="presOf" srcId="{6937E83B-58D9-4C90-B1C6-1A4E841925E7}" destId="{642F1840-A890-4236-8883-DED74E7F4634}" srcOrd="0" destOrd="0" presId="urn:microsoft.com/office/officeart/2005/8/layout/hierarchy3"/>
    <dgm:cxn modelId="{A782DF39-F4A9-4AED-995B-396C2F287DDF}" type="presOf" srcId="{99276750-85F3-4769-B1BC-B69CE8935A5E}" destId="{7389DA68-4515-4A70-B071-ABE84D9DC860}" srcOrd="0" destOrd="0" presId="urn:microsoft.com/office/officeart/2005/8/layout/hierarchy3"/>
    <dgm:cxn modelId="{6A0CF03B-33FB-45CC-BDE3-059F2FF99B95}" type="presOf" srcId="{E73D8E93-81EC-4842-9B47-11443AB618DD}" destId="{D6159628-6138-48C7-9A9D-213B0A18CB11}" srcOrd="0" destOrd="0" presId="urn:microsoft.com/office/officeart/2005/8/layout/hierarchy3"/>
    <dgm:cxn modelId="{1072FE3E-069E-43C4-B90E-2CFFAC8434C4}" type="presOf" srcId="{CD6FBF88-08E3-481C-BCCA-4376F1D4D3EE}" destId="{C8BBFB52-6562-4D26-B589-AC8ED2459100}" srcOrd="0" destOrd="0" presId="urn:microsoft.com/office/officeart/2005/8/layout/hierarchy3"/>
    <dgm:cxn modelId="{52B5B14C-80BE-4F95-A23E-179414F8FA48}" srcId="{CD6FBF88-08E3-481C-BCCA-4376F1D4D3EE}" destId="{775D5A0D-F2A8-4030-A20E-B0348C6126C7}" srcOrd="1" destOrd="0" parTransId="{AF6AEEB5-AE04-4B0D-A90C-0592B33D4692}" sibTransId="{7466F594-7866-490B-82C2-4E7F9E498937}"/>
    <dgm:cxn modelId="{C31A6973-0171-48A6-8B22-B91F42282EE0}" type="presOf" srcId="{775D5A0D-F2A8-4030-A20E-B0348C6126C7}" destId="{A4F25A2C-1072-42A2-B0AF-55289B8F5922}" srcOrd="0" destOrd="0" presId="urn:microsoft.com/office/officeart/2005/8/layout/hierarchy3"/>
    <dgm:cxn modelId="{55193D74-3FA6-4B14-9597-801FD7414789}" type="presOf" srcId="{99276750-85F3-4769-B1BC-B69CE8935A5E}" destId="{F8F86FC0-826A-48B0-BDDC-93F2E7C03BA5}" srcOrd="1" destOrd="0" presId="urn:microsoft.com/office/officeart/2005/8/layout/hierarchy3"/>
    <dgm:cxn modelId="{7269297E-718A-4831-A724-13D06E3FD76F}" type="presOf" srcId="{426D8299-B1D6-4770-B0E0-94ADBDAEC4C9}" destId="{B37A1817-0CAE-4B22-BAC2-16A0EAC830B4}" srcOrd="0" destOrd="0" presId="urn:microsoft.com/office/officeart/2005/8/layout/hierarchy3"/>
    <dgm:cxn modelId="{6ED87F90-3D84-4E5C-84FE-DF349FCFB98E}" type="presOf" srcId="{AF6AEEB5-AE04-4B0D-A90C-0592B33D4692}" destId="{21BCC8AE-52ED-40C8-A3C3-B26B5116F6F5}" srcOrd="0" destOrd="0" presId="urn:microsoft.com/office/officeart/2005/8/layout/hierarchy3"/>
    <dgm:cxn modelId="{538D15A0-44DD-4058-AFE9-A9EBC610F996}" type="presOf" srcId="{4D59A5D0-9574-4C93-AA14-71CA4522668C}" destId="{CF6F268E-48EF-46AD-9FA2-CAA0C1139831}" srcOrd="0" destOrd="0" presId="urn:microsoft.com/office/officeart/2005/8/layout/hierarchy3"/>
    <dgm:cxn modelId="{FA3678B4-82B8-400F-81E1-B12907351BF0}" srcId="{99276750-85F3-4769-B1BC-B69CE8935A5E}" destId="{426D8299-B1D6-4770-B0E0-94ADBDAEC4C9}" srcOrd="0" destOrd="0" parTransId="{DCE760C0-1484-4855-9AE1-2A6015AED18D}" sibTransId="{82E71AC8-061E-4CA6-8CCA-CDA275D1F337}"/>
    <dgm:cxn modelId="{F8C407CE-DAED-439D-A344-EABC63117D24}" srcId="{CD6FBF88-08E3-481C-BCCA-4376F1D4D3EE}" destId="{6937E83B-58D9-4C90-B1C6-1A4E841925E7}" srcOrd="2" destOrd="0" parTransId="{B23F1370-E80D-4509-855C-F6BC21ED2D7B}" sibTransId="{6C081A29-523C-45FB-9000-330F45B14C55}"/>
    <dgm:cxn modelId="{5E627B75-B2E6-4B59-83BB-99053D5656C1}" type="presParOf" srcId="{C3414FD5-0A50-497F-908C-5D779079C9E9}" destId="{48488358-67A0-44A5-B2F4-022B6A9306F8}" srcOrd="0" destOrd="0" presId="urn:microsoft.com/office/officeart/2005/8/layout/hierarchy3"/>
    <dgm:cxn modelId="{C3230E34-B166-4E86-8209-BCD1AFC39B26}" type="presParOf" srcId="{48488358-67A0-44A5-B2F4-022B6A9306F8}" destId="{596FCE48-CEFD-4DF4-BCE5-9D1FCCD0B188}" srcOrd="0" destOrd="0" presId="urn:microsoft.com/office/officeart/2005/8/layout/hierarchy3"/>
    <dgm:cxn modelId="{35D82932-EC9E-4FDC-BEE9-159E869A1886}" type="presParOf" srcId="{596FCE48-CEFD-4DF4-BCE5-9D1FCCD0B188}" destId="{7389DA68-4515-4A70-B071-ABE84D9DC860}" srcOrd="0" destOrd="0" presId="urn:microsoft.com/office/officeart/2005/8/layout/hierarchy3"/>
    <dgm:cxn modelId="{E3E9E3BB-D81E-4A5F-8069-3946009404B4}" type="presParOf" srcId="{596FCE48-CEFD-4DF4-BCE5-9D1FCCD0B188}" destId="{F8F86FC0-826A-48B0-BDDC-93F2E7C03BA5}" srcOrd="1" destOrd="0" presId="urn:microsoft.com/office/officeart/2005/8/layout/hierarchy3"/>
    <dgm:cxn modelId="{4F7248BC-0BC9-4125-A43A-237F162F8A81}" type="presParOf" srcId="{48488358-67A0-44A5-B2F4-022B6A9306F8}" destId="{28A98948-B3AE-4B9C-B57A-483EEE07F304}" srcOrd="1" destOrd="0" presId="urn:microsoft.com/office/officeart/2005/8/layout/hierarchy3"/>
    <dgm:cxn modelId="{2BB9A897-562B-4604-9713-934BA4CBD6E5}" type="presParOf" srcId="{28A98948-B3AE-4B9C-B57A-483EEE07F304}" destId="{0A2610ED-0E7A-4138-AC95-65AC58DEB66B}" srcOrd="0" destOrd="0" presId="urn:microsoft.com/office/officeart/2005/8/layout/hierarchy3"/>
    <dgm:cxn modelId="{E471EA81-F8C1-4206-9154-0E9133DCFE4A}" type="presParOf" srcId="{28A98948-B3AE-4B9C-B57A-483EEE07F304}" destId="{B37A1817-0CAE-4B22-BAC2-16A0EAC830B4}" srcOrd="1" destOrd="0" presId="urn:microsoft.com/office/officeart/2005/8/layout/hierarchy3"/>
    <dgm:cxn modelId="{522051F4-EDBE-4EF2-848A-3BCE2EB0EBFF}" type="presParOf" srcId="{C3414FD5-0A50-497F-908C-5D779079C9E9}" destId="{804858D5-8014-43C9-AD79-03EE1DE2DB22}" srcOrd="1" destOrd="0" presId="urn:microsoft.com/office/officeart/2005/8/layout/hierarchy3"/>
    <dgm:cxn modelId="{A7F9B926-7A5C-42AE-8CE5-82523EADEF98}" type="presParOf" srcId="{804858D5-8014-43C9-AD79-03EE1DE2DB22}" destId="{8CDBD8B8-73CD-4870-B2E3-8574DA5693E6}" srcOrd="0" destOrd="0" presId="urn:microsoft.com/office/officeart/2005/8/layout/hierarchy3"/>
    <dgm:cxn modelId="{5C6EA582-37C0-4EF5-8182-397AB520F541}" type="presParOf" srcId="{8CDBD8B8-73CD-4870-B2E3-8574DA5693E6}" destId="{C8BBFB52-6562-4D26-B589-AC8ED2459100}" srcOrd="0" destOrd="0" presId="urn:microsoft.com/office/officeart/2005/8/layout/hierarchy3"/>
    <dgm:cxn modelId="{D66E6AFD-05A0-4A2F-A693-FCD41B63A012}" type="presParOf" srcId="{8CDBD8B8-73CD-4870-B2E3-8574DA5693E6}" destId="{D5365E2C-E2F7-44AB-B019-5B28CCF852E3}" srcOrd="1" destOrd="0" presId="urn:microsoft.com/office/officeart/2005/8/layout/hierarchy3"/>
    <dgm:cxn modelId="{539FBFBA-2982-407E-9BC9-C4B5ED542035}" type="presParOf" srcId="{804858D5-8014-43C9-AD79-03EE1DE2DB22}" destId="{A1001B5F-5CA2-4A9E-8034-5A4B09864652}" srcOrd="1" destOrd="0" presId="urn:microsoft.com/office/officeart/2005/8/layout/hierarchy3"/>
    <dgm:cxn modelId="{4AFB0168-776C-4707-86E3-0286E4D71091}" type="presParOf" srcId="{A1001B5F-5CA2-4A9E-8034-5A4B09864652}" destId="{CF6F268E-48EF-46AD-9FA2-CAA0C1139831}" srcOrd="0" destOrd="0" presId="urn:microsoft.com/office/officeart/2005/8/layout/hierarchy3"/>
    <dgm:cxn modelId="{02E1E178-A4A1-42E7-978D-89F77DEE9B2F}" type="presParOf" srcId="{A1001B5F-5CA2-4A9E-8034-5A4B09864652}" destId="{D6159628-6138-48C7-9A9D-213B0A18CB11}" srcOrd="1" destOrd="0" presId="urn:microsoft.com/office/officeart/2005/8/layout/hierarchy3"/>
    <dgm:cxn modelId="{5BD2FB8F-DAA2-477D-823B-22066ECC13FD}" type="presParOf" srcId="{A1001B5F-5CA2-4A9E-8034-5A4B09864652}" destId="{21BCC8AE-52ED-40C8-A3C3-B26B5116F6F5}" srcOrd="2" destOrd="0" presId="urn:microsoft.com/office/officeart/2005/8/layout/hierarchy3"/>
    <dgm:cxn modelId="{D2AC8A06-0C08-4AE3-8A17-801D50D4731A}" type="presParOf" srcId="{A1001B5F-5CA2-4A9E-8034-5A4B09864652}" destId="{A4F25A2C-1072-42A2-B0AF-55289B8F5922}" srcOrd="3" destOrd="0" presId="urn:microsoft.com/office/officeart/2005/8/layout/hierarchy3"/>
    <dgm:cxn modelId="{42B2370A-2DF6-4B58-9E82-007D176C6CF3}" type="presParOf" srcId="{A1001B5F-5CA2-4A9E-8034-5A4B09864652}" destId="{1FEB68FC-42B0-4B72-B517-685C71EB8ADC}" srcOrd="4" destOrd="0" presId="urn:microsoft.com/office/officeart/2005/8/layout/hierarchy3"/>
    <dgm:cxn modelId="{3567F27B-AE8B-4DAA-95CC-10899B64D7AD}" type="presParOf" srcId="{A1001B5F-5CA2-4A9E-8034-5A4B09864652}" destId="{642F1840-A890-4236-8883-DED74E7F463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FF438-DFB4-4AB2-B2D8-6A4FAA3F72F3}">
      <dsp:nvSpPr>
        <dsp:cNvPr id="0" name=""/>
        <dsp:cNvSpPr/>
      </dsp:nvSpPr>
      <dsp:spPr>
        <a:xfrm>
          <a:off x="0" y="34750"/>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dirty="0"/>
            <a:t>MACHINE LEARNING 		</a:t>
          </a:r>
        </a:p>
      </dsp:txBody>
      <dsp:txXfrm>
        <a:off x="33955" y="68705"/>
        <a:ext cx="10447690" cy="627655"/>
      </dsp:txXfrm>
    </dsp:sp>
    <dsp:sp modelId="{14433167-2C26-43EE-B619-A2ECC96FF504}">
      <dsp:nvSpPr>
        <dsp:cNvPr id="0" name=""/>
        <dsp:cNvSpPr/>
      </dsp:nvSpPr>
      <dsp:spPr>
        <a:xfrm>
          <a:off x="0" y="730315"/>
          <a:ext cx="1051560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it-IT" sz="2300" kern="1200" dirty="0"/>
            <a:t>Insieme di metodi con cui si allena l’intelligenza artificiale</a:t>
          </a:r>
        </a:p>
      </dsp:txBody>
      <dsp:txXfrm>
        <a:off x="0" y="730315"/>
        <a:ext cx="10515600" cy="480240"/>
      </dsp:txXfrm>
    </dsp:sp>
    <dsp:sp modelId="{3A2C40D7-27BF-4F1E-95BC-B0FB1102641B}">
      <dsp:nvSpPr>
        <dsp:cNvPr id="0" name=""/>
        <dsp:cNvSpPr/>
      </dsp:nvSpPr>
      <dsp:spPr>
        <a:xfrm>
          <a:off x="0" y="1210555"/>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dirty="0"/>
            <a:t>DEEP LEARNING</a:t>
          </a:r>
        </a:p>
      </dsp:txBody>
      <dsp:txXfrm>
        <a:off x="33955" y="1244510"/>
        <a:ext cx="10447690" cy="627655"/>
      </dsp:txXfrm>
    </dsp:sp>
    <dsp:sp modelId="{A071D27B-8395-482C-8195-288746276CF7}">
      <dsp:nvSpPr>
        <dsp:cNvPr id="0" name=""/>
        <dsp:cNvSpPr/>
      </dsp:nvSpPr>
      <dsp:spPr>
        <a:xfrm>
          <a:off x="0" y="1906120"/>
          <a:ext cx="1051560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it-IT" sz="2300" kern="1200" dirty="0"/>
            <a:t>Insieme di tecniche necessarie alla realizzazione del Machine Learning</a:t>
          </a:r>
        </a:p>
      </dsp:txBody>
      <dsp:txXfrm>
        <a:off x="0" y="1906120"/>
        <a:ext cx="10515600" cy="480240"/>
      </dsp:txXfrm>
    </dsp:sp>
    <dsp:sp modelId="{866E5D4B-976D-4B27-BD1D-380D469FE86E}">
      <dsp:nvSpPr>
        <dsp:cNvPr id="0" name=""/>
        <dsp:cNvSpPr/>
      </dsp:nvSpPr>
      <dsp:spPr>
        <a:xfrm>
          <a:off x="0" y="2386360"/>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dirty="0"/>
            <a:t>RETI NEURALI</a:t>
          </a:r>
        </a:p>
      </dsp:txBody>
      <dsp:txXfrm>
        <a:off x="33955" y="2420315"/>
        <a:ext cx="10447690" cy="627655"/>
      </dsp:txXfrm>
    </dsp:sp>
    <dsp:sp modelId="{E9D162B3-5E24-4C51-9E10-BAFCDCF40E11}">
      <dsp:nvSpPr>
        <dsp:cNvPr id="0" name=""/>
        <dsp:cNvSpPr/>
      </dsp:nvSpPr>
      <dsp:spPr>
        <a:xfrm>
          <a:off x="0" y="3081925"/>
          <a:ext cx="10515600"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it-IT" sz="2300" kern="1200" dirty="0"/>
            <a:t>Sono modelli matematici che simulano il comportamento del cervello umano</a:t>
          </a:r>
        </a:p>
      </dsp:txBody>
      <dsp:txXfrm>
        <a:off x="0" y="3081925"/>
        <a:ext cx="10515600" cy="480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4619B-3B3E-4CDA-B2AB-CD635C03C806}">
      <dsp:nvSpPr>
        <dsp:cNvPr id="0" name=""/>
        <dsp:cNvSpPr/>
      </dsp:nvSpPr>
      <dsp:spPr>
        <a:xfrm rot="5400000">
          <a:off x="1350361" y="1340779"/>
          <a:ext cx="976840" cy="111209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29EDC0-E311-477A-9D0D-42204F3AC265}">
      <dsp:nvSpPr>
        <dsp:cNvPr id="0" name=""/>
        <dsp:cNvSpPr/>
      </dsp:nvSpPr>
      <dsp:spPr>
        <a:xfrm>
          <a:off x="1091558" y="257931"/>
          <a:ext cx="1644424" cy="11510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it-IT" sz="2900" kern="1200" dirty="0"/>
            <a:t>EXPERT LEARNER</a:t>
          </a:r>
        </a:p>
      </dsp:txBody>
      <dsp:txXfrm>
        <a:off x="1147757" y="314130"/>
        <a:ext cx="1532026" cy="1038645"/>
      </dsp:txXfrm>
    </dsp:sp>
    <dsp:sp modelId="{2D8FAEF4-790E-424E-8E0A-2FA3DEA42732}">
      <dsp:nvSpPr>
        <dsp:cNvPr id="0" name=""/>
        <dsp:cNvSpPr/>
      </dsp:nvSpPr>
      <dsp:spPr>
        <a:xfrm>
          <a:off x="2713862" y="374817"/>
          <a:ext cx="6651434" cy="930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it-IT" sz="1400" kern="1200" dirty="0">
              <a:latin typeface="Agency FB" panose="020B0503020202020204" pitchFamily="34" charset="0"/>
            </a:rPr>
            <a:t>   Expert </a:t>
          </a:r>
          <a:r>
            <a:rPr lang="it-IT" sz="1400" kern="1200" dirty="0" err="1">
              <a:latin typeface="Agency FB" panose="020B0503020202020204" pitchFamily="34" charset="0"/>
            </a:rPr>
            <a:t>learner</a:t>
          </a:r>
          <a:r>
            <a:rPr lang="it-IT" sz="1400" kern="1200" dirty="0">
              <a:latin typeface="Agency FB" panose="020B0503020202020204" pitchFamily="34" charset="0"/>
            </a:rPr>
            <a:t> </a:t>
          </a:r>
          <a14:m xmlns:a14="http://schemas.microsoft.com/office/drawing/2010/main">
            <m:oMath xmlns:m="http://schemas.openxmlformats.org/officeDocument/2006/math">
              <m:r>
                <m:rPr>
                  <m:sty m:val="p"/>
                </m:rPr>
                <a:rPr lang="it-IT" sz="1400" kern="1200">
                  <a:latin typeface="Cambria Math" panose="02040503050406030204" pitchFamily="18" charset="0"/>
                </a:rPr>
                <m:t>F</m:t>
              </m:r>
              <m:r>
                <a:rPr lang="it-IT" sz="1400" kern="1200">
                  <a:latin typeface="Cambria Math" panose="02040503050406030204" pitchFamily="18" charset="0"/>
                </a:rPr>
                <m:t>(</m:t>
              </m:r>
              <m:r>
                <m:rPr>
                  <m:sty m:val="p"/>
                </m:rPr>
                <a:rPr lang="it-IT" sz="1400" kern="1200">
                  <a:latin typeface="Cambria Math" panose="02040503050406030204" pitchFamily="18" charset="0"/>
                </a:rPr>
                <m:t>x</m:t>
              </m:r>
              <m:r>
                <a:rPr lang="it-IT" sz="1400" kern="1200">
                  <a:latin typeface="Cambria Math" panose="02040503050406030204" pitchFamily="18" charset="0"/>
                </a:rPr>
                <m:t>, </m:t>
              </m:r>
              <m:r>
                <m:rPr>
                  <m:sty m:val="p"/>
                </m:rPr>
                <a:rPr lang="it-IT" sz="1400" kern="1200">
                  <a:latin typeface="Cambria Math" panose="02040503050406030204" pitchFamily="18" charset="0"/>
                </a:rPr>
                <m:t>θf</m:t>
              </m:r>
              <m:r>
                <a:rPr lang="it-IT" sz="1400" kern="1200">
                  <a:latin typeface="Cambria Math" panose="02040503050406030204" pitchFamily="18" charset="0"/>
                </a:rPr>
                <m:t>)</m:t>
              </m:r>
            </m:oMath>
          </a14:m>
          <a:r>
            <a:rPr lang="it-IT" sz="1400" kern="1200" dirty="0">
              <a:latin typeface="Agency FB" panose="020B0503020202020204" pitchFamily="34" charset="0"/>
            </a:rPr>
            <a:t> Considerando la forte correlazione che esiste tra i due task, i </a:t>
          </a:r>
          <a:r>
            <a:rPr lang="it-IT" sz="1400" kern="1200" dirty="0" err="1">
              <a:latin typeface="Agency FB" panose="020B0503020202020204" pitchFamily="34" charset="0"/>
            </a:rPr>
            <a:t>layers</a:t>
          </a:r>
          <a:r>
            <a:rPr lang="it-IT" sz="1400" kern="1200" dirty="0">
              <a:latin typeface="Agency FB" panose="020B0503020202020204" pitchFamily="34" charset="0"/>
            </a:rPr>
            <a:t> condivisi sono i primi ad essere adottati. In questa parte della struttura viene applicata la TCN al fine di raccogliere tante informazioni e condividerle ai due rami che compongono la rete.</a:t>
          </a:r>
        </a:p>
      </dsp:txBody>
      <dsp:txXfrm>
        <a:off x="2713862" y="374817"/>
        <a:ext cx="6651434" cy="930324"/>
      </dsp:txXfrm>
    </dsp:sp>
    <dsp:sp modelId="{342DE507-FD12-405B-ABA2-5646810295D9}">
      <dsp:nvSpPr>
        <dsp:cNvPr id="0" name=""/>
        <dsp:cNvSpPr/>
      </dsp:nvSpPr>
      <dsp:spPr>
        <a:xfrm rot="5400000">
          <a:off x="4074272" y="2633781"/>
          <a:ext cx="976840" cy="111209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96052C-B498-4121-94E2-ABDC804146B9}">
      <dsp:nvSpPr>
        <dsp:cNvPr id="0" name=""/>
        <dsp:cNvSpPr/>
      </dsp:nvSpPr>
      <dsp:spPr>
        <a:xfrm>
          <a:off x="2755982" y="1543878"/>
          <a:ext cx="1644424" cy="11510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it-IT" sz="2900" kern="1200" dirty="0"/>
            <a:t>GATE</a:t>
          </a:r>
        </a:p>
      </dsp:txBody>
      <dsp:txXfrm>
        <a:off x="2812181" y="1600077"/>
        <a:ext cx="1532026" cy="1038645"/>
      </dsp:txXfrm>
    </dsp:sp>
    <dsp:sp modelId="{F7FEFBD3-06C0-4788-884C-D6764BDBA956}">
      <dsp:nvSpPr>
        <dsp:cNvPr id="0" name=""/>
        <dsp:cNvSpPr/>
      </dsp:nvSpPr>
      <dsp:spPr>
        <a:xfrm>
          <a:off x="4452660" y="1628197"/>
          <a:ext cx="5713879" cy="930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it-IT" sz="1400" kern="1200" dirty="0">
              <a:latin typeface="Agency FB" panose="020B0503020202020204" pitchFamily="34" charset="0"/>
            </a:rPr>
            <a:t>Self - </a:t>
          </a:r>
          <a:r>
            <a:rPr lang="it-IT" sz="1400" kern="1200" dirty="0" err="1">
              <a:latin typeface="Agency FB" panose="020B0503020202020204" pitchFamily="34" charset="0"/>
            </a:rPr>
            <a:t>attention</a:t>
          </a:r>
          <a:r>
            <a:rPr lang="it-IT" sz="1400" kern="1200" dirty="0">
              <a:latin typeface="Agency FB" panose="020B0503020202020204" pitchFamily="34" charset="0"/>
            </a:rPr>
            <a:t> </a:t>
          </a:r>
          <a:r>
            <a:rPr lang="it-IT" sz="1400" kern="1200" dirty="0" err="1">
              <a:latin typeface="Agency FB" panose="020B0503020202020204" pitchFamily="34" charset="0"/>
            </a:rPr>
            <a:t>layer</a:t>
          </a:r>
          <a:endParaRPr lang="it-IT" sz="1400" kern="1200" dirty="0">
            <a:latin typeface="Agency FB" panose="020B0503020202020204" pitchFamily="34" charset="0"/>
          </a:endParaRPr>
        </a:p>
      </dsp:txBody>
      <dsp:txXfrm>
        <a:off x="4452660" y="1628197"/>
        <a:ext cx="5713879" cy="930324"/>
      </dsp:txXfrm>
    </dsp:sp>
    <dsp:sp modelId="{BD72D974-25D2-4AFE-93D3-0C50A30CF5E6}">
      <dsp:nvSpPr>
        <dsp:cNvPr id="0" name=""/>
        <dsp:cNvSpPr/>
      </dsp:nvSpPr>
      <dsp:spPr>
        <a:xfrm>
          <a:off x="5133798" y="2852062"/>
          <a:ext cx="1644424" cy="11510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it-IT" sz="2900" kern="1200" dirty="0"/>
            <a:t>TOWER</a:t>
          </a:r>
        </a:p>
      </dsp:txBody>
      <dsp:txXfrm>
        <a:off x="5189997" y="2908261"/>
        <a:ext cx="1532026" cy="1038645"/>
      </dsp:txXfrm>
    </dsp:sp>
    <dsp:sp modelId="{E3B8D35E-ED05-4C05-8895-891B225347A0}">
      <dsp:nvSpPr>
        <dsp:cNvPr id="0" name=""/>
        <dsp:cNvSpPr/>
      </dsp:nvSpPr>
      <dsp:spPr>
        <a:xfrm>
          <a:off x="6764795" y="3065288"/>
          <a:ext cx="3742540" cy="70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it-IT" sz="1400" kern="1200" dirty="0">
              <a:latin typeface="Agency FB" panose="020B0503020202020204" pitchFamily="34" charset="0"/>
            </a:rPr>
            <a:t>I Tower presenti nell’architettura della rete costituiscono i task specifici per focalizzarsi sui rispettivi obiettivi. I Tower sono costituiti da 2 FC </a:t>
          </a:r>
          <a:r>
            <a:rPr lang="it-IT" sz="1400" kern="1200" dirty="0" err="1">
              <a:latin typeface="Agency FB" panose="020B0503020202020204" pitchFamily="34" charset="0"/>
            </a:rPr>
            <a:t>layers</a:t>
          </a:r>
          <a:r>
            <a:rPr lang="it-IT" sz="1200" kern="1200" dirty="0">
              <a:latin typeface="Agency FB" panose="020B0503020202020204" pitchFamily="34" charset="0"/>
            </a:rPr>
            <a:t>.</a:t>
          </a:r>
        </a:p>
      </dsp:txBody>
      <dsp:txXfrm>
        <a:off x="6764795" y="3065288"/>
        <a:ext cx="3742540" cy="707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A69C4-BE51-4814-A545-33D7B06522CC}">
      <dsp:nvSpPr>
        <dsp:cNvPr id="0" name=""/>
        <dsp:cNvSpPr/>
      </dsp:nvSpPr>
      <dsp:spPr>
        <a:xfrm rot="5400000">
          <a:off x="6397690" y="-2615650"/>
          <a:ext cx="1491869" cy="67234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Dataset : UK-DALE building 2-5 per training ; building 1 per test</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DataPreprocessing : Campionatura segnale 6s (Aggregate-</a:t>
          </a:r>
          <a:r>
            <a:rPr lang="it-IT" sz="1400" kern="1200" dirty="0" err="1">
              <a:latin typeface="Agency FB" panose="020B0503020202020204" pitchFamily="34" charset="0"/>
            </a:rPr>
            <a:t>groundtruth</a:t>
          </a:r>
          <a:r>
            <a:rPr lang="it-IT" sz="1400" kern="1200" dirty="0">
              <a:latin typeface="Agency FB" panose="020B0503020202020204" pitchFamily="34" charset="0"/>
            </a:rPr>
            <a:t>) , sliding-window con T=600 ,    Step-size varia in base al tipo di elettrodomestico (es. </a:t>
          </a:r>
          <a:r>
            <a:rPr lang="it-IT" sz="1400" kern="1200" dirty="0" err="1">
              <a:latin typeface="Agency FB" panose="020B0503020202020204" pitchFamily="34" charset="0"/>
            </a:rPr>
            <a:t>Kettle</a:t>
          </a:r>
          <a:r>
            <a:rPr lang="it-IT" sz="1400" kern="1200" dirty="0">
              <a:latin typeface="Agency FB" panose="020B0503020202020204" pitchFamily="34" charset="0"/>
            </a:rPr>
            <a:t> d=16)</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Normalizzazione : </a:t>
          </a:r>
          <a14:m xmlns:a14="http://schemas.microsoft.com/office/drawing/2010/main">
            <m:oMath xmlns:m="http://schemas.openxmlformats.org/officeDocument/2006/math">
              <m:r>
                <a:rPr lang="it-IT" sz="1400" b="0" i="1" kern="1200" smtClean="0">
                  <a:latin typeface="Cambria Math" panose="02040503050406030204" pitchFamily="18" charset="0"/>
                </a:rPr>
                <m:t>𝑥</m:t>
              </m:r>
              <m:r>
                <a:rPr lang="it-IT" sz="1400" b="0" i="1" kern="1200" smtClean="0">
                  <a:latin typeface="Cambria Math" panose="02040503050406030204" pitchFamily="18" charset="0"/>
                </a:rPr>
                <m:t>=</m:t>
              </m:r>
              <m:f>
                <m:fPr>
                  <m:ctrlPr>
                    <a:rPr lang="it-IT" sz="1400" b="0" i="1" kern="1200" smtClean="0">
                      <a:latin typeface="Cambria Math" panose="02040503050406030204" pitchFamily="18" charset="0"/>
                    </a:rPr>
                  </m:ctrlPr>
                </m:fPr>
                <m:num>
                  <m:r>
                    <a:rPr lang="it-IT" sz="1400" b="0" i="1" kern="1200" smtClean="0">
                      <a:latin typeface="Cambria Math" panose="02040503050406030204" pitchFamily="18" charset="0"/>
                    </a:rPr>
                    <m:t>𝑥</m:t>
                  </m:r>
                </m:num>
                <m:den>
                  <m:r>
                    <a:rPr lang="it-IT" sz="1400" b="0" i="1" kern="1200" smtClean="0">
                      <a:latin typeface="Cambria Math" panose="02040503050406030204" pitchFamily="18" charset="0"/>
                    </a:rPr>
                    <m:t>𝑥𝑚𝑎𝑥</m:t>
                  </m:r>
                </m:den>
              </m:f>
            </m:oMath>
          </a14:m>
          <a:endParaRPr lang="it-IT" sz="1400" kern="1200" dirty="0">
            <a:latin typeface="Agency FB" panose="020B0503020202020204" pitchFamily="34" charset="0"/>
          </a:endParaRPr>
        </a:p>
      </dsp:txBody>
      <dsp:txXfrm rot="-5400000">
        <a:off x="3781920" y="72947"/>
        <a:ext cx="6650584" cy="1346215"/>
      </dsp:txXfrm>
    </dsp:sp>
    <dsp:sp modelId="{D70CDE8C-FEB7-4D88-AEDE-325537B74B2C}">
      <dsp:nvSpPr>
        <dsp:cNvPr id="0" name=""/>
        <dsp:cNvSpPr/>
      </dsp:nvSpPr>
      <dsp:spPr>
        <a:xfrm>
          <a:off x="0" y="11259"/>
          <a:ext cx="3781919" cy="1469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it-IT" sz="4200" kern="1200" dirty="0"/>
            <a:t>Dataset - </a:t>
          </a:r>
          <a:r>
            <a:rPr lang="it-IT" sz="4200" kern="1200" dirty="0" err="1"/>
            <a:t>DataPreProcessing</a:t>
          </a:r>
          <a:endParaRPr lang="it-IT" sz="4200" kern="1200" dirty="0"/>
        </a:p>
      </dsp:txBody>
      <dsp:txXfrm>
        <a:off x="71739" y="82998"/>
        <a:ext cx="3638441" cy="1326112"/>
      </dsp:txXfrm>
    </dsp:sp>
    <dsp:sp modelId="{2235AB8C-E4A1-4FE6-BE21-59BFA0B6CBC2}">
      <dsp:nvSpPr>
        <dsp:cNvPr id="0" name=""/>
        <dsp:cNvSpPr/>
      </dsp:nvSpPr>
      <dsp:spPr>
        <a:xfrm rot="5400000">
          <a:off x="6480833" y="-1064727"/>
          <a:ext cx="133954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mj-lt"/>
            <a:buAutoNum type="arabicPeriod"/>
          </a:pPr>
          <a:r>
            <a:rPr lang="it-IT" sz="1400" kern="1200" dirty="0">
              <a:latin typeface="Agency FB" panose="020B0503020202020204" pitchFamily="34" charset="0"/>
            </a:rPr>
            <a:t>MAE </a:t>
          </a:r>
        </a:p>
        <a:p>
          <a:pPr marL="114300" lvl="1" indent="-114300" algn="l" defTabSz="622300">
            <a:lnSpc>
              <a:spcPct val="90000"/>
            </a:lnSpc>
            <a:spcBef>
              <a:spcPct val="0"/>
            </a:spcBef>
            <a:spcAft>
              <a:spcPct val="15000"/>
            </a:spcAft>
            <a:buFont typeface="+mj-lt"/>
            <a:buNone/>
          </a:pPr>
          <a:r>
            <a:rPr lang="it-IT" sz="1400" kern="1200" dirty="0">
              <a:latin typeface="Agency FB" panose="020B0503020202020204" pitchFamily="34" charset="0"/>
            </a:rPr>
            <a:t>2.SAE</a:t>
          </a:r>
        </a:p>
        <a:p>
          <a:pPr marL="114300" lvl="1" indent="-114300" algn="l" defTabSz="622300">
            <a:lnSpc>
              <a:spcPct val="90000"/>
            </a:lnSpc>
            <a:spcBef>
              <a:spcPct val="0"/>
            </a:spcBef>
            <a:spcAft>
              <a:spcPct val="15000"/>
            </a:spcAft>
            <a:buFont typeface="+mj-lt"/>
            <a:buNone/>
          </a:pPr>
          <a:r>
            <a:rPr lang="it-IT" sz="1400" kern="1200" dirty="0">
              <a:latin typeface="Agency FB" panose="020B0503020202020204" pitchFamily="34" charset="0"/>
            </a:rPr>
            <a:t>3.F1-SOCRE</a:t>
          </a:r>
        </a:p>
        <a:p>
          <a:pPr marL="114300" lvl="1" indent="-114300" algn="l" defTabSz="622300">
            <a:lnSpc>
              <a:spcPct val="90000"/>
            </a:lnSpc>
            <a:spcBef>
              <a:spcPct val="0"/>
            </a:spcBef>
            <a:spcAft>
              <a:spcPct val="15000"/>
            </a:spcAft>
            <a:buFont typeface="+mj-lt"/>
            <a:buNone/>
          </a:pPr>
          <a:endParaRPr lang="it-IT" sz="1400" kern="1200" dirty="0">
            <a:latin typeface="Agency FB" panose="020B0503020202020204" pitchFamily="34" charset="0"/>
          </a:endParaRPr>
        </a:p>
      </dsp:txBody>
      <dsp:txXfrm rot="-5400000">
        <a:off x="3785616" y="1695881"/>
        <a:ext cx="6664593" cy="1208767"/>
      </dsp:txXfrm>
    </dsp:sp>
    <dsp:sp modelId="{C99E4A88-5C87-493C-92AA-D21817BBB972}">
      <dsp:nvSpPr>
        <dsp:cNvPr id="0" name=""/>
        <dsp:cNvSpPr/>
      </dsp:nvSpPr>
      <dsp:spPr>
        <a:xfrm>
          <a:off x="0" y="1565469"/>
          <a:ext cx="3785616" cy="1469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it-IT" sz="4200" kern="1200" dirty="0"/>
            <a:t>Metriche</a:t>
          </a:r>
        </a:p>
      </dsp:txBody>
      <dsp:txXfrm>
        <a:off x="71739" y="1637208"/>
        <a:ext cx="3642138" cy="1326112"/>
      </dsp:txXfrm>
    </dsp:sp>
    <dsp:sp modelId="{25569947-E899-4FFB-87BD-49991A73C6D2}">
      <dsp:nvSpPr>
        <dsp:cNvPr id="0" name=""/>
        <dsp:cNvSpPr/>
      </dsp:nvSpPr>
      <dsp:spPr>
        <a:xfrm rot="5400000">
          <a:off x="6324357" y="566101"/>
          <a:ext cx="1638534" cy="672341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BATCHSIZE: 128</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CROP:  Numero campioni varia in base al tipo di elettrodomestico (Es. DISHWASHER 106541 campioni)</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EPOCHS : 50</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INPUT WINDOW LENGHT: 600</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OTTIMIZZATORE: ADAM </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LEARNING RATE : 0,01</a:t>
          </a:r>
        </a:p>
        <a:p>
          <a:pPr marL="114300" lvl="1" indent="-114300" algn="l" defTabSz="622300">
            <a:lnSpc>
              <a:spcPct val="90000"/>
            </a:lnSpc>
            <a:spcBef>
              <a:spcPct val="0"/>
            </a:spcBef>
            <a:spcAft>
              <a:spcPct val="15000"/>
            </a:spcAft>
            <a:buChar char="•"/>
          </a:pPr>
          <a:r>
            <a:rPr lang="it-IT" sz="1400" kern="1200" dirty="0">
              <a:latin typeface="Agency FB" panose="020B0503020202020204" pitchFamily="34" charset="0"/>
            </a:rPr>
            <a:t>EARLY STOPPING : PATIENCE = 10</a:t>
          </a:r>
        </a:p>
      </dsp:txBody>
      <dsp:txXfrm rot="-5400000">
        <a:off x="3781919" y="3188527"/>
        <a:ext cx="6643424" cy="1478560"/>
      </dsp:txXfrm>
    </dsp:sp>
    <dsp:sp modelId="{F493C44D-AD72-4CF2-8EBB-7C9DC6974B46}">
      <dsp:nvSpPr>
        <dsp:cNvPr id="0" name=""/>
        <dsp:cNvSpPr/>
      </dsp:nvSpPr>
      <dsp:spPr>
        <a:xfrm>
          <a:off x="0" y="3193011"/>
          <a:ext cx="3781919" cy="1469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it-IT" sz="4200" kern="1200" dirty="0" err="1"/>
            <a:t>IperParametri</a:t>
          </a:r>
          <a:endParaRPr lang="it-IT" sz="4200" kern="1200" dirty="0"/>
        </a:p>
      </dsp:txBody>
      <dsp:txXfrm>
        <a:off x="71739" y="3264750"/>
        <a:ext cx="3638441" cy="1326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7E90A-2BE0-497F-B0FA-FEA09ED752B9}">
      <dsp:nvSpPr>
        <dsp:cNvPr id="0" name=""/>
        <dsp:cNvSpPr/>
      </dsp:nvSpPr>
      <dsp:spPr>
        <a:xfrm>
          <a:off x="3207185" y="1000"/>
          <a:ext cx="1258895" cy="818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KETTLE</a:t>
          </a:r>
        </a:p>
      </dsp:txBody>
      <dsp:txXfrm>
        <a:off x="3247130" y="40945"/>
        <a:ext cx="1179005" cy="738391"/>
      </dsp:txXfrm>
    </dsp:sp>
    <dsp:sp modelId="{D86F2CBA-E678-4922-B8B2-41CE935C5246}">
      <dsp:nvSpPr>
        <dsp:cNvPr id="0" name=""/>
        <dsp:cNvSpPr/>
      </dsp:nvSpPr>
      <dsp:spPr>
        <a:xfrm>
          <a:off x="2202380" y="410141"/>
          <a:ext cx="3268505" cy="3268505"/>
        </a:xfrm>
        <a:custGeom>
          <a:avLst/>
          <a:gdLst/>
          <a:ahLst/>
          <a:cxnLst/>
          <a:rect l="0" t="0" r="0" b="0"/>
          <a:pathLst>
            <a:path>
              <a:moveTo>
                <a:pt x="2272341" y="129717"/>
              </a:moveTo>
              <a:arcTo wR="1634252" hR="1634252" stAng="17578937" swAng="196060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E691DA-1E43-44CC-A99F-1440881BC7E8}">
      <dsp:nvSpPr>
        <dsp:cNvPr id="0" name=""/>
        <dsp:cNvSpPr/>
      </dsp:nvSpPr>
      <dsp:spPr>
        <a:xfrm>
          <a:off x="4761452" y="1130241"/>
          <a:ext cx="1258895" cy="818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WASHING MACHINE</a:t>
          </a:r>
        </a:p>
      </dsp:txBody>
      <dsp:txXfrm>
        <a:off x="4801397" y="1170186"/>
        <a:ext cx="1179005" cy="738391"/>
      </dsp:txXfrm>
    </dsp:sp>
    <dsp:sp modelId="{8371A7A7-49AD-49FB-B028-B983C8C2ED34}">
      <dsp:nvSpPr>
        <dsp:cNvPr id="0" name=""/>
        <dsp:cNvSpPr/>
      </dsp:nvSpPr>
      <dsp:spPr>
        <a:xfrm>
          <a:off x="2202380" y="410141"/>
          <a:ext cx="3268505" cy="3268505"/>
        </a:xfrm>
        <a:custGeom>
          <a:avLst/>
          <a:gdLst/>
          <a:ahLst/>
          <a:cxnLst/>
          <a:rect l="0" t="0" r="0" b="0"/>
          <a:pathLst>
            <a:path>
              <a:moveTo>
                <a:pt x="3266271" y="1548825"/>
              </a:moveTo>
              <a:arcTo wR="1634252" hR="1634252" stAng="21420216" swAng="219558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986702F-3210-4FA7-90F6-FF61FDFDA6A7}">
      <dsp:nvSpPr>
        <dsp:cNvPr id="0" name=""/>
        <dsp:cNvSpPr/>
      </dsp:nvSpPr>
      <dsp:spPr>
        <a:xfrm>
          <a:off x="4167775" y="2957391"/>
          <a:ext cx="1258895" cy="818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FRIDGE</a:t>
          </a:r>
        </a:p>
      </dsp:txBody>
      <dsp:txXfrm>
        <a:off x="4207720" y="2997336"/>
        <a:ext cx="1179005" cy="738391"/>
      </dsp:txXfrm>
    </dsp:sp>
    <dsp:sp modelId="{87DC5F6A-7FEA-4420-868B-23795CFF0B0D}">
      <dsp:nvSpPr>
        <dsp:cNvPr id="0" name=""/>
        <dsp:cNvSpPr/>
      </dsp:nvSpPr>
      <dsp:spPr>
        <a:xfrm>
          <a:off x="2202380" y="410141"/>
          <a:ext cx="3268505" cy="3268505"/>
        </a:xfrm>
        <a:custGeom>
          <a:avLst/>
          <a:gdLst/>
          <a:ahLst/>
          <a:cxnLst/>
          <a:rect l="0" t="0" r="0" b="0"/>
          <a:pathLst>
            <a:path>
              <a:moveTo>
                <a:pt x="1958906" y="3235933"/>
              </a:moveTo>
              <a:arcTo wR="1634252" hR="1634252" stAng="4712498" swAng="13750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8FCDF1-74D8-483B-A270-A4052C9FD61C}">
      <dsp:nvSpPr>
        <dsp:cNvPr id="0" name=""/>
        <dsp:cNvSpPr/>
      </dsp:nvSpPr>
      <dsp:spPr>
        <a:xfrm>
          <a:off x="2246595" y="2957391"/>
          <a:ext cx="1258895" cy="818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MICROWAVE</a:t>
          </a:r>
        </a:p>
      </dsp:txBody>
      <dsp:txXfrm>
        <a:off x="2286540" y="2997336"/>
        <a:ext cx="1179005" cy="738391"/>
      </dsp:txXfrm>
    </dsp:sp>
    <dsp:sp modelId="{5532E919-1F2D-4F54-BF18-A3245E126272}">
      <dsp:nvSpPr>
        <dsp:cNvPr id="0" name=""/>
        <dsp:cNvSpPr/>
      </dsp:nvSpPr>
      <dsp:spPr>
        <a:xfrm>
          <a:off x="2202380" y="410141"/>
          <a:ext cx="3268505" cy="3268505"/>
        </a:xfrm>
        <a:custGeom>
          <a:avLst/>
          <a:gdLst/>
          <a:ahLst/>
          <a:cxnLst/>
          <a:rect l="0" t="0" r="0" b="0"/>
          <a:pathLst>
            <a:path>
              <a:moveTo>
                <a:pt x="272997" y="2538556"/>
              </a:moveTo>
              <a:arcTo wR="1634252" hR="1634252" stAng="8784197" swAng="219558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410B245-3F03-4920-AA0D-E4C4A24053BE}">
      <dsp:nvSpPr>
        <dsp:cNvPr id="0" name=""/>
        <dsp:cNvSpPr/>
      </dsp:nvSpPr>
      <dsp:spPr>
        <a:xfrm>
          <a:off x="1652918" y="1130241"/>
          <a:ext cx="1258895" cy="8182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DISHWAHER</a:t>
          </a:r>
        </a:p>
      </dsp:txBody>
      <dsp:txXfrm>
        <a:off x="1692863" y="1170186"/>
        <a:ext cx="1179005" cy="738391"/>
      </dsp:txXfrm>
    </dsp:sp>
    <dsp:sp modelId="{21063E28-39DD-435F-9EB8-9EE75809BB90}">
      <dsp:nvSpPr>
        <dsp:cNvPr id="0" name=""/>
        <dsp:cNvSpPr/>
      </dsp:nvSpPr>
      <dsp:spPr>
        <a:xfrm>
          <a:off x="2202380" y="410141"/>
          <a:ext cx="3268505" cy="3268505"/>
        </a:xfrm>
        <a:custGeom>
          <a:avLst/>
          <a:gdLst/>
          <a:ahLst/>
          <a:cxnLst/>
          <a:rect l="0" t="0" r="0" b="0"/>
          <a:pathLst>
            <a:path>
              <a:moveTo>
                <a:pt x="284857" y="712344"/>
              </a:moveTo>
              <a:arcTo wR="1634252" hR="1634252" stAng="12860456" swAng="196060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9DA68-4515-4A70-B071-ABE84D9DC860}">
      <dsp:nvSpPr>
        <dsp:cNvPr id="0" name=""/>
        <dsp:cNvSpPr/>
      </dsp:nvSpPr>
      <dsp:spPr>
        <a:xfrm>
          <a:off x="1015070" y="2640"/>
          <a:ext cx="1788476" cy="894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Agency FB" panose="020B0503020202020204" pitchFamily="34" charset="0"/>
            </a:rPr>
            <a:t>TRAINING /VALIDATION</a:t>
          </a:r>
        </a:p>
      </dsp:txBody>
      <dsp:txXfrm>
        <a:off x="1041261" y="28831"/>
        <a:ext cx="1736094" cy="841856"/>
      </dsp:txXfrm>
    </dsp:sp>
    <dsp:sp modelId="{0A2610ED-0E7A-4138-AC95-65AC58DEB66B}">
      <dsp:nvSpPr>
        <dsp:cNvPr id="0" name=""/>
        <dsp:cNvSpPr/>
      </dsp:nvSpPr>
      <dsp:spPr>
        <a:xfrm>
          <a:off x="1193918" y="896878"/>
          <a:ext cx="178847" cy="670678"/>
        </a:xfrm>
        <a:custGeom>
          <a:avLst/>
          <a:gdLst/>
          <a:ahLst/>
          <a:cxnLst/>
          <a:rect l="0" t="0" r="0" b="0"/>
          <a:pathLst>
            <a:path>
              <a:moveTo>
                <a:pt x="0" y="0"/>
              </a:moveTo>
              <a:lnTo>
                <a:pt x="0" y="670678"/>
              </a:lnTo>
              <a:lnTo>
                <a:pt x="178847" y="6706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7A1817-0CAE-4B22-BAC2-16A0EAC830B4}">
      <dsp:nvSpPr>
        <dsp:cNvPr id="0" name=""/>
        <dsp:cNvSpPr/>
      </dsp:nvSpPr>
      <dsp:spPr>
        <a:xfrm>
          <a:off x="1372766" y="1120438"/>
          <a:ext cx="1430780" cy="894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it-IT" sz="4100" kern="1200" dirty="0"/>
            <a:t>MSE</a:t>
          </a:r>
        </a:p>
      </dsp:txBody>
      <dsp:txXfrm>
        <a:off x="1398957" y="1146629"/>
        <a:ext cx="1378398" cy="841856"/>
      </dsp:txXfrm>
    </dsp:sp>
    <dsp:sp modelId="{C8BBFB52-6562-4D26-B589-AC8ED2459100}">
      <dsp:nvSpPr>
        <dsp:cNvPr id="0" name=""/>
        <dsp:cNvSpPr/>
      </dsp:nvSpPr>
      <dsp:spPr>
        <a:xfrm>
          <a:off x="3250666" y="2640"/>
          <a:ext cx="1788476" cy="894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Agency FB" panose="020B0503020202020204" pitchFamily="34" charset="0"/>
            </a:rPr>
            <a:t>TEST</a:t>
          </a:r>
        </a:p>
      </dsp:txBody>
      <dsp:txXfrm>
        <a:off x="3276857" y="28831"/>
        <a:ext cx="1736094" cy="841856"/>
      </dsp:txXfrm>
    </dsp:sp>
    <dsp:sp modelId="{CF6F268E-48EF-46AD-9FA2-CAA0C1139831}">
      <dsp:nvSpPr>
        <dsp:cNvPr id="0" name=""/>
        <dsp:cNvSpPr/>
      </dsp:nvSpPr>
      <dsp:spPr>
        <a:xfrm>
          <a:off x="3429513" y="896878"/>
          <a:ext cx="178847" cy="670678"/>
        </a:xfrm>
        <a:custGeom>
          <a:avLst/>
          <a:gdLst/>
          <a:ahLst/>
          <a:cxnLst/>
          <a:rect l="0" t="0" r="0" b="0"/>
          <a:pathLst>
            <a:path>
              <a:moveTo>
                <a:pt x="0" y="0"/>
              </a:moveTo>
              <a:lnTo>
                <a:pt x="0" y="670678"/>
              </a:lnTo>
              <a:lnTo>
                <a:pt x="178847" y="6706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159628-6138-48C7-9A9D-213B0A18CB11}">
      <dsp:nvSpPr>
        <dsp:cNvPr id="0" name=""/>
        <dsp:cNvSpPr/>
      </dsp:nvSpPr>
      <dsp:spPr>
        <a:xfrm>
          <a:off x="3608361" y="1120438"/>
          <a:ext cx="1430780" cy="894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it-IT" sz="4100" kern="1200" dirty="0"/>
            <a:t>SAE</a:t>
          </a:r>
        </a:p>
      </dsp:txBody>
      <dsp:txXfrm>
        <a:off x="3634552" y="1146629"/>
        <a:ext cx="1378398" cy="841856"/>
      </dsp:txXfrm>
    </dsp:sp>
    <dsp:sp modelId="{21BCC8AE-52ED-40C8-A3C3-B26B5116F6F5}">
      <dsp:nvSpPr>
        <dsp:cNvPr id="0" name=""/>
        <dsp:cNvSpPr/>
      </dsp:nvSpPr>
      <dsp:spPr>
        <a:xfrm>
          <a:off x="3429513" y="896878"/>
          <a:ext cx="178847" cy="1788476"/>
        </a:xfrm>
        <a:custGeom>
          <a:avLst/>
          <a:gdLst/>
          <a:ahLst/>
          <a:cxnLst/>
          <a:rect l="0" t="0" r="0" b="0"/>
          <a:pathLst>
            <a:path>
              <a:moveTo>
                <a:pt x="0" y="0"/>
              </a:moveTo>
              <a:lnTo>
                <a:pt x="0" y="1788476"/>
              </a:lnTo>
              <a:lnTo>
                <a:pt x="178847" y="1788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F25A2C-1072-42A2-B0AF-55289B8F5922}">
      <dsp:nvSpPr>
        <dsp:cNvPr id="0" name=""/>
        <dsp:cNvSpPr/>
      </dsp:nvSpPr>
      <dsp:spPr>
        <a:xfrm>
          <a:off x="3608361" y="2238235"/>
          <a:ext cx="1430780" cy="894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it-IT" sz="4100" kern="1200" dirty="0"/>
            <a:t>MAE</a:t>
          </a:r>
        </a:p>
      </dsp:txBody>
      <dsp:txXfrm>
        <a:off x="3634552" y="2264426"/>
        <a:ext cx="1378398" cy="841856"/>
      </dsp:txXfrm>
    </dsp:sp>
    <dsp:sp modelId="{1FEB68FC-42B0-4B72-B517-685C71EB8ADC}">
      <dsp:nvSpPr>
        <dsp:cNvPr id="0" name=""/>
        <dsp:cNvSpPr/>
      </dsp:nvSpPr>
      <dsp:spPr>
        <a:xfrm>
          <a:off x="3429513" y="896878"/>
          <a:ext cx="178847" cy="2906273"/>
        </a:xfrm>
        <a:custGeom>
          <a:avLst/>
          <a:gdLst/>
          <a:ahLst/>
          <a:cxnLst/>
          <a:rect l="0" t="0" r="0" b="0"/>
          <a:pathLst>
            <a:path>
              <a:moveTo>
                <a:pt x="0" y="0"/>
              </a:moveTo>
              <a:lnTo>
                <a:pt x="0" y="2906273"/>
              </a:lnTo>
              <a:lnTo>
                <a:pt x="178847" y="29062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2F1840-A890-4236-8883-DED74E7F4634}">
      <dsp:nvSpPr>
        <dsp:cNvPr id="0" name=""/>
        <dsp:cNvSpPr/>
      </dsp:nvSpPr>
      <dsp:spPr>
        <a:xfrm>
          <a:off x="3608361" y="3356033"/>
          <a:ext cx="1430780" cy="894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it-IT" sz="4100" kern="1200" dirty="0"/>
            <a:t>F1-SCORE</a:t>
          </a:r>
        </a:p>
      </dsp:txBody>
      <dsp:txXfrm>
        <a:off x="3634552" y="3382224"/>
        <a:ext cx="1378398" cy="8418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2:36:34.53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2T16:51:30.35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6:20:33.74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6:25:38.8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1T17:32:01.78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9/3/2024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9090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99265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0914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072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018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155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350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4442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424895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75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9/3/2024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16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9/3/2024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353078494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4.xm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cid:image021.png@01DA6FEA.F90EFB70" TargetMode="Externa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cid:image022.png@01DA6FEA.F90EFB70" TargetMode="Externa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7B27C7E-4E15-86B0-81F5-9CF7FBB38896}"/>
              </a:ext>
            </a:extLst>
          </p:cNvPr>
          <p:cNvSpPr>
            <a:spLocks noGrp="1"/>
          </p:cNvSpPr>
          <p:nvPr>
            <p:ph type="ctrTitle"/>
          </p:nvPr>
        </p:nvSpPr>
        <p:spPr>
          <a:xfrm>
            <a:off x="5297761" y="640080"/>
            <a:ext cx="6461619" cy="3393211"/>
          </a:xfrm>
        </p:spPr>
        <p:txBody>
          <a:bodyPr anchor="b">
            <a:normAutofit/>
          </a:bodyPr>
          <a:lstStyle/>
          <a:p>
            <a:pPr algn="ctr"/>
            <a:br>
              <a:rPr lang="it-IT" sz="18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3" name="Sottotitolo 2">
            <a:extLst>
              <a:ext uri="{FF2B5EF4-FFF2-40B4-BE49-F238E27FC236}">
                <a16:creationId xmlns:a16="http://schemas.microsoft.com/office/drawing/2014/main" id="{FC5B8DB0-D722-A20C-3D5F-86FD70597A7A}"/>
              </a:ext>
            </a:extLst>
          </p:cNvPr>
          <p:cNvSpPr>
            <a:spLocks noGrp="1"/>
          </p:cNvSpPr>
          <p:nvPr>
            <p:ph type="subTitle" idx="1"/>
          </p:nvPr>
        </p:nvSpPr>
        <p:spPr>
          <a:xfrm>
            <a:off x="5297760" y="4636008"/>
            <a:ext cx="6251111" cy="1572768"/>
          </a:xfrm>
        </p:spPr>
        <p:txBody>
          <a:bodyPr>
            <a:normAutofit/>
          </a:bodyPr>
          <a:lstStyle/>
          <a:p>
            <a:pPr algn="ctr">
              <a:lnSpc>
                <a:spcPct val="115000"/>
              </a:lnSpc>
              <a:spcAft>
                <a:spcPts val="1000"/>
              </a:spcAft>
            </a:pPr>
            <a:r>
              <a:rPr lang="it-IT" sz="3200" b="1" dirty="0">
                <a:effectLst/>
                <a:latin typeface="Palatino Linotype" panose="02040502050505030304" pitchFamily="18" charset="0"/>
                <a:ea typeface="Times New Roman" panose="02020603050405020304" pitchFamily="18" charset="0"/>
                <a:cs typeface="Times New Roman" panose="02020603050405020304" pitchFamily="18" charset="0"/>
              </a:rPr>
              <a:t>Confronto tra varie tecniche di Deep Learning per il </a:t>
            </a:r>
            <a:r>
              <a:rPr lang="it-IT" sz="3200" b="1" dirty="0">
                <a:effectLst/>
                <a:latin typeface="Palatino Linotype" panose="02040502050505030304" pitchFamily="18" charset="0"/>
                <a:ea typeface="Calibri" panose="020F0502020204030204" pitchFamily="34" charset="0"/>
                <a:cs typeface="Arial" panose="020B0604020202020204" pitchFamily="34" charset="0"/>
              </a:rPr>
              <a:t>NILM</a:t>
            </a:r>
            <a:endParaRPr lang="it-IT"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descr="Una rete di punti collegati">
            <a:extLst>
              <a:ext uri="{FF2B5EF4-FFF2-40B4-BE49-F238E27FC236}">
                <a16:creationId xmlns:a16="http://schemas.microsoft.com/office/drawing/2014/main" id="{F91BB417-C442-0500-2A5A-BD95D7E02229}"/>
              </a:ext>
            </a:extLst>
          </p:cNvPr>
          <p:cNvPicPr>
            <a:picLocks noChangeAspect="1"/>
          </p:cNvPicPr>
          <p:nvPr/>
        </p:nvPicPr>
        <p:blipFill>
          <a:blip r:embed="rId2"/>
          <a:srcRect l="45224" r="2438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2054" name="Immagine 6" descr="UniVpm-Universita-Politecnica-delle-Marche">
            <a:extLst>
              <a:ext uri="{FF2B5EF4-FFF2-40B4-BE49-F238E27FC236}">
                <a16:creationId xmlns:a16="http://schemas.microsoft.com/office/drawing/2014/main" id="{C2BBFD7D-040E-E1AD-AABC-A9EC3AF06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788" y="815831"/>
            <a:ext cx="5707422" cy="22828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8">
            <a:extLst>
              <a:ext uri="{FF2B5EF4-FFF2-40B4-BE49-F238E27FC236}">
                <a16:creationId xmlns:a16="http://schemas.microsoft.com/office/drawing/2014/main" id="{A93C1AED-FBAE-0ADD-D54C-7E9E00A121DD}"/>
              </a:ext>
            </a:extLst>
          </p:cNvPr>
          <p:cNvSpPr>
            <a:spLocks noChangeArrowheads="1"/>
          </p:cNvSpPr>
          <p:nvPr/>
        </p:nvSpPr>
        <p:spPr bwMode="auto">
          <a:xfrm>
            <a:off x="4657345" y="1164320"/>
            <a:ext cx="72060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22" name="Rectangle 9">
            <a:extLst>
              <a:ext uri="{FF2B5EF4-FFF2-40B4-BE49-F238E27FC236}">
                <a16:creationId xmlns:a16="http://schemas.microsoft.com/office/drawing/2014/main" id="{10EDF11F-D962-330C-1FF3-B9C95FD46609}"/>
              </a:ext>
            </a:extLst>
          </p:cNvPr>
          <p:cNvSpPr>
            <a:spLocks noChangeArrowheads="1"/>
          </p:cNvSpPr>
          <p:nvPr/>
        </p:nvSpPr>
        <p:spPr bwMode="auto">
          <a:xfrm>
            <a:off x="4657345" y="1621520"/>
            <a:ext cx="72060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24" name="Rectangle 10">
            <a:extLst>
              <a:ext uri="{FF2B5EF4-FFF2-40B4-BE49-F238E27FC236}">
                <a16:creationId xmlns:a16="http://schemas.microsoft.com/office/drawing/2014/main" id="{09E8893B-9FE1-9C74-1A5E-BD8B8F7B8BBB}"/>
              </a:ext>
            </a:extLst>
          </p:cNvPr>
          <p:cNvSpPr>
            <a:spLocks noChangeArrowheads="1"/>
          </p:cNvSpPr>
          <p:nvPr/>
        </p:nvSpPr>
        <p:spPr bwMode="auto">
          <a:xfrm>
            <a:off x="5297760" y="3123979"/>
            <a:ext cx="6364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it-IT" sz="1800" b="1" i="0" u="none" strike="noStrike" cap="none" normalizeH="0" baseline="0" dirty="0" bmk="_Toc64286657">
                <a:ln>
                  <a:noFill/>
                </a:ln>
                <a:solidFill>
                  <a:schemeClr val="tx1"/>
                </a:solidFill>
                <a:effectLst/>
                <a:latin typeface="Palatino Linotype" panose="02040502050505030304" pitchFamily="18" charset="0"/>
                <a:ea typeface="Calibri" panose="020F0502020204030204" pitchFamily="34" charset="0"/>
                <a:cs typeface="Times New Roman" panose="02020603050405020304" pitchFamily="18" charset="0"/>
              </a:rPr>
              <a:t>Corso di: </a:t>
            </a:r>
            <a:r>
              <a:rPr kumimoji="0" lang="en-GB" altLang="it-IT" sz="1800" b="1"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Times New Roman" panose="02020603050405020304" pitchFamily="18" charset="0"/>
              </a:rPr>
              <a:t>Digital Adaptive Circuit and Learning Systems</a:t>
            </a:r>
            <a:endParaRPr kumimoji="0" lang="it-IT" altLang="it-IT"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800" b="1" i="0" u="none" strike="noStrike" cap="none" normalizeH="0" baseline="0" dirty="0">
                <a:ln>
                  <a:noFill/>
                </a:ln>
                <a:solidFill>
                  <a:schemeClr val="tx1"/>
                </a:solidFill>
                <a:effectLst/>
                <a:latin typeface="Palatino Linotype" panose="02040502050505030304" pitchFamily="18" charset="0"/>
                <a:ea typeface="Calibri" panose="020F0502020204030204" pitchFamily="34" charset="0"/>
                <a:cs typeface="Times New Roman" panose="02020603050405020304" pitchFamily="18" charset="0"/>
              </a:rPr>
              <a:t>A.A. 2023-2024</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84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16318-19BE-4FFF-8631-BFA1F469F3C7}"/>
              </a:ext>
            </a:extLst>
          </p:cNvPr>
          <p:cNvSpPr>
            <a:spLocks noGrp="1"/>
          </p:cNvSpPr>
          <p:nvPr>
            <p:ph type="title"/>
          </p:nvPr>
        </p:nvSpPr>
        <p:spPr/>
        <p:txBody>
          <a:bodyPr/>
          <a:lstStyle/>
          <a:p>
            <a:r>
              <a:rPr lang="it-IT" dirty="0"/>
              <a:t>DETTAGLIO RETE SAMNET</a:t>
            </a:r>
          </a:p>
        </p:txBody>
      </p:sp>
      <mc:AlternateContent xmlns:mc="http://schemas.openxmlformats.org/markup-compatibility/2006">
        <mc:Choice xmlns:a14="http://schemas.microsoft.com/office/drawing/2010/main" Requires="a14">
          <p:graphicFrame>
            <p:nvGraphicFramePr>
              <p:cNvPr id="12" name="Segnaposto contenuto 11">
                <a:extLst>
                  <a:ext uri="{FF2B5EF4-FFF2-40B4-BE49-F238E27FC236}">
                    <a16:creationId xmlns:a16="http://schemas.microsoft.com/office/drawing/2014/main" id="{E00663CF-D2DB-429C-90CE-B30A8CF29EED}"/>
                  </a:ext>
                </a:extLst>
              </p:cNvPr>
              <p:cNvGraphicFramePr>
                <a:graphicFrameLocks noGrp="1"/>
              </p:cNvGraphicFramePr>
              <p:nvPr>
                <p:ph idx="1"/>
                <p:extLst>
                  <p:ext uri="{D42A27DB-BD31-4B8C-83A1-F6EECF244321}">
                    <p14:modId xmlns:p14="http://schemas.microsoft.com/office/powerpoint/2010/main" val="3517448993"/>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12" name="Segnaposto contenuto 11">
                <a:extLst>
                  <a:ext uri="{FF2B5EF4-FFF2-40B4-BE49-F238E27FC236}">
                    <a16:creationId xmlns:a16="http://schemas.microsoft.com/office/drawing/2014/main" id="{E00663CF-D2DB-429C-90CE-B30A8CF29EED}"/>
                  </a:ext>
                </a:extLst>
              </p:cNvPr>
              <p:cNvGraphicFramePr>
                <a:graphicFrameLocks noGrp="1"/>
              </p:cNvGraphicFramePr>
              <p:nvPr>
                <p:ph idx="1"/>
                <p:extLst>
                  <p:ext uri="{D42A27DB-BD31-4B8C-83A1-F6EECF244321}">
                    <p14:modId xmlns:p14="http://schemas.microsoft.com/office/powerpoint/2010/main" val="3517448993"/>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427205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F86215-60C7-419E-84EC-C40904FA9D9A}"/>
              </a:ext>
            </a:extLst>
          </p:cNvPr>
          <p:cNvSpPr>
            <a:spLocks noGrp="1"/>
          </p:cNvSpPr>
          <p:nvPr>
            <p:ph type="title"/>
          </p:nvPr>
        </p:nvSpPr>
        <p:spPr/>
        <p:txBody>
          <a:bodyPr/>
          <a:lstStyle/>
          <a:p>
            <a:r>
              <a:rPr lang="it-IT" dirty="0"/>
              <a:t>Self </a:t>
            </a:r>
            <a:r>
              <a:rPr lang="it-IT" dirty="0" err="1"/>
              <a:t>attention</a:t>
            </a:r>
            <a:r>
              <a:rPr lang="it-IT" dirty="0"/>
              <a:t> </a:t>
            </a:r>
            <a:r>
              <a:rPr lang="it-IT" dirty="0" err="1"/>
              <a:t>layer</a:t>
            </a:r>
            <a:endParaRPr lang="it-IT" dirty="0"/>
          </a:p>
        </p:txBody>
      </p:sp>
      <p:pic>
        <p:nvPicPr>
          <p:cNvPr id="5" name="Segnaposto contenuto 4">
            <a:extLst>
              <a:ext uri="{FF2B5EF4-FFF2-40B4-BE49-F238E27FC236}">
                <a16:creationId xmlns:a16="http://schemas.microsoft.com/office/drawing/2014/main" id="{67ECC3DE-B063-44CA-A4C2-13458060B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290" y="2442394"/>
            <a:ext cx="3364890" cy="2751043"/>
          </a:xfrm>
          <a:prstGeom prst="ellipse">
            <a:avLst/>
          </a:prstGeom>
          <a:ln w="34925" cap="rnd">
            <a:solidFill>
              <a:srgbClr val="FFFFFF"/>
            </a:solidFill>
          </a:ln>
          <a:effectLst>
            <a:outerShdw blurRad="317500" dir="2700000" algn="ctr">
              <a:srgbClr val="000000">
                <a:alpha val="43000"/>
              </a:srgbClr>
            </a:outerShdw>
          </a:effectLst>
          <a:scene3d>
            <a:camera prst="isometricOffAxis1Right"/>
            <a:lightRig rig="threePt" dir="t"/>
          </a:scene3d>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5035654-F408-4C16-9C9E-7B3E2508B35B}"/>
                  </a:ext>
                </a:extLst>
              </p:cNvPr>
              <p:cNvSpPr txBox="1"/>
              <p:nvPr/>
            </p:nvSpPr>
            <p:spPr>
              <a:xfrm>
                <a:off x="4643021" y="2112885"/>
                <a:ext cx="6400800" cy="4304576"/>
              </a:xfrm>
              <a:prstGeom prst="rect">
                <a:avLst/>
              </a:prstGeom>
              <a:noFill/>
            </p:spPr>
            <p:txBody>
              <a:bodyPr wrap="square" rtlCol="0">
                <a:spAutoFit/>
              </a:bodyPr>
              <a:lstStyle/>
              <a:p>
                <a:pPr algn="just">
                  <a:lnSpc>
                    <a:spcPct val="150000"/>
                  </a:lnSpc>
                  <a:spcAft>
                    <a:spcPts val="1000"/>
                  </a:spcAft>
                </a:pPr>
                <a:r>
                  <a:rPr lang="it-IT" sz="1400" dirty="0">
                    <a:effectLst/>
                    <a:latin typeface="Agency FB" panose="020B0503020202020204" pitchFamily="34" charset="0"/>
                    <a:ea typeface="Calibri" panose="020F0502020204030204" pitchFamily="34" charset="0"/>
                    <a:cs typeface="Calibri" panose="020F0502020204030204" pitchFamily="34" charset="0"/>
                  </a:rPr>
                  <a:t>Il meccanismo di Self-</a:t>
                </a:r>
                <a:r>
                  <a:rPr lang="it-IT" sz="1400" dirty="0" err="1">
                    <a:effectLst/>
                    <a:latin typeface="Agency FB" panose="020B0503020202020204" pitchFamily="34" charset="0"/>
                    <a:ea typeface="Calibri" panose="020F0502020204030204" pitchFamily="34" charset="0"/>
                    <a:cs typeface="Calibri" panose="020F0502020204030204" pitchFamily="34" charset="0"/>
                  </a:rPr>
                  <a:t>Attention</a:t>
                </a:r>
                <a:r>
                  <a:rPr lang="it-IT" sz="1400" dirty="0">
                    <a:effectLst/>
                    <a:latin typeface="Agency FB" panose="020B0503020202020204" pitchFamily="34" charset="0"/>
                    <a:ea typeface="Calibri" panose="020F0502020204030204" pitchFamily="34" charset="0"/>
                    <a:cs typeface="Calibri" panose="020F0502020204030204" pitchFamily="34" charset="0"/>
                  </a:rPr>
                  <a:t> è ispirato al processo di percezione umano ed è utilizzato per guidare la rete a focalizzarsi sulle più importanti componenti informative del singolo task. Questo lavoro è adottato al fine di combinare le informazioni tra i differenti task. Il meccanismo si basa sul calcolo dei pesi di attenzione tra i token all’interno di una sequenza. Questi pesi di attenzione riflettono la rilevanza di ciascun token rispetto agli altri, consentendo al modello di concentrarsi sui token più importanti per comprendere il contesto complessivo della sequenza.</a:t>
                </a:r>
                <a:endParaRPr lang="it-IT" sz="1400" dirty="0">
                  <a:effectLst/>
                  <a:latin typeface="Agency FB" panose="020B0503020202020204" pitchFamily="34" charset="0"/>
                  <a:ea typeface="Calibri" panose="020F0502020204030204" pitchFamily="34" charset="0"/>
                  <a:cs typeface="Times New Roman" panose="02020603050405020304" pitchFamily="18" charset="0"/>
                </a:endParaRPr>
              </a:p>
              <a:p>
                <a:pPr marL="457200" algn="just">
                  <a:lnSpc>
                    <a:spcPct val="150000"/>
                  </a:lnSpc>
                </a:pPr>
                <a:r>
                  <a:rPr lang="it-IT" sz="1400" i="1" kern="100" dirty="0">
                    <a:effectLst/>
                    <a:latin typeface="Agency FB" panose="020B0503020202020204" pitchFamily="34" charset="0"/>
                    <a:ea typeface="Calibri" panose="020F0502020204030204" pitchFamily="34" charset="0"/>
                    <a:cs typeface="Calibri" panose="020F0502020204030204" pitchFamily="34" charset="0"/>
                  </a:rPr>
                  <a:t> </a:t>
                </a:r>
                <a:endParaRPr lang="it-IT" sz="1400" kern="100" dirty="0">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panose="020F0502020204030204" pitchFamily="34" charset="0"/>
                  <a:buChar char="-"/>
                </a:pPr>
                <a:r>
                  <a:rPr lang="it-IT" sz="1400" kern="100" dirty="0">
                    <a:effectLst/>
                    <a:latin typeface="Agency FB" panose="020B0503020202020204" pitchFamily="34" charset="0"/>
                    <a:ea typeface="Calibri" panose="020F0502020204030204" pitchFamily="34" charset="0"/>
                    <a:cs typeface="Calibri" panose="020F0502020204030204" pitchFamily="34" charset="0"/>
                  </a:rPr>
                  <a:t>Calcolo dei punteggi di </a:t>
                </a:r>
                <a:r>
                  <a:rPr lang="it-IT" sz="1400" kern="100" dirty="0" err="1">
                    <a:effectLst/>
                    <a:latin typeface="Agency FB" panose="020B0503020202020204" pitchFamily="34" charset="0"/>
                    <a:ea typeface="Calibri" panose="020F0502020204030204" pitchFamily="34" charset="0"/>
                    <a:cs typeface="Calibri" panose="020F0502020204030204" pitchFamily="34" charset="0"/>
                  </a:rPr>
                  <a:t>attention</a:t>
                </a:r>
                <a:r>
                  <a:rPr lang="it-IT" sz="1400" kern="100" dirty="0">
                    <a:effectLst/>
                    <a:latin typeface="Agency FB" panose="020B0503020202020204" pitchFamily="34" charset="0"/>
                    <a:ea typeface="Calibri" panose="020F0502020204030204" pitchFamily="34" charset="0"/>
                    <a:cs typeface="Calibri" panose="020F0502020204030204" pitchFamily="34" charset="0"/>
                  </a:rPr>
                  <a:t>:</a:t>
                </a:r>
                <a:endParaRPr lang="it-IT" sz="1400" kern="100" dirty="0">
                  <a:effectLst/>
                  <a:latin typeface="Agency FB" panose="020B0503020202020204" pitchFamily="34" charset="0"/>
                  <a:ea typeface="Calibri" panose="020F0502020204030204" pitchFamily="34" charset="0"/>
                  <a:cs typeface="Times New Roman" panose="02020603050405020304" pitchFamily="18" charset="0"/>
                </a:endParaRPr>
              </a:p>
              <a:p>
                <a:pPr marL="457200" algn="just">
                  <a:lnSpc>
                    <a:spcPct val="150000"/>
                  </a:lnSpc>
                </a:pPr>
                <a:r>
                  <a:rPr lang="it-IT" sz="1400" kern="100" dirty="0">
                    <a:effectLst/>
                    <a:latin typeface="Agency FB" panose="020B0503020202020204" pitchFamily="34" charset="0"/>
                    <a:ea typeface="Calibri" panose="020F0502020204030204" pitchFamily="34" charset="0"/>
                    <a:cs typeface="Calibri" panose="020F0502020204030204" pitchFamily="34" charset="0"/>
                  </a:rPr>
                  <a:t>In punteggi di attenzione sono calcolati attraverso il prodotto scalare tra i vettori di query e chiavi.</a:t>
                </a:r>
                <a:endParaRPr lang="it-IT" sz="1400" kern="100" dirty="0">
                  <a:effectLst/>
                  <a:latin typeface="Agency FB" panose="020B0503020202020204" pitchFamily="34" charset="0"/>
                  <a:ea typeface="Calibri" panose="020F0502020204030204" pitchFamily="34" charset="0"/>
                  <a:cs typeface="Times New Roman" panose="02020603050405020304" pitchFamily="18" charset="0"/>
                </a:endParaRPr>
              </a:p>
              <a:p>
                <a:pPr marL="457200" algn="just">
                  <a:lnSpc>
                    <a:spcPct val="150000"/>
                  </a:lnSpc>
                </a:pPr>
                <a:r>
                  <a:rPr lang="it-IT" sz="1400" kern="100" dirty="0">
                    <a:effectLst/>
                    <a:latin typeface="Agency FB" panose="020B0503020202020204" pitchFamily="34" charset="0"/>
                    <a:ea typeface="Calibri" panose="020F0502020204030204" pitchFamily="34" charset="0"/>
                    <a:cs typeface="Calibri" panose="020F0502020204030204" pitchFamily="34" charset="0"/>
                  </a:rPr>
                  <a:t> </a:t>
                </a:r>
                <a:endParaRPr lang="it-IT" sz="1400" kern="100" dirty="0">
                  <a:effectLst/>
                  <a:latin typeface="Agency FB" panose="020B050302020202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m:rPr>
                          <m:sty m:val="p"/>
                        </m:rPr>
                        <a:rPr lang="en-GB">
                          <a:latin typeface="Cambria Math" panose="02040503050406030204" pitchFamily="18" charset="0"/>
                        </a:rPr>
                        <m:t>Attention</m:t>
                      </m:r>
                      <m:d>
                        <m:dPr>
                          <m:ctrlPr>
                            <a:rPr lang="it-IT" i="1">
                              <a:latin typeface="Cambria Math" panose="02040503050406030204" pitchFamily="18" charset="0"/>
                            </a:rPr>
                          </m:ctrlPr>
                        </m:dPr>
                        <m:e>
                          <m:r>
                            <m:rPr>
                              <m:sty m:val="p"/>
                            </m:rPr>
                            <a:rPr lang="en-GB">
                              <a:latin typeface="Cambria Math" panose="02040503050406030204" pitchFamily="18" charset="0"/>
                            </a:rPr>
                            <m:t>Q</m:t>
                          </m:r>
                          <m:r>
                            <a:rPr lang="en-GB">
                              <a:latin typeface="Cambria Math" panose="02040503050406030204" pitchFamily="18" charset="0"/>
                            </a:rPr>
                            <m:t>,</m:t>
                          </m:r>
                          <m:r>
                            <m:rPr>
                              <m:sty m:val="p"/>
                            </m:rPr>
                            <a:rPr lang="en-GB">
                              <a:latin typeface="Cambria Math" panose="02040503050406030204" pitchFamily="18" charset="0"/>
                            </a:rPr>
                            <m:t>K</m:t>
                          </m:r>
                        </m:e>
                      </m:d>
                      <m:r>
                        <a:rPr lang="en-GB">
                          <a:latin typeface="Cambria Math" panose="02040503050406030204" pitchFamily="18" charset="0"/>
                        </a:rPr>
                        <m:t>=</m:t>
                      </m:r>
                      <m:sSub>
                        <m:sSubPr>
                          <m:ctrlPr>
                            <a:rPr lang="it-IT" i="1">
                              <a:latin typeface="Cambria Math" panose="02040503050406030204" pitchFamily="18" charset="0"/>
                            </a:rPr>
                          </m:ctrlPr>
                        </m:sSubPr>
                        <m:e>
                          <m:rad>
                            <m:radPr>
                              <m:degHide m:val="on"/>
                              <m:ctrlPr>
                                <a:rPr lang="it-IT" i="1">
                                  <a:latin typeface="Cambria Math" panose="02040503050406030204" pitchFamily="18" charset="0"/>
                                </a:rPr>
                              </m:ctrlPr>
                            </m:radPr>
                            <m:deg/>
                            <m:e>
                              <m:r>
                                <a:rPr lang="en-GB" i="1">
                                  <a:latin typeface="Cambria Math" panose="02040503050406030204" pitchFamily="18" charset="0"/>
                                </a:rPr>
                                <m:t>𝑑</m:t>
                              </m:r>
                            </m:e>
                          </m:rad>
                        </m:e>
                        <m:sub>
                          <m:r>
                            <a:rPr lang="en-GB" i="1">
                              <a:latin typeface="Cambria Math" panose="02040503050406030204" pitchFamily="18" charset="0"/>
                            </a:rPr>
                            <m:t>𝑘</m:t>
                          </m:r>
                        </m:sub>
                      </m:sSub>
                      <m:r>
                        <m:rPr>
                          <m:sty m:val="p"/>
                        </m:rPr>
                        <a:rPr lang="en-GB">
                          <a:latin typeface="Cambria Math" panose="02040503050406030204" pitchFamily="18" charset="0"/>
                        </a:rPr>
                        <m:t>Q</m:t>
                      </m:r>
                      <m:sSup>
                        <m:sSupPr>
                          <m:ctrlPr>
                            <a:rPr lang="it-IT" i="1">
                              <a:latin typeface="Cambria Math" panose="02040503050406030204" pitchFamily="18" charset="0"/>
                            </a:rPr>
                          </m:ctrlPr>
                        </m:sSupPr>
                        <m:e>
                          <m:r>
                            <a:rPr lang="en-GB" i="1">
                              <a:latin typeface="Cambria Math" panose="02040503050406030204" pitchFamily="18" charset="0"/>
                            </a:rPr>
                            <m:t>𝐾</m:t>
                          </m:r>
                        </m:e>
                        <m:sup>
                          <m:r>
                            <a:rPr lang="en-GB" i="1">
                              <a:latin typeface="Cambria Math" panose="02040503050406030204" pitchFamily="18" charset="0"/>
                            </a:rPr>
                            <m:t>𝑇</m:t>
                          </m:r>
                        </m:sup>
                      </m:sSup>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xmlns="">
          <p:sp>
            <p:nvSpPr>
              <p:cNvPr id="6" name="CasellaDiTesto 5">
                <a:extLst>
                  <a:ext uri="{FF2B5EF4-FFF2-40B4-BE49-F238E27FC236}">
                    <a16:creationId xmlns:a16="http://schemas.microsoft.com/office/drawing/2014/main" id="{C5035654-F408-4C16-9C9E-7B3E2508B35B}"/>
                  </a:ext>
                </a:extLst>
              </p:cNvPr>
              <p:cNvSpPr txBox="1">
                <a:spLocks noRot="1" noChangeAspect="1" noMove="1" noResize="1" noEditPoints="1" noAdjustHandles="1" noChangeArrowheads="1" noChangeShapeType="1" noTextEdit="1"/>
              </p:cNvSpPr>
              <p:nvPr/>
            </p:nvSpPr>
            <p:spPr>
              <a:xfrm>
                <a:off x="4643021" y="2112885"/>
                <a:ext cx="6400800" cy="4304576"/>
              </a:xfrm>
              <a:prstGeom prst="rect">
                <a:avLst/>
              </a:prstGeom>
              <a:blipFill>
                <a:blip r:embed="rId3"/>
                <a:stretch>
                  <a:fillRect l="-381" r="-286"/>
                </a:stretch>
              </a:blipFill>
            </p:spPr>
            <p:txBody>
              <a:bodyPr/>
              <a:lstStyle/>
              <a:p>
                <a:r>
                  <a:rPr lang="it-IT">
                    <a:noFill/>
                  </a:rPr>
                  <a:t> </a:t>
                </a:r>
              </a:p>
            </p:txBody>
          </p:sp>
        </mc:Fallback>
      </mc:AlternateContent>
    </p:spTree>
    <p:extLst>
      <p:ext uri="{BB962C8B-B14F-4D97-AF65-F5344CB8AC3E}">
        <p14:creationId xmlns:p14="http://schemas.microsoft.com/office/powerpoint/2010/main" val="411497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06DF5-27C6-4092-864A-50F48CC9F70B}"/>
              </a:ext>
            </a:extLst>
          </p:cNvPr>
          <p:cNvSpPr>
            <a:spLocks noGrp="1"/>
          </p:cNvSpPr>
          <p:nvPr>
            <p:ph type="title"/>
          </p:nvPr>
        </p:nvSpPr>
        <p:spPr/>
        <p:txBody>
          <a:bodyPr/>
          <a:lstStyle/>
          <a:p>
            <a:r>
              <a:rPr lang="it-IT" dirty="0"/>
              <a:t>Setup sperimentale </a:t>
            </a:r>
          </a:p>
        </p:txBody>
      </p:sp>
      <mc:AlternateContent xmlns:mc="http://schemas.openxmlformats.org/markup-compatibility/2006">
        <mc:Choice xmlns:a14="http://schemas.microsoft.com/office/drawing/2010/main" Requires="a14">
          <p:graphicFrame>
            <p:nvGraphicFramePr>
              <p:cNvPr id="6" name="Segnaposto contenuto 5">
                <a:extLst>
                  <a:ext uri="{FF2B5EF4-FFF2-40B4-BE49-F238E27FC236}">
                    <a16:creationId xmlns:a16="http://schemas.microsoft.com/office/drawing/2014/main" id="{160EC6D7-C0A1-4F56-865A-CB9CB7ECA4C4}"/>
                  </a:ext>
                </a:extLst>
              </p:cNvPr>
              <p:cNvGraphicFramePr>
                <a:graphicFrameLocks noGrp="1"/>
              </p:cNvGraphicFramePr>
              <p:nvPr>
                <p:ph idx="1"/>
                <p:extLst>
                  <p:ext uri="{D42A27DB-BD31-4B8C-83A1-F6EECF244321}">
                    <p14:modId xmlns:p14="http://schemas.microsoft.com/office/powerpoint/2010/main" val="2719303475"/>
                  </p:ext>
                </p:extLst>
              </p:nvPr>
            </p:nvGraphicFramePr>
            <p:xfrm>
              <a:off x="838200" y="1928812"/>
              <a:ext cx="10515600" cy="4747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Segnaposto contenuto 5">
                <a:extLst>
                  <a:ext uri="{FF2B5EF4-FFF2-40B4-BE49-F238E27FC236}">
                    <a16:creationId xmlns:a16="http://schemas.microsoft.com/office/drawing/2014/main" id="{160EC6D7-C0A1-4F56-865A-CB9CB7ECA4C4}"/>
                  </a:ext>
                </a:extLst>
              </p:cNvPr>
              <p:cNvGraphicFramePr>
                <a:graphicFrameLocks noGrp="1"/>
              </p:cNvGraphicFramePr>
              <p:nvPr>
                <p:ph idx="1"/>
                <p:extLst>
                  <p:ext uri="{D42A27DB-BD31-4B8C-83A1-F6EECF244321}">
                    <p14:modId xmlns:p14="http://schemas.microsoft.com/office/powerpoint/2010/main" val="2719303475"/>
                  </p:ext>
                </p:extLst>
              </p:nvPr>
            </p:nvGraphicFramePr>
            <p:xfrm>
              <a:off x="838200" y="1928812"/>
              <a:ext cx="10515600" cy="4747195"/>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89538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9D0C8E2-512E-4927-84F8-23345D713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8" y="1700074"/>
            <a:ext cx="8533449" cy="4063614"/>
          </a:xfrm>
          <a:prstGeom prst="rect">
            <a:avLst/>
          </a:prstGeom>
          <a:ln w="34925">
            <a:solidFill>
              <a:srgbClr val="FFFFFF"/>
            </a:solidFill>
          </a:ln>
          <a:effectLst>
            <a:outerShdw blurRad="317500" dir="2700000" algn="ctr">
              <a:srgbClr val="000000">
                <a:alpha val="43000"/>
              </a:srgbClr>
            </a:outerShdw>
            <a:softEdge rad="6350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2" name="Titolo 1">
            <a:extLst>
              <a:ext uri="{FF2B5EF4-FFF2-40B4-BE49-F238E27FC236}">
                <a16:creationId xmlns:a16="http://schemas.microsoft.com/office/drawing/2014/main" id="{731C6DD1-6F7F-4FB6-A892-7AE04D4E9B2C}"/>
              </a:ext>
            </a:extLst>
          </p:cNvPr>
          <p:cNvSpPr>
            <a:spLocks noGrp="1"/>
          </p:cNvSpPr>
          <p:nvPr>
            <p:ph type="title"/>
          </p:nvPr>
        </p:nvSpPr>
        <p:spPr/>
        <p:txBody>
          <a:bodyPr/>
          <a:lstStyle/>
          <a:p>
            <a:r>
              <a:rPr lang="it-IT" dirty="0"/>
              <a:t>ELETTRODOMESTICI CONFRONTATI</a:t>
            </a:r>
          </a:p>
        </p:txBody>
      </p:sp>
      <p:graphicFrame>
        <p:nvGraphicFramePr>
          <p:cNvPr id="4" name="Segnaposto contenuto 3">
            <a:extLst>
              <a:ext uri="{FF2B5EF4-FFF2-40B4-BE49-F238E27FC236}">
                <a16:creationId xmlns:a16="http://schemas.microsoft.com/office/drawing/2014/main" id="{E18C79C0-CA01-4A5E-85BE-8B8F4005D813}"/>
              </a:ext>
            </a:extLst>
          </p:cNvPr>
          <p:cNvGraphicFramePr>
            <a:graphicFrameLocks noGrp="1"/>
          </p:cNvGraphicFramePr>
          <p:nvPr>
            <p:ph idx="1"/>
            <p:extLst>
              <p:ext uri="{D42A27DB-BD31-4B8C-83A1-F6EECF244321}">
                <p14:modId xmlns:p14="http://schemas.microsoft.com/office/powerpoint/2010/main" val="394988246"/>
              </p:ext>
            </p:extLst>
          </p:nvPr>
        </p:nvGraphicFramePr>
        <p:xfrm>
          <a:off x="4518734" y="2259367"/>
          <a:ext cx="7673266" cy="383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152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D19651"/>
          </a:solidFill>
          <a:ln w="6857" cap="flat">
            <a:noFill/>
            <a:prstDash val="solid"/>
            <a:miter/>
          </a:ln>
        </p:spPr>
        <p:txBody>
          <a:bodyPr wrap="square" rtlCol="0" anchor="ctr">
            <a:noAutofit/>
          </a:bodyPr>
          <a:lstStyle/>
          <a:p>
            <a:endParaRPr lang="en-US"/>
          </a:p>
        </p:txBody>
      </p:sp>
      <p:sp>
        <p:nvSpPr>
          <p:cNvPr id="2" name="Titolo 1">
            <a:extLst>
              <a:ext uri="{FF2B5EF4-FFF2-40B4-BE49-F238E27FC236}">
                <a16:creationId xmlns:a16="http://schemas.microsoft.com/office/drawing/2014/main" id="{106FCA9A-64FA-42DE-8C4A-DED8FE8B05F6}"/>
              </a:ext>
            </a:extLst>
          </p:cNvPr>
          <p:cNvSpPr>
            <a:spLocks noGrp="1"/>
          </p:cNvSpPr>
          <p:nvPr>
            <p:ph type="title"/>
          </p:nvPr>
        </p:nvSpPr>
        <p:spPr>
          <a:xfrm>
            <a:off x="841248" y="644652"/>
            <a:ext cx="3182112" cy="5568696"/>
          </a:xfrm>
        </p:spPr>
        <p:txBody>
          <a:bodyPr vert="horz" lIns="91440" tIns="45720" rIns="91440" bIns="45720" rtlCol="0">
            <a:normAutofit/>
          </a:bodyPr>
          <a:lstStyle/>
          <a:p>
            <a:r>
              <a:rPr lang="en-US" sz="6600" dirty="0">
                <a:solidFill>
                  <a:srgbClr val="FFFFFF"/>
                </a:solidFill>
              </a:rPr>
              <a:t>PROVE ESEGUITE</a:t>
            </a:r>
          </a:p>
        </p:txBody>
      </p:sp>
      <p:graphicFrame>
        <p:nvGraphicFramePr>
          <p:cNvPr id="9" name="Segnaposto contenuto 8">
            <a:extLst>
              <a:ext uri="{FF2B5EF4-FFF2-40B4-BE49-F238E27FC236}">
                <a16:creationId xmlns:a16="http://schemas.microsoft.com/office/drawing/2014/main" id="{8E37E138-5BFB-DD11-6669-CC7278045584}"/>
              </a:ext>
            </a:extLst>
          </p:cNvPr>
          <p:cNvGraphicFramePr>
            <a:graphicFrameLocks noGrp="1"/>
          </p:cNvGraphicFramePr>
          <p:nvPr>
            <p:ph idx="1"/>
            <p:extLst>
              <p:ext uri="{D42A27DB-BD31-4B8C-83A1-F6EECF244321}">
                <p14:modId xmlns:p14="http://schemas.microsoft.com/office/powerpoint/2010/main" val="2168632335"/>
              </p:ext>
            </p:extLst>
          </p:nvPr>
        </p:nvGraphicFramePr>
        <p:xfrm>
          <a:off x="4877733" y="2094271"/>
          <a:ext cx="6054213"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e 5">
            <a:extLst>
              <a:ext uri="{FF2B5EF4-FFF2-40B4-BE49-F238E27FC236}">
                <a16:creationId xmlns:a16="http://schemas.microsoft.com/office/drawing/2014/main" id="{30D8363F-F707-6C59-A76F-CDE44E5983C7}"/>
              </a:ext>
            </a:extLst>
          </p:cNvPr>
          <p:cNvSpPr/>
          <p:nvPr/>
        </p:nvSpPr>
        <p:spPr>
          <a:xfrm>
            <a:off x="5252584" y="383457"/>
            <a:ext cx="2526890" cy="15043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latin typeface="Agency FB" panose="020B0503020202020204" pitchFamily="34" charset="0"/>
              </a:rPr>
              <a:t>TCN</a:t>
            </a:r>
          </a:p>
        </p:txBody>
      </p:sp>
      <p:sp>
        <p:nvSpPr>
          <p:cNvPr id="11" name="Ovale 10">
            <a:extLst>
              <a:ext uri="{FF2B5EF4-FFF2-40B4-BE49-F238E27FC236}">
                <a16:creationId xmlns:a16="http://schemas.microsoft.com/office/drawing/2014/main" id="{B857EB62-A216-0962-F0D6-21CF115BABDE}"/>
              </a:ext>
            </a:extLst>
          </p:cNvPr>
          <p:cNvSpPr/>
          <p:nvPr/>
        </p:nvSpPr>
        <p:spPr>
          <a:xfrm>
            <a:off x="8405056" y="383457"/>
            <a:ext cx="2526890" cy="15043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latin typeface="Agency FB" panose="020B0503020202020204" pitchFamily="34" charset="0"/>
              </a:rPr>
              <a:t>CNN</a:t>
            </a:r>
          </a:p>
        </p:txBody>
      </p:sp>
    </p:spTree>
    <p:extLst>
      <p:ext uri="{BB962C8B-B14F-4D97-AF65-F5344CB8AC3E}">
        <p14:creationId xmlns:p14="http://schemas.microsoft.com/office/powerpoint/2010/main" val="185285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9ECD743-3979-3B22-D588-1BAD89794D19}"/>
              </a:ext>
            </a:extLst>
          </p:cNvPr>
          <p:cNvSpPr>
            <a:spLocks noGrp="1"/>
          </p:cNvSpPr>
          <p:nvPr>
            <p:ph type="title"/>
          </p:nvPr>
        </p:nvSpPr>
        <p:spPr>
          <a:xfrm>
            <a:off x="576072" y="238539"/>
            <a:ext cx="11018520" cy="1434415"/>
          </a:xfrm>
        </p:spPr>
        <p:txBody>
          <a:bodyPr anchor="b">
            <a:normAutofit/>
          </a:bodyPr>
          <a:lstStyle/>
          <a:p>
            <a:r>
              <a:rPr lang="it-IT" sz="7200" dirty="0"/>
              <a:t>CONFRONTO DEI 5 ELETTRODOMESTICI</a:t>
            </a:r>
          </a:p>
        </p:txBody>
      </p:sp>
      <p:sp>
        <p:nvSpPr>
          <p:cNvPr id="1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59A6531-8FB6-5990-B522-F4926D003EB0}"/>
                  </a:ext>
                </a:extLst>
              </p:cNvPr>
              <p:cNvSpPr>
                <a:spLocks noGrp="1"/>
              </p:cNvSpPr>
              <p:nvPr>
                <p:ph idx="1"/>
              </p:nvPr>
            </p:nvSpPr>
            <p:spPr>
              <a:xfrm>
                <a:off x="572493" y="2071316"/>
                <a:ext cx="6713552" cy="4119172"/>
              </a:xfrm>
            </p:spPr>
            <p:txBody>
              <a:bodyPr anchor="t">
                <a:normAutofit fontScale="85000" lnSpcReduction="10000"/>
              </a:bodyPr>
              <a:lstStyle/>
              <a:p>
                <a:pPr marL="0" indent="0">
                  <a:buNone/>
                </a:pPr>
                <a:r>
                  <a:rPr lang="en-US" dirty="0">
                    <a:latin typeface="Agency FB" panose="020B0503020202020204" pitchFamily="34" charset="0"/>
                  </a:rPr>
                  <a:t>TRAINING E VALIDAZIONE </a:t>
                </a:r>
              </a:p>
              <a:p>
                <a:pPr marL="0" indent="0">
                  <a:buNone/>
                </a:pPr>
                <a:r>
                  <a:rPr lang="en-US" dirty="0">
                    <a:latin typeface="Agency FB" panose="020B0503020202020204" pitchFamily="34" charset="0"/>
                  </a:rPr>
                  <a:t>I </a:t>
                </a:r>
                <a:r>
                  <a:rPr lang="en-US" dirty="0" err="1">
                    <a:latin typeface="Agency FB" panose="020B0503020202020204" pitchFamily="34" charset="0"/>
                  </a:rPr>
                  <a:t>segnali</a:t>
                </a:r>
                <a:r>
                  <a:rPr lang="en-US" dirty="0">
                    <a:latin typeface="Agency FB" panose="020B0503020202020204" pitchFamily="34" charset="0"/>
                  </a:rPr>
                  <a:t> di loss </a:t>
                </a:r>
                <a:r>
                  <a:rPr lang="en-US" dirty="0" err="1">
                    <a:latin typeface="Agency FB" panose="020B0503020202020204" pitchFamily="34" charset="0"/>
                  </a:rPr>
                  <a:t>sono</a:t>
                </a:r>
                <a:r>
                  <a:rPr lang="en-US" dirty="0">
                    <a:latin typeface="Agency FB" panose="020B0503020202020204" pitchFamily="34" charset="0"/>
                  </a:rPr>
                  <a:t> </a:t>
                </a:r>
                <a:r>
                  <a:rPr lang="en-US" dirty="0" err="1">
                    <a:latin typeface="Agency FB" panose="020B0503020202020204" pitchFamily="34" charset="0"/>
                  </a:rPr>
                  <a:t>riferiti</a:t>
                </a:r>
                <a:r>
                  <a:rPr lang="en-US" dirty="0">
                    <a:latin typeface="Agency FB" panose="020B0503020202020204" pitchFamily="34" charset="0"/>
                  </a:rPr>
                  <a:t> al MSE (Mean Squared Error):</a:t>
                </a:r>
              </a:p>
              <a:p>
                <a:pPr marL="0" indent="0">
                  <a:buNone/>
                </a:pPr>
                <a:endParaRPr lang="en-US" dirty="0">
                  <a:latin typeface="Agency FB" panose="020B0503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𝑀𝑆𝐸</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𝑛</m:t>
                          </m:r>
                        </m:den>
                      </m:f>
                      <m:r>
                        <a:rPr lang="it-IT" b="0" i="1" smtClean="0">
                          <a:latin typeface="Cambria Math" panose="02040503050406030204" pitchFamily="18" charset="0"/>
                        </a:rPr>
                        <m:t> </m:t>
                      </m:r>
                      <m:nary>
                        <m:naryPr>
                          <m:chr m:val="∑"/>
                          <m:ctrlPr>
                            <a:rPr lang="it-IT" b="0"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=1</m:t>
                          </m:r>
                        </m:sub>
                        <m:sup>
                          <m:r>
                            <a:rPr lang="it-IT" b="0" i="1" smtClean="0">
                              <a:latin typeface="Cambria Math" panose="02040503050406030204" pitchFamily="18" charset="0"/>
                              <a:ea typeface="Cambria Math" panose="02040503050406030204" pitchFamily="18" charset="0"/>
                            </a:rPr>
                            <m:t>𝑛</m:t>
                          </m:r>
                        </m:sup>
                        <m:e>
                          <m:sSup>
                            <m:sSupPr>
                              <m:ctrlPr>
                                <a:rPr lang="it-IT" b="0" i="1" smtClean="0">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𝑦</m:t>
                                  </m:r>
                                </m:e>
                                <m:sub>
                                  <m:r>
                                    <a:rPr lang="it-IT" i="1">
                                      <a:latin typeface="Cambria Math" panose="02040503050406030204" pitchFamily="18" charset="0"/>
                                      <a:ea typeface="Cambria Math" panose="02040503050406030204" pitchFamily="18" charset="0"/>
                                    </a:rPr>
                                    <m:t>𝑖</m:t>
                                  </m:r>
                                </m:sub>
                              </m:sSub>
                              <m:r>
                                <a:rPr lang="it-IT" i="1">
                                  <a:latin typeface="Cambria Math" panose="02040503050406030204" pitchFamily="18" charset="0"/>
                                  <a:ea typeface="Cambria Math" panose="02040503050406030204" pitchFamily="18" charset="0"/>
                                </a:rPr>
                                <m:t>−</m:t>
                              </m:r>
                              <m:acc>
                                <m:accPr>
                                  <m:chr m:val="̂"/>
                                  <m:ctrlPr>
                                    <a:rPr lang="it-IT" i="1">
                                      <a:latin typeface="Cambria Math" panose="02040503050406030204" pitchFamily="18" charset="0"/>
                                      <a:ea typeface="Cambria Math" panose="02040503050406030204" pitchFamily="18" charset="0"/>
                                    </a:rPr>
                                  </m:ctrlPr>
                                </m:acc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𝑦</m:t>
                                      </m:r>
                                    </m:e>
                                    <m:sub>
                                      <m:r>
                                        <a:rPr lang="it-IT" i="1">
                                          <a:latin typeface="Cambria Math" panose="02040503050406030204" pitchFamily="18" charset="0"/>
                                          <a:ea typeface="Cambria Math" panose="02040503050406030204" pitchFamily="18" charset="0"/>
                                        </a:rPr>
                                        <m:t>𝑖</m:t>
                                      </m:r>
                                    </m:sub>
                                  </m:sSub>
                                </m:e>
                              </m:acc>
                              <m:r>
                                <a:rPr lang="it-IT" i="1">
                                  <a:latin typeface="Cambria Math" panose="02040503050406030204" pitchFamily="18" charset="0"/>
                                </a:rPr>
                                <m:t>)</m:t>
                              </m:r>
                            </m:e>
                            <m:sup>
                              <m:r>
                                <a:rPr lang="it-IT" b="0" i="1" smtClean="0">
                                  <a:latin typeface="Cambria Math" panose="02040503050406030204" pitchFamily="18" charset="0"/>
                                </a:rPr>
                                <m:t>2</m:t>
                              </m:r>
                            </m:sup>
                          </m:sSup>
                        </m:e>
                      </m:nary>
                    </m:oMath>
                  </m:oMathPara>
                </a14:m>
                <a:endParaRPr lang="en-US" dirty="0">
                  <a:latin typeface="Agency FB" panose="020B0503020202020204" pitchFamily="34" charset="0"/>
                </a:endParaRPr>
              </a:p>
              <a:p>
                <a:pPr marL="0" indent="0">
                  <a:buNone/>
                </a:pPr>
                <a:r>
                  <a:rPr lang="it-IT" dirty="0">
                    <a:latin typeface="Agency FB" panose="020B0503020202020204" pitchFamily="34" charset="0"/>
                  </a:rPr>
                  <a:t>l'MSE è utilizzato per quantificare la qualità delle previsioni della rete durante l'addestramento, ed è un indicatore di quanto le previsioni fatte dalla rete si discostino dai valori reali.</a:t>
                </a:r>
                <a:endParaRPr lang="en-US" dirty="0">
                  <a:latin typeface="Agency FB" panose="020B0503020202020204" pitchFamily="34" charset="0"/>
                </a:endParaRPr>
              </a:p>
            </p:txBody>
          </p:sp>
        </mc:Choice>
        <mc:Fallback xmlns="">
          <p:sp>
            <p:nvSpPr>
              <p:cNvPr id="8" name="Content Placeholder 7">
                <a:extLst>
                  <a:ext uri="{FF2B5EF4-FFF2-40B4-BE49-F238E27FC236}">
                    <a16:creationId xmlns:a16="http://schemas.microsoft.com/office/drawing/2014/main" id="{D59A6531-8FB6-5990-B522-F4926D003EB0}"/>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1453" t="-1183"/>
                </a:stretch>
              </a:blipFill>
            </p:spPr>
            <p:txBody>
              <a:bodyPr/>
              <a:lstStyle/>
              <a:p>
                <a:r>
                  <a:rPr lang="it-IT">
                    <a:noFill/>
                  </a:rPr>
                  <a:t> </a:t>
                </a:r>
              </a:p>
            </p:txBody>
          </p:sp>
        </mc:Fallback>
      </mc:AlternateContent>
      <p:pic>
        <p:nvPicPr>
          <p:cNvPr id="5" name="Immagine 4" descr="Immagine che contiene testo, diagramma, Diagramma, linea&#10;&#10;Descrizione generata automaticamente">
            <a:extLst>
              <a:ext uri="{FF2B5EF4-FFF2-40B4-BE49-F238E27FC236}">
                <a16:creationId xmlns:a16="http://schemas.microsoft.com/office/drawing/2014/main" id="{58692B6C-E67B-4973-A239-3A50CDAB91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3670" y="1979480"/>
            <a:ext cx="4151939" cy="4285045"/>
          </a:xfrm>
          <a:prstGeom prst="rect">
            <a:avLst/>
          </a:prstGeom>
          <a:noFill/>
          <a:ln>
            <a:noFill/>
          </a:ln>
        </p:spPr>
      </p:pic>
    </p:spTree>
    <p:extLst>
      <p:ext uri="{BB962C8B-B14F-4D97-AF65-F5344CB8AC3E}">
        <p14:creationId xmlns:p14="http://schemas.microsoft.com/office/powerpoint/2010/main" val="320377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19651"/>
          </a:solidFill>
          <a:ln w="8199"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3A2006DA-5BD5-B6EF-55A1-7BD010307494}"/>
              </a:ext>
            </a:extLst>
          </p:cNvPr>
          <p:cNvSpPr>
            <a:spLocks noGrp="1"/>
          </p:cNvSpPr>
          <p:nvPr>
            <p:ph type="title"/>
          </p:nvPr>
        </p:nvSpPr>
        <p:spPr>
          <a:xfrm>
            <a:off x="277761" y="352060"/>
            <a:ext cx="10515600" cy="1348065"/>
          </a:xfrm>
        </p:spPr>
        <p:txBody>
          <a:bodyPr>
            <a:normAutofit/>
          </a:bodyPr>
          <a:lstStyle/>
          <a:p>
            <a:r>
              <a:rPr lang="it-IT" sz="6800" dirty="0">
                <a:solidFill>
                  <a:schemeClr val="bg1"/>
                </a:solidFill>
              </a:rPr>
              <a:t>TEST </a:t>
            </a:r>
          </a:p>
        </p:txBody>
      </p:sp>
      <p:graphicFrame>
        <p:nvGraphicFramePr>
          <p:cNvPr id="4" name="Segnaposto contenuto 3">
            <a:extLst>
              <a:ext uri="{FF2B5EF4-FFF2-40B4-BE49-F238E27FC236}">
                <a16:creationId xmlns:a16="http://schemas.microsoft.com/office/drawing/2014/main" id="{6CD45BDB-0B88-5779-1394-F9C1855A867D}"/>
              </a:ext>
            </a:extLst>
          </p:cNvPr>
          <p:cNvGraphicFramePr>
            <a:graphicFrameLocks noGrp="1"/>
          </p:cNvGraphicFramePr>
          <p:nvPr>
            <p:ph idx="1"/>
            <p:extLst>
              <p:ext uri="{D42A27DB-BD31-4B8C-83A1-F6EECF244321}">
                <p14:modId xmlns:p14="http://schemas.microsoft.com/office/powerpoint/2010/main" val="975230421"/>
              </p:ext>
            </p:extLst>
          </p:nvPr>
        </p:nvGraphicFramePr>
        <p:xfrm>
          <a:off x="346587" y="2675881"/>
          <a:ext cx="7450394" cy="39373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07D835C-1C1C-9761-D105-9D0D582BF05C}"/>
                  </a:ext>
                </a:extLst>
              </p:cNvPr>
              <p:cNvSpPr txBox="1"/>
              <p:nvPr/>
            </p:nvSpPr>
            <p:spPr>
              <a:xfrm>
                <a:off x="8170606" y="2675881"/>
                <a:ext cx="3460955" cy="28158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MAE</m:t>
                      </m:r>
                      <m: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 </m:t>
                      </m:r>
                      <m:f>
                        <m:f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fPr>
                        <m:num>
                          <m:r>
                            <a:rPr lang="it-IT" sz="1800" kern="0">
                              <a:effectLst/>
                              <a:latin typeface="Cambria Math" panose="02040503050406030204" pitchFamily="18" charset="0"/>
                              <a:ea typeface="Times New Roman" panose="02020603050405020304" pitchFamily="18" charset="0"/>
                              <a:cs typeface="Calibri" panose="020F0502020204030204" pitchFamily="34" charset="0"/>
                            </a:rPr>
                            <m:t>1</m:t>
                          </m:r>
                        </m:num>
                        <m:den>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den>
                      </m:f>
                      <m:nary>
                        <m:naryPr>
                          <m:chr m:val="∑"/>
                          <m:limLoc m:val="undOv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r>
                            <a:rPr lang="it-IT" sz="1800" kern="0">
                              <a:effectLst/>
                              <a:latin typeface="Cambria Math" panose="02040503050406030204" pitchFamily="18" charset="0"/>
                              <a:ea typeface="Times New Roman" panose="02020603050405020304" pitchFamily="18" charset="0"/>
                              <a:cs typeface="Calibri" panose="020F0502020204030204" pitchFamily="34" charset="0"/>
                            </a:rPr>
                            <m:t>=1</m:t>
                          </m:r>
                        </m:sub>
                        <m:sup>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p>
                        <m:e>
                          <m:d>
                            <m:dPr>
                              <m:begChr m:val="|"/>
                              <m:end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x</m:t>
                                  </m:r>
                                </m:e>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b>
                              </m:sSub>
                              <m:r>
                                <a:rPr lang="it-IT" sz="1800" i="1" kern="0">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x</m:t>
                                      </m:r>
                                    </m:e>
                                  </m:acc>
                                </m:e>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b>
                              </m:sSub>
                            </m:e>
                          </m:d>
                        </m:e>
                      </m:nary>
                    </m:oMath>
                  </m:oMathPara>
                </a14:m>
                <a:endParaRPr lang="it-IT" sz="1800" kern="0" dirty="0">
                  <a:effectLst/>
                  <a:ea typeface="Times New Roman" panose="02020603050405020304" pitchFamily="18" charset="0"/>
                  <a:cs typeface="Calibri" panose="020F0502020204030204" pitchFamily="34" charset="0"/>
                </a:endParaRPr>
              </a:p>
              <a:p>
                <a:endParaRPr lang="it-IT" dirty="0">
                  <a:latin typeface="Agency FB" panose="020B0503020202020204" pitchFamily="34" charset="0"/>
                </a:endParaRPr>
              </a:p>
              <a:p>
                <a:endParaRPr lang="it-IT" dirty="0">
                  <a:latin typeface="Agency FB" panose="020B0503020202020204" pitchFamily="34" charset="0"/>
                </a:endParaRPr>
              </a:p>
              <a:p>
                <a:endParaRPr lang="it-IT" dirty="0">
                  <a:latin typeface="Agency FB" panose="020B0503020202020204" pitchFamily="34" charset="0"/>
                </a:endParaRPr>
              </a:p>
              <a:p>
                <a:r>
                  <a:rPr lang="it-IT" dirty="0">
                    <a:latin typeface="Agency FB" panose="020B0503020202020204" pitchFamily="34" charset="0"/>
                  </a:rPr>
                  <a:t>DIFFERENZA MEDIA PRESENTE TRA GROUND TRUTH e LA CURVA DI PERDITA DELLA RETE NEURALE IN OGNI ISTANTE TEMPORALE </a:t>
                </a:r>
              </a:p>
              <a:p>
                <a:endParaRPr lang="it-IT" dirty="0"/>
              </a:p>
            </p:txBody>
          </p:sp>
        </mc:Choice>
        <mc:Fallback xmlns="">
          <p:sp>
            <p:nvSpPr>
              <p:cNvPr id="7" name="CasellaDiTesto 6">
                <a:extLst>
                  <a:ext uri="{FF2B5EF4-FFF2-40B4-BE49-F238E27FC236}">
                    <a16:creationId xmlns:a16="http://schemas.microsoft.com/office/drawing/2014/main" id="{B07D835C-1C1C-9761-D105-9D0D582BF05C}"/>
                  </a:ext>
                </a:extLst>
              </p:cNvPr>
              <p:cNvSpPr txBox="1">
                <a:spLocks noRot="1" noChangeAspect="1" noMove="1" noResize="1" noEditPoints="1" noAdjustHandles="1" noChangeArrowheads="1" noChangeShapeType="1" noTextEdit="1"/>
              </p:cNvSpPr>
              <p:nvPr/>
            </p:nvSpPr>
            <p:spPr>
              <a:xfrm>
                <a:off x="8170606" y="2675881"/>
                <a:ext cx="3460955" cy="2815835"/>
              </a:xfrm>
              <a:prstGeom prst="rect">
                <a:avLst/>
              </a:prstGeom>
              <a:blipFill>
                <a:blip r:embed="rId3"/>
                <a:stretch>
                  <a:fillRect l="-140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FC53B100-5D94-FBBE-E027-8DE07A3D91A5}"/>
              </a:ext>
            </a:extLst>
          </p:cNvPr>
          <p:cNvSpPr txBox="1"/>
          <p:nvPr/>
        </p:nvSpPr>
        <p:spPr>
          <a:xfrm>
            <a:off x="5122606" y="1548306"/>
            <a:ext cx="2861188" cy="1200329"/>
          </a:xfrm>
          <a:prstGeom prst="rect">
            <a:avLst/>
          </a:prstGeom>
          <a:noFill/>
        </p:spPr>
        <p:txBody>
          <a:bodyPr wrap="square" rtlCol="0">
            <a:spAutoFit/>
          </a:bodyPr>
          <a:lstStyle/>
          <a:p>
            <a:r>
              <a:rPr lang="it-IT" sz="4400" dirty="0">
                <a:solidFill>
                  <a:schemeClr val="bg1"/>
                </a:solidFill>
                <a:latin typeface="Agency FB" panose="020B0503020202020204" pitchFamily="34" charset="0"/>
              </a:rPr>
              <a:t>MAE</a:t>
            </a:r>
          </a:p>
          <a:p>
            <a:endParaRPr lang="it-IT" sz="2800" dirty="0">
              <a:latin typeface="Agency FB" panose="020B0503020202020204" pitchFamily="34" charset="0"/>
            </a:endParaRPr>
          </a:p>
        </p:txBody>
      </p:sp>
    </p:spTree>
    <p:extLst>
      <p:ext uri="{BB962C8B-B14F-4D97-AF65-F5344CB8AC3E}">
        <p14:creationId xmlns:p14="http://schemas.microsoft.com/office/powerpoint/2010/main" val="75727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81BB62-89C6-8AD5-4003-824480222E9A}"/>
              </a:ext>
            </a:extLst>
          </p:cNvPr>
          <p:cNvSpPr>
            <a:spLocks noGrp="1"/>
          </p:cNvSpPr>
          <p:nvPr>
            <p:ph type="title"/>
          </p:nvPr>
        </p:nvSpPr>
        <p:spPr>
          <a:xfrm>
            <a:off x="635000" y="634029"/>
            <a:ext cx="10921640" cy="1314698"/>
          </a:xfrm>
        </p:spPr>
        <p:txBody>
          <a:bodyPr anchor="ctr">
            <a:normAutofit/>
          </a:bodyPr>
          <a:lstStyle/>
          <a:p>
            <a:pPr algn="ctr"/>
            <a:r>
              <a:rPr lang="it-IT" sz="7200" dirty="0"/>
              <a:t>SAE</a:t>
            </a:r>
          </a:p>
        </p:txBody>
      </p:sp>
      <p:sp>
        <p:nvSpPr>
          <p:cNvPr id="12" name="Rectangle 11">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4">
            <a:extLst>
              <a:ext uri="{FF2B5EF4-FFF2-40B4-BE49-F238E27FC236}">
                <a16:creationId xmlns:a16="http://schemas.microsoft.com/office/drawing/2014/main" id="{438EA208-0504-45AB-E7A7-A2350C70D67C}"/>
              </a:ext>
            </a:extLst>
          </p:cNvPr>
          <p:cNvGraphicFramePr>
            <a:graphicFrameLocks noGrp="1"/>
          </p:cNvGraphicFramePr>
          <p:nvPr>
            <p:ph idx="1"/>
            <p:extLst>
              <p:ext uri="{D42A27DB-BD31-4B8C-83A1-F6EECF244321}">
                <p14:modId xmlns:p14="http://schemas.microsoft.com/office/powerpoint/2010/main" val="912184323"/>
              </p:ext>
            </p:extLst>
          </p:nvPr>
        </p:nvGraphicFramePr>
        <p:xfrm>
          <a:off x="632648" y="2805098"/>
          <a:ext cx="6856486" cy="347894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9F504CD-10D0-8404-6428-7584FB3719E5}"/>
                  </a:ext>
                </a:extLst>
              </p:cNvPr>
              <p:cNvSpPr txBox="1"/>
              <p:nvPr/>
            </p:nvSpPr>
            <p:spPr>
              <a:xfrm>
                <a:off x="7489133" y="2595716"/>
                <a:ext cx="4067507" cy="4180503"/>
              </a:xfrm>
              <a:prstGeom prst="rect">
                <a:avLst/>
              </a:prstGeom>
              <a:noFill/>
            </p:spPr>
            <p:txBody>
              <a:bodyPr wrap="square" rtlCol="0">
                <a:spAutoFit/>
              </a:bodyPr>
              <a:lstStyle/>
              <a:p>
                <a:r>
                  <a:rPr lang="it-IT" sz="1800" kern="0" dirty="0">
                    <a:effectLst/>
                    <a:latin typeface="Agency FB" panose="020B0503020202020204" pitchFamily="34" charset="0"/>
                    <a:ea typeface="Times New Roman" panose="02020603050405020304" pitchFamily="18" charset="0"/>
                  </a:rPr>
                  <a:t>il SAE (Signal Aggregate Error) denota l’errore totale di consumo di energia in un periodo di tempo</a:t>
                </a:r>
                <a:endParaRPr lang="it-IT" dirty="0">
                  <a:latin typeface="Agency FB" panose="020B0503020202020204" pitchFamily="34" charset="0"/>
                </a:endParaRPr>
              </a:p>
              <a:p>
                <a:endParaRPr lang="it-IT" sz="1800" kern="0" dirty="0">
                  <a:effectLst/>
                  <a:latin typeface="Cambria Math" panose="02040503050406030204" pitchFamily="18" charset="0"/>
                  <a:ea typeface="Times New Roman" panose="02020603050405020304" pitchFamily="18" charset="0"/>
                  <a:cs typeface="Calibri" panose="020F0502020204030204" pitchFamily="34" charset="0"/>
                </a:endParaRPr>
              </a:p>
              <a:p>
                <a:endParaRPr lang="it-IT" kern="0" dirty="0">
                  <a:latin typeface="Cambria Math" panose="02040503050406030204" pitchFamily="18" charset="0"/>
                  <a:ea typeface="Times New Roman" panose="02020603050405020304" pitchFamily="18"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m:rPr>
                          <m:sty m:val="p"/>
                        </m:rP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SAE</m:t>
                      </m:r>
                      <m: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 </m:t>
                      </m:r>
                      <m:f>
                        <m:f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fPr>
                        <m:num>
                          <m:d>
                            <m:dPr>
                              <m:begChr m:val="|"/>
                              <m:end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d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r</m:t>
                              </m:r>
                              <m:r>
                                <a:rPr lang="it-IT" sz="1800" i="1" kern="0">
                                  <a:effectLst/>
                                  <a:latin typeface="Cambria Math" panose="02040503050406030204" pitchFamily="18" charset="0"/>
                                  <a:ea typeface="Times New Roman" panose="02020603050405020304" pitchFamily="18" charset="0"/>
                                  <a:cs typeface="Calibri" panose="020F0502020204030204" pitchFamily="34" charset="0"/>
                                </a:rPr>
                                <m:t>−</m:t>
                              </m:r>
                              <m:acc>
                                <m:accPr>
                                  <m: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r</m:t>
                                  </m:r>
                                </m:e>
                              </m:acc>
                            </m:e>
                          </m:d>
                        </m:num>
                        <m:den>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r</m:t>
                          </m:r>
                        </m:den>
                      </m:f>
                    </m:oMath>
                  </m:oMathPara>
                </a14:m>
                <a:endParaRPr lang="it-IT" dirty="0"/>
              </a:p>
              <a:p>
                <a:endParaRPr lang="it-IT" dirty="0"/>
              </a:p>
              <a:p>
                <a:pPr/>
                <a14:m>
                  <m:oMathPara xmlns:m="http://schemas.openxmlformats.org/officeDocument/2006/math">
                    <m:oMathParaPr>
                      <m:jc m:val="centerGroup"/>
                    </m:oMathParaPr>
                    <m:oMath xmlns:m="http://schemas.openxmlformats.org/officeDocument/2006/math">
                      <m:r>
                        <m:rPr>
                          <m:sty m:val="p"/>
                        </m:rP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r</m:t>
                      </m:r>
                      <m:r>
                        <a:rPr lang="it-IT" sz="1800" kern="0" smtClean="0">
                          <a:effectLst/>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r>
                            <a:rPr lang="it-IT" sz="1800" kern="0">
                              <a:effectLst/>
                              <a:latin typeface="Cambria Math" panose="02040503050406030204" pitchFamily="18" charset="0"/>
                              <a:ea typeface="Times New Roman" panose="02020603050405020304" pitchFamily="18" charset="0"/>
                              <a:cs typeface="Calibri" panose="020F0502020204030204" pitchFamily="34" charset="0"/>
                            </a:rPr>
                            <m:t>=1</m:t>
                          </m:r>
                        </m:sub>
                        <m:sup>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p>
                        <m:e>
                          <m:sSub>
                            <m:sSub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x</m:t>
                              </m:r>
                            </m:e>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b>
                          </m:sSub>
                        </m:e>
                      </m:nary>
                      <m:r>
                        <a:rPr lang="it-IT" sz="1800" kern="0">
                          <a:effectLst/>
                          <a:latin typeface="Cambria Math" panose="02040503050406030204" pitchFamily="18" charset="0"/>
                          <a:ea typeface="Times New Roman" panose="02020603050405020304" pitchFamily="18" charset="0"/>
                          <a:cs typeface="Calibri" panose="020F0502020204030204" pitchFamily="34" charset="0"/>
                        </a:rPr>
                        <m:t>                         </m:t>
                      </m:r>
                      <m:acc>
                        <m:accPr>
                          <m: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r</m:t>
                          </m:r>
                        </m:e>
                      </m:acc>
                      <m:r>
                        <a:rPr lang="it-IT" sz="1800" kern="0">
                          <a:effectLst/>
                          <a:latin typeface="Cambria Math" panose="02040503050406030204" pitchFamily="18" charset="0"/>
                          <a:ea typeface="Times New Roman" panose="02020603050405020304" pitchFamily="18" charset="0"/>
                          <a:cs typeface="Calibri" panose="020F0502020204030204" pitchFamily="34" charset="0"/>
                        </a:rPr>
                        <m:t>= </m:t>
                      </m:r>
                      <m:nary>
                        <m:naryPr>
                          <m:chr m:val="∑"/>
                          <m:limLoc m:val="undOv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r>
                            <a:rPr lang="it-IT" sz="1800" kern="0">
                              <a:effectLst/>
                              <a:latin typeface="Cambria Math" panose="02040503050406030204" pitchFamily="18" charset="0"/>
                              <a:ea typeface="Times New Roman" panose="02020603050405020304" pitchFamily="18" charset="0"/>
                              <a:cs typeface="Calibri" panose="020F0502020204030204" pitchFamily="34" charset="0"/>
                            </a:rPr>
                            <m:t>=1</m:t>
                          </m:r>
                        </m:sub>
                        <m:sup>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p>
                        <m:e>
                          <m:sSub>
                            <m:sSubPr>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sSubPr>
                            <m:e>
                              <m:acc>
                                <m:accPr>
                                  <m:chr m:val="̂"/>
                                  <m:ctrlPr>
                                    <a:rPr lang="it-IT" sz="1800" i="1">
                                      <a:effectLst/>
                                      <a:latin typeface="Cambria Math" panose="02040503050406030204" pitchFamily="18" charset="0"/>
                                      <a:ea typeface="Times New Roman" panose="02020603050405020304" pitchFamily="18" charset="0"/>
                                      <a:cs typeface="Calibri" panose="020F0502020204030204" pitchFamily="34" charset="0"/>
                                    </a:rPr>
                                  </m:ctrlPr>
                                </m:accPr>
                                <m:e>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x</m:t>
                                  </m:r>
                                </m:e>
                              </m:acc>
                            </m:e>
                            <m:sub>
                              <m:r>
                                <m:rPr>
                                  <m:sty m:val="p"/>
                                </m:rPr>
                                <a:rPr lang="it-IT" sz="1800" kern="0">
                                  <a:effectLst/>
                                  <a:latin typeface="Cambria Math" panose="02040503050406030204" pitchFamily="18" charset="0"/>
                                  <a:ea typeface="Times New Roman" panose="02020603050405020304" pitchFamily="18" charset="0"/>
                                  <a:cs typeface="Calibri" panose="020F0502020204030204" pitchFamily="34" charset="0"/>
                                </a:rPr>
                                <m:t>t</m:t>
                              </m:r>
                            </m:sub>
                          </m:sSub>
                        </m:e>
                      </m:nary>
                      <m:r>
                        <a:rPr lang="it-IT" sz="1800" kern="0">
                          <a:effectLst/>
                          <a:latin typeface="Cambria Math" panose="02040503050406030204" pitchFamily="18" charset="0"/>
                          <a:ea typeface="Times New Roman" panose="02020603050405020304" pitchFamily="18" charset="0"/>
                          <a:cs typeface="Calibri" panose="020F0502020204030204" pitchFamily="34" charset="0"/>
                        </a:rPr>
                        <m:t>    </m:t>
                      </m:r>
                    </m:oMath>
                  </m:oMathPara>
                </a14:m>
                <a:endParaRPr lang="it-IT" sz="1800" kern="0" dirty="0">
                  <a:effectLst/>
                  <a:latin typeface="Cambria Math" panose="02040503050406030204" pitchFamily="18" charset="0"/>
                  <a:ea typeface="Times New Roman" panose="02020603050405020304" pitchFamily="18" charset="0"/>
                  <a:cs typeface="Calibri" panose="020F0502020204030204" pitchFamily="34" charset="0"/>
                </a:endParaRPr>
              </a:p>
              <a:p>
                <a:endParaRPr lang="it-IT" sz="1800" kern="0" dirty="0">
                  <a:effectLst/>
                  <a:latin typeface="Cambria Math" panose="02040503050406030204" pitchFamily="18" charset="0"/>
                  <a:ea typeface="Times New Roman" panose="02020603050405020304" pitchFamily="18" charset="0"/>
                  <a:cs typeface="Calibri" panose="020F0502020204030204" pitchFamily="34" charset="0"/>
                </a:endParaRPr>
              </a:p>
              <a:p>
                <a:endParaRPr lang="it-IT" kern="0" dirty="0">
                  <a:latin typeface="Cambria Math" panose="02040503050406030204" pitchFamily="18" charset="0"/>
                  <a:ea typeface="Times New Roman" panose="02020603050405020304" pitchFamily="18" charset="0"/>
                  <a:cs typeface="Calibri" panose="020F0502020204030204" pitchFamily="34" charset="0"/>
                </a:endParaRPr>
              </a:p>
              <a:p>
                <a14:m>
                  <m:oMath xmlns:m="http://schemas.openxmlformats.org/officeDocument/2006/math">
                    <m:r>
                      <m:rPr>
                        <m:sty m:val="p"/>
                      </m:rPr>
                      <a:rPr lang="it-IT">
                        <a:latin typeface="Cambria Math" panose="02040503050406030204" pitchFamily="18" charset="0"/>
                      </a:rPr>
                      <m:t>r</m:t>
                    </m:r>
                  </m:oMath>
                </a14:m>
                <a:r>
                  <a:rPr lang="it-IT" dirty="0">
                    <a:latin typeface="Agency FB" panose="020B0503020202020204" pitchFamily="34" charset="0"/>
                  </a:rPr>
                  <a:t> indica l’energia totale consumata dall’appliance e </a:t>
                </a:r>
                <a14:m>
                  <m:oMath xmlns:m="http://schemas.openxmlformats.org/officeDocument/2006/math">
                    <m:acc>
                      <m:accPr>
                        <m:chr m:val="̂"/>
                        <m:ctrlPr>
                          <a:rPr lang="it-IT" i="1">
                            <a:latin typeface="Cambria Math" panose="02040503050406030204" pitchFamily="18" charset="0"/>
                          </a:rPr>
                        </m:ctrlPr>
                      </m:accPr>
                      <m:e>
                        <m:r>
                          <m:rPr>
                            <m:sty m:val="p"/>
                          </m:rPr>
                          <a:rPr lang="it-IT">
                            <a:latin typeface="Cambria Math" panose="02040503050406030204" pitchFamily="18" charset="0"/>
                          </a:rPr>
                          <m:t>r</m:t>
                        </m:r>
                      </m:e>
                    </m:acc>
                  </m:oMath>
                </a14:m>
                <a:r>
                  <a:rPr lang="it-IT" dirty="0">
                    <a:latin typeface="Agency FB" panose="020B0503020202020204" pitchFamily="34" charset="0"/>
                  </a:rPr>
                  <a:t> corrisponde all’energia totale predetta</a:t>
                </a:r>
                <a14:m>
                  <m:oMath xmlns:m="http://schemas.openxmlformats.org/officeDocument/2006/math">
                    <m:r>
                      <a:rPr lang="it-IT" sz="1800" kern="0">
                        <a:effectLst/>
                        <a:latin typeface="Cambria Math" panose="02040503050406030204" pitchFamily="18" charset="0"/>
                        <a:ea typeface="Times New Roman" panose="02020603050405020304" pitchFamily="18" charset="0"/>
                        <a:cs typeface="Calibri" panose="020F0502020204030204" pitchFamily="34" charset="0"/>
                      </a:rPr>
                      <m:t>      </m:t>
                    </m:r>
                  </m:oMath>
                </a14:m>
                <a:endParaRPr lang="it-IT" dirty="0">
                  <a:latin typeface="Agency FB" panose="020B0503020202020204" pitchFamily="34" charset="0"/>
                </a:endParaRPr>
              </a:p>
              <a:p>
                <a:endParaRPr lang="it-IT" dirty="0">
                  <a:latin typeface="Agency FB" panose="020B0503020202020204" pitchFamily="34" charset="0"/>
                </a:endParaRPr>
              </a:p>
            </p:txBody>
          </p:sp>
        </mc:Choice>
        <mc:Fallback xmlns="">
          <p:sp>
            <p:nvSpPr>
              <p:cNvPr id="4" name="CasellaDiTesto 3">
                <a:extLst>
                  <a:ext uri="{FF2B5EF4-FFF2-40B4-BE49-F238E27FC236}">
                    <a16:creationId xmlns:a16="http://schemas.microsoft.com/office/drawing/2014/main" id="{C9F504CD-10D0-8404-6428-7584FB3719E5}"/>
                  </a:ext>
                </a:extLst>
              </p:cNvPr>
              <p:cNvSpPr txBox="1">
                <a:spLocks noRot="1" noChangeAspect="1" noMove="1" noResize="1" noEditPoints="1" noAdjustHandles="1" noChangeArrowheads="1" noChangeShapeType="1" noTextEdit="1"/>
              </p:cNvSpPr>
              <p:nvPr/>
            </p:nvSpPr>
            <p:spPr>
              <a:xfrm>
                <a:off x="7489133" y="2595716"/>
                <a:ext cx="4067507" cy="4180503"/>
              </a:xfrm>
              <a:prstGeom prst="rect">
                <a:avLst/>
              </a:prstGeom>
              <a:blipFill>
                <a:blip r:embed="rId3"/>
                <a:stretch>
                  <a:fillRect l="-1349" t="-729" r="-5697"/>
                </a:stretch>
              </a:blipFill>
            </p:spPr>
            <p:txBody>
              <a:bodyPr/>
              <a:lstStyle/>
              <a:p>
                <a:r>
                  <a:rPr lang="it-IT">
                    <a:noFill/>
                  </a:rPr>
                  <a:t> </a:t>
                </a:r>
              </a:p>
            </p:txBody>
          </p:sp>
        </mc:Fallback>
      </mc:AlternateContent>
    </p:spTree>
    <p:extLst>
      <p:ext uri="{BB962C8B-B14F-4D97-AF65-F5344CB8AC3E}">
        <p14:creationId xmlns:p14="http://schemas.microsoft.com/office/powerpoint/2010/main" val="47208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860CB8-CD5F-9DB6-DA75-474D1B7729F3}"/>
              </a:ext>
            </a:extLst>
          </p:cNvPr>
          <p:cNvSpPr>
            <a:spLocks noGrp="1"/>
          </p:cNvSpPr>
          <p:nvPr>
            <p:ph type="title"/>
          </p:nvPr>
        </p:nvSpPr>
        <p:spPr>
          <a:xfrm>
            <a:off x="164690" y="283136"/>
            <a:ext cx="9775723" cy="1325563"/>
          </a:xfrm>
        </p:spPr>
        <p:txBody>
          <a:bodyPr/>
          <a:lstStyle/>
          <a:p>
            <a:pPr algn="ctr"/>
            <a:r>
              <a:rPr lang="it-IT" dirty="0"/>
              <a:t>F1-SCORE</a:t>
            </a:r>
          </a:p>
        </p:txBody>
      </p:sp>
      <p:graphicFrame>
        <p:nvGraphicFramePr>
          <p:cNvPr id="4" name="Segnaposto contenuto 5">
            <a:extLst>
              <a:ext uri="{FF2B5EF4-FFF2-40B4-BE49-F238E27FC236}">
                <a16:creationId xmlns:a16="http://schemas.microsoft.com/office/drawing/2014/main" id="{50536EF1-872C-C4DE-C7DA-B6405FFB6C5A}"/>
              </a:ext>
            </a:extLst>
          </p:cNvPr>
          <p:cNvGraphicFramePr>
            <a:graphicFrameLocks noGrp="1"/>
          </p:cNvGraphicFramePr>
          <p:nvPr>
            <p:ph idx="1"/>
            <p:extLst>
              <p:ext uri="{D42A27DB-BD31-4B8C-83A1-F6EECF244321}">
                <p14:modId xmlns:p14="http://schemas.microsoft.com/office/powerpoint/2010/main" val="2929717429"/>
              </p:ext>
            </p:extLst>
          </p:nvPr>
        </p:nvGraphicFramePr>
        <p:xfrm>
          <a:off x="543232" y="1877961"/>
          <a:ext cx="4785852" cy="424753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814E63E6-4816-719D-9EF8-3F7128EA52E0}"/>
                  </a:ext>
                </a:extLst>
              </p:cNvPr>
              <p:cNvSpPr txBox="1"/>
              <p:nvPr/>
            </p:nvSpPr>
            <p:spPr>
              <a:xfrm>
                <a:off x="5447071" y="1772200"/>
                <a:ext cx="6201697" cy="4869859"/>
              </a:xfrm>
              <a:prstGeom prst="rect">
                <a:avLst/>
              </a:prstGeom>
              <a:noFill/>
            </p:spPr>
            <p:txBody>
              <a:bodyPr wrap="square" rtlCol="0">
                <a:spAutoFit/>
              </a:bodyPr>
              <a:lstStyle/>
              <a:p>
                <a:pPr algn="just">
                  <a:lnSpc>
                    <a:spcPct val="115000"/>
                  </a:lnSpc>
                  <a:spcAft>
                    <a:spcPts val="1000"/>
                  </a:spcAft>
                </a:pPr>
                <a:r>
                  <a:rPr lang="it-IT" sz="1600" dirty="0">
                    <a:effectLst/>
                    <a:latin typeface="Agency FB" panose="020B0503020202020204" pitchFamily="34" charset="0"/>
                    <a:ea typeface="Times New Roman" panose="02020603050405020304" pitchFamily="18" charset="0"/>
                    <a:cs typeface="Calibri" panose="020F0502020204030204" pitchFamily="34" charset="0"/>
                  </a:rPr>
                  <a:t>Precision: fa il rapporto tra la somma di tutti i </a:t>
                </a:r>
                <a:r>
                  <a:rPr lang="it-IT" sz="1600" dirty="0" err="1">
                    <a:effectLst/>
                    <a:latin typeface="Agency FB" panose="020B0503020202020204" pitchFamily="34" charset="0"/>
                    <a:ea typeface="Times New Roman" panose="02020603050405020304" pitchFamily="18" charset="0"/>
                    <a:cs typeface="Calibri" panose="020F0502020204030204" pitchFamily="34" charset="0"/>
                  </a:rPr>
                  <a:t>true</a:t>
                </a:r>
                <a:r>
                  <a:rPr lang="it-IT" sz="1600" dirty="0">
                    <a:effectLst/>
                    <a:latin typeface="Agency FB" panose="020B0503020202020204" pitchFamily="34" charset="0"/>
                    <a:ea typeface="Times New Roman" panose="02020603050405020304" pitchFamily="18" charset="0"/>
                    <a:cs typeface="Calibri" panose="020F0502020204030204" pitchFamily="34" charset="0"/>
                  </a:rPr>
                  <a:t> positive (TP) diviso la somma dei </a:t>
                </a:r>
                <a:r>
                  <a:rPr lang="it-IT" sz="1600" dirty="0" err="1">
                    <a:effectLst/>
                    <a:latin typeface="Agency FB" panose="020B0503020202020204" pitchFamily="34" charset="0"/>
                    <a:ea typeface="Times New Roman" panose="02020603050405020304" pitchFamily="18" charset="0"/>
                    <a:cs typeface="Calibri" panose="020F0502020204030204" pitchFamily="34" charset="0"/>
                  </a:rPr>
                  <a:t>true</a:t>
                </a:r>
                <a:r>
                  <a:rPr lang="it-IT" sz="1600" dirty="0">
                    <a:effectLst/>
                    <a:latin typeface="Agency FB" panose="020B0503020202020204" pitchFamily="34" charset="0"/>
                    <a:ea typeface="Times New Roman" panose="02020603050405020304" pitchFamily="18" charset="0"/>
                    <a:cs typeface="Calibri" panose="020F0502020204030204" pitchFamily="34" charset="0"/>
                  </a:rPr>
                  <a:t> positive e false positive (FP):</a:t>
                </a:r>
                <a:endParaRPr lang="it-IT" sz="1600" dirty="0">
                  <a:effectLst/>
                  <a:latin typeface="Agency FB" panose="020B0503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PRECISION</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f>
                        <m:fPr>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fPr>
                        <m:num>
                          <m:nary>
                            <m:naryPr>
                              <m:chr m:val="∑"/>
                              <m:limLoc m:val="undOvr"/>
                              <m:subHide m:val="on"/>
                              <m:supHide m:val="on"/>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naryPr>
                            <m:sub/>
                            <m:sup/>
                            <m:e>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TP</m:t>
                              </m:r>
                            </m:e>
                          </m:nary>
                        </m:num>
                        <m:den>
                          <m:nary>
                            <m:naryPr>
                              <m:chr m:val="∑"/>
                              <m:limLoc m:val="undOvr"/>
                              <m:subHide m:val="on"/>
                              <m:supHide m:val="on"/>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naryPr>
                            <m:sub/>
                            <m:sup/>
                            <m:e>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TP</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FP</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e>
                          </m:nary>
                        </m:den>
                      </m:f>
                      <m:r>
                        <a:rPr lang="it-IT" sz="1600" kern="0">
                          <a:effectLst/>
                          <a:latin typeface="Cambria Math" panose="02040503050406030204" pitchFamily="18" charset="0"/>
                          <a:ea typeface="Times New Roman" panose="02020603050405020304" pitchFamily="18" charset="0"/>
                          <a:cs typeface="Calibri" panose="020F0502020204030204" pitchFamily="34" charset="0"/>
                        </a:rPr>
                        <m:t> </m:t>
                      </m:r>
                    </m:oMath>
                  </m:oMathPara>
                </a14:m>
                <a:endParaRPr lang="it-IT" sz="1600" dirty="0">
                  <a:latin typeface="Agency FB" panose="020B0503020202020204" pitchFamily="34" charset="0"/>
                </a:endParaRPr>
              </a:p>
              <a:p>
                <a:endParaRPr lang="it-IT" sz="1600" dirty="0">
                  <a:latin typeface="Agency FB" panose="020B0503020202020204" pitchFamily="34" charset="0"/>
                </a:endParaRPr>
              </a:p>
              <a:p>
                <a:endParaRPr lang="it-IT" sz="1600" dirty="0">
                  <a:latin typeface="Agency FB" panose="020B0503020202020204" pitchFamily="34" charset="0"/>
                </a:endParaRPr>
              </a:p>
              <a:p>
                <a:pPr algn="just">
                  <a:lnSpc>
                    <a:spcPct val="115000"/>
                  </a:lnSpc>
                  <a:spcAft>
                    <a:spcPts val="1000"/>
                  </a:spcAft>
                </a:pPr>
                <a:r>
                  <a:rPr lang="it-IT" sz="1600" dirty="0">
                    <a:effectLst/>
                    <a:latin typeface="Agency FB" panose="020B0503020202020204" pitchFamily="34" charset="0"/>
                    <a:ea typeface="Times New Roman" panose="02020603050405020304" pitchFamily="18" charset="0"/>
                    <a:cs typeface="Calibri" panose="020F0502020204030204" pitchFamily="34" charset="0"/>
                  </a:rPr>
                  <a:t>Recall: rapporto tra la somma dei </a:t>
                </a:r>
                <a:r>
                  <a:rPr lang="it-IT" sz="1600" dirty="0" err="1">
                    <a:effectLst/>
                    <a:latin typeface="Agency FB" panose="020B0503020202020204" pitchFamily="34" charset="0"/>
                    <a:ea typeface="Times New Roman" panose="02020603050405020304" pitchFamily="18" charset="0"/>
                    <a:cs typeface="Calibri" panose="020F0502020204030204" pitchFamily="34" charset="0"/>
                  </a:rPr>
                  <a:t>true</a:t>
                </a:r>
                <a:r>
                  <a:rPr lang="it-IT" sz="1600" dirty="0">
                    <a:effectLst/>
                    <a:latin typeface="Agency FB" panose="020B0503020202020204" pitchFamily="34" charset="0"/>
                    <a:ea typeface="Times New Roman" panose="02020603050405020304" pitchFamily="18" charset="0"/>
                    <a:cs typeface="Calibri" panose="020F0502020204030204" pitchFamily="34" charset="0"/>
                  </a:rPr>
                  <a:t> positive e la somma tra i </a:t>
                </a:r>
                <a:r>
                  <a:rPr lang="it-IT" sz="1600" dirty="0" err="1">
                    <a:effectLst/>
                    <a:latin typeface="Agency FB" panose="020B0503020202020204" pitchFamily="34" charset="0"/>
                    <a:ea typeface="Times New Roman" panose="02020603050405020304" pitchFamily="18" charset="0"/>
                    <a:cs typeface="Calibri" panose="020F0502020204030204" pitchFamily="34" charset="0"/>
                  </a:rPr>
                  <a:t>true</a:t>
                </a:r>
                <a:r>
                  <a:rPr lang="it-IT" sz="1600" dirty="0">
                    <a:effectLst/>
                    <a:latin typeface="Agency FB" panose="020B0503020202020204" pitchFamily="34" charset="0"/>
                    <a:ea typeface="Times New Roman" panose="02020603050405020304" pitchFamily="18" charset="0"/>
                    <a:cs typeface="Calibri" panose="020F0502020204030204" pitchFamily="34" charset="0"/>
                  </a:rPr>
                  <a:t> positive e false negative (FN)</a:t>
                </a:r>
                <a:endParaRPr lang="it-IT" sz="1600" dirty="0">
                  <a:effectLst/>
                  <a:latin typeface="Agency FB" panose="020B0503020202020204" pitchFamily="34" charset="0"/>
                  <a:ea typeface="Calibri" panose="020F0502020204030204" pitchFamily="34" charset="0"/>
                  <a:cs typeface="Times New Roman" panose="02020603050405020304" pitchFamily="18" charset="0"/>
                </a:endParaRPr>
              </a:p>
              <a:p>
                <a:pPr marL="906780" algn="just">
                  <a:lnSpc>
                    <a:spcPct val="107000"/>
                  </a:lnSpc>
                  <a:spcAft>
                    <a:spcPts val="800"/>
                  </a:spcAft>
                </a:pPr>
                <a:r>
                  <a:rPr lang="it-IT" sz="1600" kern="100" dirty="0">
                    <a:effectLst/>
                    <a:latin typeface="Agency FB" panose="020B0503020202020204" pitchFamily="34" charset="0"/>
                    <a:ea typeface="Times New Roman" panose="02020603050405020304" pitchFamily="18" charset="0"/>
                    <a:cs typeface="Calibri" panose="020F0502020204030204" pitchFamily="34" charset="0"/>
                  </a:rPr>
                  <a:t> </a:t>
                </a:r>
                <a:endParaRPr lang="it-IT" sz="1600" kern="100" dirty="0">
                  <a:effectLst/>
                  <a:latin typeface="Agency FB" panose="020B0503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RECALL</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f>
                        <m:fPr>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fPr>
                        <m:num>
                          <m:nary>
                            <m:naryPr>
                              <m:chr m:val="∑"/>
                              <m:limLoc m:val="undOvr"/>
                              <m:subHide m:val="on"/>
                              <m:supHide m:val="on"/>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naryPr>
                            <m:sub/>
                            <m:sup/>
                            <m:e>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TP</m:t>
                              </m:r>
                            </m:e>
                          </m:nary>
                        </m:num>
                        <m:den>
                          <m:nary>
                            <m:naryPr>
                              <m:chr m:val="∑"/>
                              <m:limLoc m:val="undOvr"/>
                              <m:subHide m:val="on"/>
                              <m:supHide m:val="on"/>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naryPr>
                            <m:sub/>
                            <m:sup/>
                            <m:e>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TP</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FN</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e>
                          </m:nary>
                        </m:den>
                      </m:f>
                      <m:r>
                        <a:rPr lang="it-IT" sz="1600" kern="0">
                          <a:effectLst/>
                          <a:latin typeface="Cambria Math" panose="02040503050406030204" pitchFamily="18" charset="0"/>
                          <a:ea typeface="Times New Roman" panose="02020603050405020304" pitchFamily="18" charset="0"/>
                          <a:cs typeface="Calibri" panose="020F0502020204030204" pitchFamily="34" charset="0"/>
                        </a:rPr>
                        <m:t> </m:t>
                      </m:r>
                    </m:oMath>
                  </m:oMathPara>
                </a14:m>
                <a:endParaRPr lang="it-IT" sz="1600" dirty="0">
                  <a:latin typeface="Agency FB" panose="020B0503020202020204" pitchFamily="34" charset="0"/>
                </a:endParaRPr>
              </a:p>
              <a:p>
                <a:endParaRPr lang="it-IT" sz="1600" dirty="0">
                  <a:latin typeface="Agency FB" panose="020B0503020202020204" pitchFamily="34" charset="0"/>
                </a:endParaRPr>
              </a:p>
              <a:p>
                <a:pPr algn="just">
                  <a:lnSpc>
                    <a:spcPct val="115000"/>
                  </a:lnSpc>
                  <a:spcAft>
                    <a:spcPts val="1000"/>
                  </a:spcAft>
                </a:pPr>
                <a:r>
                  <a:rPr lang="it-IT" sz="1600" dirty="0">
                    <a:effectLst/>
                    <a:latin typeface="Agency FB" panose="020B0503020202020204" pitchFamily="34" charset="0"/>
                    <a:ea typeface="Times New Roman" panose="02020603050405020304" pitchFamily="18" charset="0"/>
                    <a:cs typeface="Calibri" panose="020F0502020204030204" pitchFamily="34" charset="0"/>
                  </a:rPr>
                  <a:t>F1 SCORE: è data dalla combinazione tra </a:t>
                </a:r>
                <a:r>
                  <a:rPr lang="it-IT" sz="1600" dirty="0" err="1">
                    <a:effectLst/>
                    <a:latin typeface="Agency FB" panose="020B0503020202020204" pitchFamily="34" charset="0"/>
                    <a:ea typeface="Times New Roman" panose="02020603050405020304" pitchFamily="18" charset="0"/>
                    <a:cs typeface="Calibri" panose="020F0502020204030204" pitchFamily="34" charset="0"/>
                  </a:rPr>
                  <a:t>precision</a:t>
                </a:r>
                <a:r>
                  <a:rPr lang="it-IT" sz="1600" dirty="0">
                    <a:effectLst/>
                    <a:latin typeface="Agency FB" panose="020B0503020202020204" pitchFamily="34" charset="0"/>
                    <a:ea typeface="Times New Roman" panose="02020603050405020304" pitchFamily="18" charset="0"/>
                    <a:cs typeface="Calibri" panose="020F0502020204030204" pitchFamily="34" charset="0"/>
                  </a:rPr>
                  <a:t> e recall e può essere espressa come:</a:t>
                </a:r>
                <a:endParaRPr lang="it-IT" sz="1600" dirty="0">
                  <a:effectLst/>
                  <a:latin typeface="Agency FB" panose="020B0503020202020204" pitchFamily="34" charset="0"/>
                  <a:ea typeface="Calibri" panose="020F0502020204030204" pitchFamily="34" charset="0"/>
                  <a:cs typeface="Times New Roman" panose="02020603050405020304" pitchFamily="18" charset="0"/>
                </a:endParaRPr>
              </a:p>
              <a:p>
                <a:pPr marL="906780" algn="just">
                  <a:lnSpc>
                    <a:spcPct val="107000"/>
                  </a:lnSpc>
                  <a:spcAft>
                    <a:spcPts val="800"/>
                  </a:spcAft>
                </a:pPr>
                <a:r>
                  <a:rPr lang="it-IT" sz="1600" kern="100" dirty="0">
                    <a:effectLst/>
                    <a:latin typeface="Agency FB" panose="020B0503020202020204" pitchFamily="34" charset="0"/>
                    <a:ea typeface="Times New Roman" panose="02020603050405020304" pitchFamily="18" charset="0"/>
                    <a:cs typeface="Calibri" panose="020F0502020204030204" pitchFamily="34" charset="0"/>
                  </a:rPr>
                  <a:t> </a:t>
                </a:r>
                <a:endParaRPr lang="it-IT" sz="1600" kern="100" dirty="0">
                  <a:effectLst/>
                  <a:latin typeface="Agency FB" panose="020B0503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F</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1 </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SCORE</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=2</m:t>
                      </m:r>
                      <m:r>
                        <a:rPr lang="it-IT" sz="1600" i="1" kern="0">
                          <a:effectLst/>
                          <a:latin typeface="Cambria Math" panose="02040503050406030204" pitchFamily="18" charset="0"/>
                          <a:ea typeface="Times New Roman" panose="02020603050405020304" pitchFamily="18" charset="0"/>
                          <a:cs typeface="Calibri" panose="020F0502020204030204" pitchFamily="34" charset="0"/>
                        </a:rPr>
                        <m:t>∗</m:t>
                      </m:r>
                      <m:f>
                        <m:fPr>
                          <m:ctrlPr>
                            <a:rPr lang="it-IT" sz="1600" i="1">
                              <a:effectLst/>
                              <a:latin typeface="Cambria Math" panose="02040503050406030204" pitchFamily="18" charset="0"/>
                              <a:ea typeface="Times New Roman" panose="02020603050405020304" pitchFamily="18" charset="0"/>
                              <a:cs typeface="Calibri" panose="020F0502020204030204" pitchFamily="34" charset="0"/>
                            </a:rPr>
                          </m:ctrlPr>
                        </m:fPr>
                        <m:num>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PRECISION</m:t>
                          </m:r>
                          <m:r>
                            <a:rPr lang="it-IT" sz="1600" i="1"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RECALL</m:t>
                          </m:r>
                        </m:num>
                        <m:den>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PRECISONI</m:t>
                          </m:r>
                          <m:r>
                            <a:rPr lang="it-IT" sz="1600" kern="0">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it-IT" sz="1600" kern="0">
                              <a:effectLst/>
                              <a:latin typeface="Cambria Math" panose="02040503050406030204" pitchFamily="18" charset="0"/>
                              <a:ea typeface="Times New Roman" panose="02020603050405020304" pitchFamily="18" charset="0"/>
                              <a:cs typeface="Calibri" panose="020F0502020204030204" pitchFamily="34" charset="0"/>
                            </a:rPr>
                            <m:t>RECALL</m:t>
                          </m:r>
                        </m:den>
                      </m:f>
                      <m:r>
                        <a:rPr lang="it-IT" sz="1600" kern="0">
                          <a:effectLst/>
                          <a:latin typeface="Cambria Math" panose="02040503050406030204" pitchFamily="18" charset="0"/>
                          <a:ea typeface="Times New Roman" panose="02020603050405020304" pitchFamily="18" charset="0"/>
                          <a:cs typeface="Calibri" panose="020F0502020204030204" pitchFamily="34" charset="0"/>
                        </a:rPr>
                        <m:t> </m:t>
                      </m:r>
                    </m:oMath>
                  </m:oMathPara>
                </a14:m>
                <a:endParaRPr lang="it-IT" sz="1600" dirty="0">
                  <a:latin typeface="Agency FB" panose="020B0503020202020204" pitchFamily="34" charset="0"/>
                </a:endParaRPr>
              </a:p>
            </p:txBody>
          </p:sp>
        </mc:Choice>
        <mc:Fallback xmlns="">
          <p:sp>
            <p:nvSpPr>
              <p:cNvPr id="5" name="CasellaDiTesto 4">
                <a:extLst>
                  <a:ext uri="{FF2B5EF4-FFF2-40B4-BE49-F238E27FC236}">
                    <a16:creationId xmlns:a16="http://schemas.microsoft.com/office/drawing/2014/main" id="{814E63E6-4816-719D-9EF8-3F7128EA52E0}"/>
                  </a:ext>
                </a:extLst>
              </p:cNvPr>
              <p:cNvSpPr txBox="1">
                <a:spLocks noRot="1" noChangeAspect="1" noMove="1" noResize="1" noEditPoints="1" noAdjustHandles="1" noChangeArrowheads="1" noChangeShapeType="1" noTextEdit="1"/>
              </p:cNvSpPr>
              <p:nvPr/>
            </p:nvSpPr>
            <p:spPr>
              <a:xfrm>
                <a:off x="5447071" y="1772200"/>
                <a:ext cx="6201697" cy="4869859"/>
              </a:xfrm>
              <a:prstGeom prst="rect">
                <a:avLst/>
              </a:prstGeom>
              <a:blipFill>
                <a:blip r:embed="rId3"/>
                <a:stretch>
                  <a:fillRect l="-590" r="-492"/>
                </a:stretch>
              </a:blipFill>
            </p:spPr>
            <p:txBody>
              <a:bodyPr/>
              <a:lstStyle/>
              <a:p>
                <a:r>
                  <a:rPr lang="it-IT">
                    <a:noFill/>
                  </a:rPr>
                  <a:t> </a:t>
                </a:r>
              </a:p>
            </p:txBody>
          </p:sp>
        </mc:Fallback>
      </mc:AlternateContent>
    </p:spTree>
    <p:extLst>
      <p:ext uri="{BB962C8B-B14F-4D97-AF65-F5344CB8AC3E}">
        <p14:creationId xmlns:p14="http://schemas.microsoft.com/office/powerpoint/2010/main" val="371607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6F4341-9D47-C796-9D20-C50990DF9FD4}"/>
              </a:ext>
            </a:extLst>
          </p:cNvPr>
          <p:cNvSpPr>
            <a:spLocks noGrp="1"/>
          </p:cNvSpPr>
          <p:nvPr>
            <p:ph type="title"/>
          </p:nvPr>
        </p:nvSpPr>
        <p:spPr>
          <a:xfrm>
            <a:off x="630936" y="783857"/>
            <a:ext cx="3419856" cy="1600200"/>
          </a:xfrm>
        </p:spPr>
        <p:txBody>
          <a:bodyPr vert="horz" lIns="91440" tIns="45720" rIns="91440" bIns="45720" rtlCol="0" anchor="ctr">
            <a:normAutofit/>
          </a:bodyPr>
          <a:lstStyle/>
          <a:p>
            <a:r>
              <a:rPr lang="en-US" sz="4800"/>
              <a:t>Risultati ottenuti : 	TCN</a:t>
            </a:r>
          </a:p>
        </p:txBody>
      </p:sp>
      <p:sp>
        <p:nvSpPr>
          <p:cNvPr id="49" name="Rectangle 48">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9E79466E-E5EB-A9BB-6D3E-8A76196B0059}"/>
              </a:ext>
            </a:extLst>
          </p:cNvPr>
          <p:cNvSpPr>
            <a:spLocks noGrp="1"/>
          </p:cNvSpPr>
          <p:nvPr>
            <p:ph idx="1"/>
          </p:nvPr>
        </p:nvSpPr>
        <p:spPr>
          <a:xfrm>
            <a:off x="4654295" y="783857"/>
            <a:ext cx="6894576" cy="1600200"/>
          </a:xfrm>
        </p:spPr>
        <p:txBody>
          <a:bodyPr vert="horz" lIns="91440" tIns="45720" rIns="91440" bIns="45720" rtlCol="0" anchor="ctr">
            <a:normAutofit/>
          </a:bodyPr>
          <a:lstStyle/>
          <a:p>
            <a:pPr marL="0" indent="0">
              <a:buNone/>
            </a:pPr>
            <a:r>
              <a:rPr lang="en-US" sz="3200" dirty="0">
                <a:latin typeface="Agency FB" panose="020B0503020202020204" pitchFamily="34" charset="0"/>
              </a:rPr>
              <a:t>DISHWASHER</a:t>
            </a:r>
            <a:r>
              <a:rPr lang="en-US" sz="2000" dirty="0">
                <a:latin typeface="Agency FB" panose="020B0503020202020204" pitchFamily="34" charset="0"/>
              </a:rPr>
              <a:t> </a:t>
            </a:r>
          </a:p>
        </p:txBody>
      </p:sp>
      <p:pic>
        <p:nvPicPr>
          <p:cNvPr id="7" name="Immagine 6" descr="Immagine che contiene testo, schermata, Carattere, Diagramma&#10;&#10;Descrizione generata automaticamente">
            <a:extLst>
              <a:ext uri="{FF2B5EF4-FFF2-40B4-BE49-F238E27FC236}">
                <a16:creationId xmlns:a16="http://schemas.microsoft.com/office/drawing/2014/main" id="{4E8A7BE1-517D-8D11-1F27-1F58B98D2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101" y="2657879"/>
            <a:ext cx="5794375" cy="3929734"/>
          </a:xfrm>
          <a:prstGeom prst="rect">
            <a:avLst/>
          </a:prstGeom>
          <a:noFill/>
          <a:ln>
            <a:noFill/>
          </a:ln>
        </p:spPr>
      </p:pic>
      <p:pic>
        <p:nvPicPr>
          <p:cNvPr id="10" name="Immagine 9" descr="Immagine che contiene testo, schermata, diagramma, linea&#10;&#10;Descrizione generata automaticamente">
            <a:extLst>
              <a:ext uri="{FF2B5EF4-FFF2-40B4-BE49-F238E27FC236}">
                <a16:creationId xmlns:a16="http://schemas.microsoft.com/office/drawing/2014/main" id="{CDF7980D-7F88-5F1D-5EAA-9A7D2E85AA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254" y="1917290"/>
            <a:ext cx="5836920" cy="4843959"/>
          </a:xfrm>
          <a:prstGeom prst="rect">
            <a:avLst/>
          </a:prstGeom>
          <a:noFill/>
          <a:ln>
            <a:noFill/>
          </a:ln>
        </p:spPr>
      </p:pic>
    </p:spTree>
    <p:extLst>
      <p:ext uri="{BB962C8B-B14F-4D97-AF65-F5344CB8AC3E}">
        <p14:creationId xmlns:p14="http://schemas.microsoft.com/office/powerpoint/2010/main" val="267249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9" name="Rectangle 31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15BB9BC-6DEB-1FE1-54F1-A733D870B56E}"/>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6600" dirty="0" err="1"/>
              <a:t>introduzione</a:t>
            </a:r>
            <a:endParaRPr lang="en-US" sz="6600" dirty="0"/>
          </a:p>
        </p:txBody>
      </p:sp>
      <p:sp>
        <p:nvSpPr>
          <p:cNvPr id="312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Content Placeholder 3103">
            <a:extLst>
              <a:ext uri="{FF2B5EF4-FFF2-40B4-BE49-F238E27FC236}">
                <a16:creationId xmlns:a16="http://schemas.microsoft.com/office/drawing/2014/main" id="{E121EC96-C4A0-CDE8-80BC-6B9E9F202126}"/>
              </a:ext>
            </a:extLst>
          </p:cNvPr>
          <p:cNvSpPr>
            <a:spLocks noGrp="1"/>
          </p:cNvSpPr>
          <p:nvPr>
            <p:ph idx="1"/>
          </p:nvPr>
        </p:nvSpPr>
        <p:spPr>
          <a:xfrm>
            <a:off x="640080" y="2872899"/>
            <a:ext cx="4243589" cy="3320668"/>
          </a:xfrm>
        </p:spPr>
        <p:txBody>
          <a:bodyPr>
            <a:normAutofit lnSpcReduction="10000"/>
          </a:bodyPr>
          <a:lstStyle/>
          <a:p>
            <a:pPr marL="0" indent="0" algn="ctr">
              <a:buNone/>
            </a:pP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Il monitoraggio del carico non intrusivo (NILM) consente il monitoraggio dell’energia di uno specifico apparecchio osservando solo il consumo aggregato di energia domestica. </a:t>
            </a:r>
            <a:r>
              <a:rPr lang="it-IT" sz="2000" kern="0" dirty="0">
                <a:latin typeface="Agency FB" panose="020B0503020202020204" pitchFamily="34" charset="0"/>
                <a:ea typeface="Calibri" panose="020F0502020204030204" pitchFamily="34" charset="0"/>
                <a:cs typeface="Times New Roman" panose="02020603050405020304" pitchFamily="18" charset="0"/>
              </a:rPr>
              <a:t>I</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n tempo reale, le informazioni riguardo al livello di ogni singolo appliance possono essere utilizzate per ottenere dati più approfonditi riguardo l’origine del consumo dell’energia, con il fine di effettuare ottimizzazione e pianificazione strategica del carico.</a:t>
            </a:r>
            <a:endParaRPr lang="en-US" sz="2000" dirty="0">
              <a:latin typeface="Agency FB" panose="020B0503020202020204" pitchFamily="34" charset="0"/>
            </a:endParaRPr>
          </a:p>
        </p:txBody>
      </p:sp>
      <p:pic>
        <p:nvPicPr>
          <p:cNvPr id="5" name="Segnaposto contenuto 4" descr="Immagine che contiene abito, schermata, persona, arte&#10;&#10;Descrizione generata automaticamente">
            <a:extLst>
              <a:ext uri="{FF2B5EF4-FFF2-40B4-BE49-F238E27FC236}">
                <a16:creationId xmlns:a16="http://schemas.microsoft.com/office/drawing/2014/main" id="{D3DA3A4C-C5B4-32BC-C846-622CBEAE3551}"/>
              </a:ext>
            </a:extLst>
          </p:cNvPr>
          <p:cNvPicPr>
            <a:picLocks noChangeAspect="1"/>
          </p:cNvPicPr>
          <p:nvPr/>
        </p:nvPicPr>
        <p:blipFill>
          <a:blip r:embed="rId2">
            <a:extLst>
              <a:ext uri="{28A0092B-C50C-407E-A947-70E740481C1C}">
                <a14:useLocalDpi xmlns:a14="http://schemas.microsoft.com/office/drawing/2010/main" val="0"/>
              </a:ext>
            </a:extLst>
          </a:blip>
          <a:srcRect l="11630" r="2066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6886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6F4341-9D47-C796-9D20-C50990DF9FD4}"/>
              </a:ext>
            </a:extLst>
          </p:cNvPr>
          <p:cNvSpPr>
            <a:spLocks noGrp="1"/>
          </p:cNvSpPr>
          <p:nvPr>
            <p:ph type="title"/>
          </p:nvPr>
        </p:nvSpPr>
        <p:spPr>
          <a:xfrm>
            <a:off x="630936" y="783857"/>
            <a:ext cx="3419856" cy="1600200"/>
          </a:xfrm>
        </p:spPr>
        <p:txBody>
          <a:bodyPr vert="horz" lIns="91440" tIns="45720" rIns="91440" bIns="45720" rtlCol="0" anchor="ctr">
            <a:normAutofit/>
          </a:bodyPr>
          <a:lstStyle/>
          <a:p>
            <a:r>
              <a:rPr lang="en-US" sz="4800"/>
              <a:t>Risultati ottenuti : 	TCN</a:t>
            </a:r>
          </a:p>
        </p:txBody>
      </p:sp>
      <p:sp>
        <p:nvSpPr>
          <p:cNvPr id="49" name="Rectangle 48">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9E79466E-E5EB-A9BB-6D3E-8A76196B0059}"/>
              </a:ext>
            </a:extLst>
          </p:cNvPr>
          <p:cNvSpPr>
            <a:spLocks noGrp="1"/>
          </p:cNvSpPr>
          <p:nvPr>
            <p:ph idx="1"/>
          </p:nvPr>
        </p:nvSpPr>
        <p:spPr>
          <a:xfrm>
            <a:off x="4654295" y="783857"/>
            <a:ext cx="6894576" cy="1600200"/>
          </a:xfrm>
        </p:spPr>
        <p:txBody>
          <a:bodyPr vert="horz" lIns="91440" tIns="45720" rIns="91440" bIns="45720" rtlCol="0" anchor="ctr">
            <a:normAutofit/>
          </a:bodyPr>
          <a:lstStyle/>
          <a:p>
            <a:pPr marL="0" indent="0">
              <a:buNone/>
            </a:pPr>
            <a:r>
              <a:rPr lang="en-US" sz="3200" dirty="0">
                <a:latin typeface="Agency FB" panose="020B0503020202020204" pitchFamily="34" charset="0"/>
              </a:rPr>
              <a:t>FRIDGE</a:t>
            </a:r>
            <a:r>
              <a:rPr lang="en-US" sz="2000" dirty="0">
                <a:latin typeface="Agency FB" panose="020B0503020202020204" pitchFamily="34" charset="0"/>
              </a:rPr>
              <a:t> </a:t>
            </a:r>
          </a:p>
        </p:txBody>
      </p:sp>
      <p:pic>
        <p:nvPicPr>
          <p:cNvPr id="3" name="Immagine 2" descr="Immagine che contiene testo, schermata, Carattere, Diagramma&#10;&#10;Descrizione generata automaticamente">
            <a:extLst>
              <a:ext uri="{FF2B5EF4-FFF2-40B4-BE49-F238E27FC236}">
                <a16:creationId xmlns:a16="http://schemas.microsoft.com/office/drawing/2014/main" id="{3F0425D5-A77A-835F-9AFB-905ABB838C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267" y="2427623"/>
            <a:ext cx="5745480" cy="4290060"/>
          </a:xfrm>
          <a:prstGeom prst="rect">
            <a:avLst/>
          </a:prstGeom>
          <a:noFill/>
          <a:ln>
            <a:noFill/>
          </a:ln>
        </p:spPr>
      </p:pic>
      <p:pic>
        <p:nvPicPr>
          <p:cNvPr id="4" name="Immagine 3" descr="Immagine che contiene testo, schermata, Diagramma, linea&#10;&#10;Descrizione generata automaticamente">
            <a:extLst>
              <a:ext uri="{FF2B5EF4-FFF2-40B4-BE49-F238E27FC236}">
                <a16:creationId xmlns:a16="http://schemas.microsoft.com/office/drawing/2014/main" id="{680F5E39-B9EA-4E6F-5A87-83217882A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7089" y="1347019"/>
            <a:ext cx="5303520" cy="5056977"/>
          </a:xfrm>
          <a:prstGeom prst="rect">
            <a:avLst/>
          </a:prstGeom>
          <a:noFill/>
          <a:ln>
            <a:noFill/>
          </a:ln>
        </p:spPr>
      </p:pic>
    </p:spTree>
    <p:extLst>
      <p:ext uri="{BB962C8B-B14F-4D97-AF65-F5344CB8AC3E}">
        <p14:creationId xmlns:p14="http://schemas.microsoft.com/office/powerpoint/2010/main" val="1734962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6F4341-9D47-C796-9D20-C50990DF9FD4}"/>
              </a:ext>
            </a:extLst>
          </p:cNvPr>
          <p:cNvSpPr>
            <a:spLocks noGrp="1"/>
          </p:cNvSpPr>
          <p:nvPr>
            <p:ph type="title"/>
          </p:nvPr>
        </p:nvSpPr>
        <p:spPr>
          <a:xfrm>
            <a:off x="630936" y="783857"/>
            <a:ext cx="3419856" cy="1600200"/>
          </a:xfrm>
        </p:spPr>
        <p:txBody>
          <a:bodyPr vert="horz" lIns="91440" tIns="45720" rIns="91440" bIns="45720" rtlCol="0" anchor="ctr">
            <a:normAutofit/>
          </a:bodyPr>
          <a:lstStyle/>
          <a:p>
            <a:r>
              <a:rPr lang="en-US" sz="4800" dirty="0" err="1"/>
              <a:t>Risultati</a:t>
            </a:r>
            <a:r>
              <a:rPr lang="en-US" sz="4800" dirty="0"/>
              <a:t> </a:t>
            </a:r>
            <a:r>
              <a:rPr lang="en-US" sz="4800" dirty="0" err="1"/>
              <a:t>ottenuti</a:t>
            </a:r>
            <a:r>
              <a:rPr lang="en-US" sz="4800" dirty="0"/>
              <a:t> : 	CNN</a:t>
            </a:r>
          </a:p>
        </p:txBody>
      </p:sp>
      <p:sp>
        <p:nvSpPr>
          <p:cNvPr id="49" name="Rectangle 48">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9E79466E-E5EB-A9BB-6D3E-8A76196B0059}"/>
              </a:ext>
            </a:extLst>
          </p:cNvPr>
          <p:cNvSpPr>
            <a:spLocks noGrp="1"/>
          </p:cNvSpPr>
          <p:nvPr>
            <p:ph idx="1"/>
          </p:nvPr>
        </p:nvSpPr>
        <p:spPr>
          <a:xfrm>
            <a:off x="4411434" y="783857"/>
            <a:ext cx="6894576" cy="1600200"/>
          </a:xfrm>
        </p:spPr>
        <p:txBody>
          <a:bodyPr vert="horz" lIns="91440" tIns="45720" rIns="91440" bIns="45720" rtlCol="0" anchor="ctr">
            <a:normAutofit/>
          </a:bodyPr>
          <a:lstStyle/>
          <a:p>
            <a:pPr marL="0" indent="0">
              <a:buNone/>
            </a:pPr>
            <a:r>
              <a:rPr lang="en-US" sz="3200" dirty="0">
                <a:latin typeface="Agency FB" panose="020B0503020202020204" pitchFamily="34" charset="0"/>
              </a:rPr>
              <a:t>DISHWASHER</a:t>
            </a:r>
            <a:r>
              <a:rPr lang="en-US" sz="2000" dirty="0">
                <a:latin typeface="Agency FB" panose="020B0503020202020204" pitchFamily="34" charset="0"/>
              </a:rPr>
              <a:t> </a:t>
            </a:r>
          </a:p>
        </p:txBody>
      </p:sp>
      <p:pic>
        <p:nvPicPr>
          <p:cNvPr id="5" name="Immagine 4" descr="Immagine che contiene testo, schermata, Carattere, Diagramma&#10;&#10;Descrizione generata automaticamente">
            <a:extLst>
              <a:ext uri="{FF2B5EF4-FFF2-40B4-BE49-F238E27FC236}">
                <a16:creationId xmlns:a16="http://schemas.microsoft.com/office/drawing/2014/main" id="{020C3CF5-28D9-CBA8-F82E-3D56BE0267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503" y="2664542"/>
            <a:ext cx="5943600" cy="3915862"/>
          </a:xfrm>
          <a:prstGeom prst="rect">
            <a:avLst/>
          </a:prstGeom>
          <a:noFill/>
          <a:ln>
            <a:noFill/>
          </a:ln>
        </p:spPr>
      </p:pic>
      <p:pic>
        <p:nvPicPr>
          <p:cNvPr id="6" name="Immagine 5" descr="Immagine che contiene testo, schermata, linea, Diagramma&#10;&#10;Descrizione generata automaticamente">
            <a:extLst>
              <a:ext uri="{FF2B5EF4-FFF2-40B4-BE49-F238E27FC236}">
                <a16:creationId xmlns:a16="http://schemas.microsoft.com/office/drawing/2014/main" id="{017CBF88-F547-6EEC-40F4-63979FF037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3391" y="1087653"/>
            <a:ext cx="5692300" cy="5421301"/>
          </a:xfrm>
          <a:prstGeom prst="rect">
            <a:avLst/>
          </a:prstGeom>
          <a:noFill/>
          <a:ln>
            <a:noFill/>
          </a:ln>
        </p:spPr>
      </p:pic>
    </p:spTree>
    <p:extLst>
      <p:ext uri="{BB962C8B-B14F-4D97-AF65-F5344CB8AC3E}">
        <p14:creationId xmlns:p14="http://schemas.microsoft.com/office/powerpoint/2010/main" val="93929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6F4341-9D47-C796-9D20-C50990DF9FD4}"/>
              </a:ext>
            </a:extLst>
          </p:cNvPr>
          <p:cNvSpPr>
            <a:spLocks noGrp="1"/>
          </p:cNvSpPr>
          <p:nvPr>
            <p:ph type="title"/>
          </p:nvPr>
        </p:nvSpPr>
        <p:spPr>
          <a:xfrm>
            <a:off x="630936" y="783857"/>
            <a:ext cx="3419856" cy="1600200"/>
          </a:xfrm>
        </p:spPr>
        <p:txBody>
          <a:bodyPr vert="horz" lIns="91440" tIns="45720" rIns="91440" bIns="45720" rtlCol="0" anchor="ctr">
            <a:normAutofit/>
          </a:bodyPr>
          <a:lstStyle/>
          <a:p>
            <a:r>
              <a:rPr lang="en-US" sz="4800" dirty="0" err="1"/>
              <a:t>Risultati</a:t>
            </a:r>
            <a:r>
              <a:rPr lang="en-US" sz="4800" dirty="0"/>
              <a:t> </a:t>
            </a:r>
            <a:r>
              <a:rPr lang="en-US" sz="4800" dirty="0" err="1"/>
              <a:t>ottenuti</a:t>
            </a:r>
            <a:r>
              <a:rPr lang="en-US" sz="4800" dirty="0"/>
              <a:t> : 	CNN</a:t>
            </a:r>
          </a:p>
        </p:txBody>
      </p:sp>
      <p:sp>
        <p:nvSpPr>
          <p:cNvPr id="49" name="Rectangle 48">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9E79466E-E5EB-A9BB-6D3E-8A76196B0059}"/>
              </a:ext>
            </a:extLst>
          </p:cNvPr>
          <p:cNvSpPr>
            <a:spLocks noGrp="1"/>
          </p:cNvSpPr>
          <p:nvPr>
            <p:ph idx="1"/>
          </p:nvPr>
        </p:nvSpPr>
        <p:spPr>
          <a:xfrm>
            <a:off x="4411434" y="783857"/>
            <a:ext cx="6894576" cy="1600200"/>
          </a:xfrm>
        </p:spPr>
        <p:txBody>
          <a:bodyPr vert="horz" lIns="91440" tIns="45720" rIns="91440" bIns="45720" rtlCol="0" anchor="ctr">
            <a:normAutofit/>
          </a:bodyPr>
          <a:lstStyle/>
          <a:p>
            <a:pPr marL="0" indent="0">
              <a:buNone/>
            </a:pPr>
            <a:r>
              <a:rPr lang="en-US" sz="3200" dirty="0">
                <a:latin typeface="Agency FB" panose="020B0503020202020204" pitchFamily="34" charset="0"/>
              </a:rPr>
              <a:t>FRIDGE</a:t>
            </a:r>
            <a:r>
              <a:rPr lang="en-US" sz="2000" dirty="0">
                <a:latin typeface="Agency FB" panose="020B0503020202020204" pitchFamily="34" charset="0"/>
              </a:rPr>
              <a:t> </a:t>
            </a:r>
          </a:p>
        </p:txBody>
      </p:sp>
      <p:pic>
        <p:nvPicPr>
          <p:cNvPr id="3" name="Immagine 2" descr="Immagine che contiene testo, schermata, Carattere, Diagramma&#10;&#10;Descrizione generata automaticamente">
            <a:extLst>
              <a:ext uri="{FF2B5EF4-FFF2-40B4-BE49-F238E27FC236}">
                <a16:creationId xmlns:a16="http://schemas.microsoft.com/office/drawing/2014/main" id="{A34137B8-79FF-ECBD-1CE7-472CCE39A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327644"/>
            <a:ext cx="5987845" cy="4292600"/>
          </a:xfrm>
          <a:prstGeom prst="rect">
            <a:avLst/>
          </a:prstGeom>
          <a:noFill/>
          <a:ln>
            <a:noFill/>
          </a:ln>
        </p:spPr>
      </p:pic>
      <p:pic>
        <p:nvPicPr>
          <p:cNvPr id="4" name="Immagine 3" descr="Immagine che contiene testo, schermata, Diagramma, linea&#10;&#10;Descrizione generata automaticamente">
            <a:extLst>
              <a:ext uri="{FF2B5EF4-FFF2-40B4-BE49-F238E27FC236}">
                <a16:creationId xmlns:a16="http://schemas.microsoft.com/office/drawing/2014/main" id="{7A205F46-9C00-2B0B-C6D8-45D1BDB1BD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8225" y="1455174"/>
            <a:ext cx="5300345" cy="4780424"/>
          </a:xfrm>
          <a:prstGeom prst="rect">
            <a:avLst/>
          </a:prstGeom>
          <a:noFill/>
          <a:ln>
            <a:noFill/>
          </a:ln>
        </p:spPr>
      </p:pic>
    </p:spTree>
    <p:extLst>
      <p:ext uri="{BB962C8B-B14F-4D97-AF65-F5344CB8AC3E}">
        <p14:creationId xmlns:p14="http://schemas.microsoft.com/office/powerpoint/2010/main" val="3700469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28ABB6B-6B52-E682-D256-D5B334A9ABF8}"/>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8000"/>
              <a:t>COMMENTO DEI RISULTATI</a:t>
            </a:r>
          </a:p>
        </p:txBody>
      </p:sp>
      <p:sp>
        <p:nvSpPr>
          <p:cNvPr id="2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selle di dialogo multicolori">
            <a:extLst>
              <a:ext uri="{FF2B5EF4-FFF2-40B4-BE49-F238E27FC236}">
                <a16:creationId xmlns:a16="http://schemas.microsoft.com/office/drawing/2014/main" id="{A3850490-2BEB-717F-D082-A27CD5821A28}"/>
              </a:ext>
            </a:extLst>
          </p:cNvPr>
          <p:cNvPicPr>
            <a:picLocks noChangeAspect="1"/>
          </p:cNvPicPr>
          <p:nvPr/>
        </p:nvPicPr>
        <p:blipFill>
          <a:blip r:embed="rId2"/>
          <a:srcRect l="9223" r="1304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5538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D19651"/>
          </a:solidFill>
          <a:ln w="6857" cap="flat">
            <a:noFill/>
            <a:prstDash val="solid"/>
            <a:miter/>
          </a:ln>
        </p:spPr>
        <p:txBody>
          <a:bodyPr wrap="square" rtlCol="0" anchor="ctr">
            <a:noAutofit/>
          </a:bodyPr>
          <a:lstStyle/>
          <a:p>
            <a:endParaRPr lang="en-US"/>
          </a:p>
        </p:txBody>
      </p:sp>
      <p:sp>
        <p:nvSpPr>
          <p:cNvPr id="2" name="Titolo 1">
            <a:extLst>
              <a:ext uri="{FF2B5EF4-FFF2-40B4-BE49-F238E27FC236}">
                <a16:creationId xmlns:a16="http://schemas.microsoft.com/office/drawing/2014/main" id="{27B6F4C3-A7BA-616E-EF35-4403983FC9D0}"/>
              </a:ext>
            </a:extLst>
          </p:cNvPr>
          <p:cNvSpPr>
            <a:spLocks noGrp="1"/>
          </p:cNvSpPr>
          <p:nvPr>
            <p:ph type="title"/>
          </p:nvPr>
        </p:nvSpPr>
        <p:spPr>
          <a:xfrm>
            <a:off x="841248" y="644652"/>
            <a:ext cx="3182112" cy="5568696"/>
          </a:xfrm>
        </p:spPr>
        <p:txBody>
          <a:bodyPr>
            <a:normAutofit/>
          </a:bodyPr>
          <a:lstStyle/>
          <a:p>
            <a:r>
              <a:rPr lang="it-IT" sz="6600">
                <a:solidFill>
                  <a:srgbClr val="FFFFFF"/>
                </a:solidFill>
              </a:rPr>
              <a:t>CONFRONTO TRA CNN e TCN</a:t>
            </a:r>
          </a:p>
        </p:txBody>
      </p:sp>
      <p:sp>
        <p:nvSpPr>
          <p:cNvPr id="15" name="Segnaposto contenuto 2">
            <a:extLst>
              <a:ext uri="{FF2B5EF4-FFF2-40B4-BE49-F238E27FC236}">
                <a16:creationId xmlns:a16="http://schemas.microsoft.com/office/drawing/2014/main" id="{53D81491-BE3A-6101-2B78-F81B7BD64583}"/>
              </a:ext>
            </a:extLst>
          </p:cNvPr>
          <p:cNvSpPr>
            <a:spLocks noGrp="1"/>
          </p:cNvSpPr>
          <p:nvPr>
            <p:ph idx="1"/>
          </p:nvPr>
        </p:nvSpPr>
        <p:spPr>
          <a:xfrm>
            <a:off x="5494350" y="644652"/>
            <a:ext cx="5856401" cy="5568696"/>
          </a:xfrm>
        </p:spPr>
        <p:txBody>
          <a:bodyPr anchor="ctr">
            <a:normAutofit/>
          </a:bodyPr>
          <a:lstStyle/>
          <a:p>
            <a:pPr marL="0" indent="0" algn="just">
              <a:buNone/>
            </a:pPr>
            <a:r>
              <a:rPr lang="it-IT" sz="2400" kern="0" dirty="0">
                <a:effectLst/>
                <a:latin typeface="Agency FB" panose="020B0503020202020204" pitchFamily="34" charset="0"/>
                <a:ea typeface="Calibri" panose="020F0502020204030204" pitchFamily="34" charset="0"/>
                <a:cs typeface="Times New Roman" panose="02020603050405020304" pitchFamily="18" charset="0"/>
              </a:rPr>
              <a:t>I risultati migliori sono stati ottenuti in TCN rispetto a CNN e questo potrebbe essere dovuta al fatto che la TCN è più adatta all’elaborazione di dati sequenziali, proprio come quelli che sono stati utilizzati (potenza al varia del tempo). Inoltre, quando è necessario catturare dipendenze a lungo raggio nei dati temporali, le TCN sono più efficaci grazie alla loro capacità di modellare queste relazioni senza perdere il contesto storico. Le TCN, rispetto alle CNN, tendono a ridurre l’</a:t>
            </a:r>
            <a:r>
              <a:rPr lang="it-IT" sz="2400" kern="0" dirty="0" err="1">
                <a:effectLst/>
                <a:latin typeface="Agency FB" panose="020B0503020202020204" pitchFamily="34" charset="0"/>
                <a:ea typeface="Calibri" panose="020F0502020204030204" pitchFamily="34" charset="0"/>
                <a:cs typeface="Times New Roman" panose="02020603050405020304" pitchFamily="18" charset="0"/>
              </a:rPr>
              <a:t>overfitting</a:t>
            </a:r>
            <a:r>
              <a:rPr lang="it-IT" sz="2400" kern="0" dirty="0">
                <a:effectLst/>
                <a:latin typeface="Agency FB" panose="020B0503020202020204" pitchFamily="34" charset="0"/>
                <a:ea typeface="Calibri" panose="020F0502020204030204" pitchFamily="34" charset="0"/>
                <a:cs typeface="Times New Roman" panose="02020603050405020304" pitchFamily="18" charset="0"/>
              </a:rPr>
              <a:t> e spesso sono in grado di superare i termini di </a:t>
            </a:r>
            <a:r>
              <a:rPr lang="it-IT" sz="2400" kern="0">
                <a:effectLst/>
                <a:latin typeface="Agency FB" panose="020B0503020202020204" pitchFamily="34" charset="0"/>
                <a:ea typeface="Calibri" panose="020F0502020204030204" pitchFamily="34" charset="0"/>
                <a:cs typeface="Times New Roman" panose="02020603050405020304" pitchFamily="18" charset="0"/>
              </a:rPr>
              <a:t>prestazioni delle </a:t>
            </a:r>
            <a:r>
              <a:rPr lang="it-IT" sz="2400" kern="0" dirty="0">
                <a:effectLst/>
                <a:latin typeface="Agency FB" panose="020B0503020202020204" pitchFamily="34" charset="0"/>
                <a:ea typeface="Calibri" panose="020F0502020204030204" pitchFamily="34" charset="0"/>
                <a:cs typeface="Times New Roman" panose="02020603050405020304" pitchFamily="18" charset="0"/>
              </a:rPr>
              <a:t>CNN quando il compito da svolgere richiede una comprensione dettagliata delle relazioni temporali</a:t>
            </a:r>
            <a:endParaRPr lang="it-IT" sz="2400" dirty="0">
              <a:latin typeface="Agency FB" panose="020B0503020202020204" pitchFamily="34" charset="0"/>
            </a:endParaRPr>
          </a:p>
        </p:txBody>
      </p:sp>
    </p:spTree>
    <p:extLst>
      <p:ext uri="{BB962C8B-B14F-4D97-AF65-F5344CB8AC3E}">
        <p14:creationId xmlns:p14="http://schemas.microsoft.com/office/powerpoint/2010/main" val="1873863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601768-5906-7869-601F-4E21006A9410}"/>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8000" dirty="0"/>
              <a:t>PROBLEMI RISCONTRATI</a:t>
            </a:r>
          </a:p>
        </p:txBody>
      </p:sp>
      <p:sp>
        <p:nvSpPr>
          <p:cNvPr id="4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Punti interrogativi in fila e un punto interrogativo acceso">
            <a:extLst>
              <a:ext uri="{FF2B5EF4-FFF2-40B4-BE49-F238E27FC236}">
                <a16:creationId xmlns:a16="http://schemas.microsoft.com/office/drawing/2014/main" id="{2F0CA091-5E5B-1863-175D-1BF750894FA3}"/>
              </a:ext>
            </a:extLst>
          </p:cNvPr>
          <p:cNvPicPr>
            <a:picLocks noChangeAspect="1"/>
          </p:cNvPicPr>
          <p:nvPr/>
        </p:nvPicPr>
        <p:blipFill>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3001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exchange numbers">
            <a:extLst>
              <a:ext uri="{FF2B5EF4-FFF2-40B4-BE49-F238E27FC236}">
                <a16:creationId xmlns:a16="http://schemas.microsoft.com/office/drawing/2014/main" id="{FB0C5505-15FF-6160-614D-8E2E434B3866}"/>
              </a:ext>
            </a:extLst>
          </p:cNvPr>
          <p:cNvPicPr>
            <a:picLocks noChangeAspect="1"/>
          </p:cNvPicPr>
          <p:nvPr/>
        </p:nvPicPr>
        <p:blipFill>
          <a:blip r:embed="rId2">
            <a:alphaModFix amt="90000"/>
          </a:blip>
          <a:srcRect t="1380" r="-1" b="14328"/>
          <a:stretch/>
        </p:blipFill>
        <p:spPr>
          <a:xfrm>
            <a:off x="20" y="10"/>
            <a:ext cx="12188932" cy="6857990"/>
          </a:xfrm>
          <a:prstGeom prst="rect">
            <a:avLst/>
          </a:prstGeom>
        </p:spPr>
      </p:pic>
      <p:sp>
        <p:nvSpPr>
          <p:cNvPr id="34" name="Freeform: Shape 33">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D19651"/>
          </a:solidFill>
          <a:ln w="12700"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18365141-2414-36E9-ECA6-874756D15460}"/>
              </a:ext>
            </a:extLst>
          </p:cNvPr>
          <p:cNvSpPr>
            <a:spLocks noGrp="1"/>
          </p:cNvSpPr>
          <p:nvPr>
            <p:ph type="title"/>
          </p:nvPr>
        </p:nvSpPr>
        <p:spPr>
          <a:xfrm>
            <a:off x="6196262" y="1407694"/>
            <a:ext cx="4511843" cy="1564106"/>
          </a:xfrm>
        </p:spPr>
        <p:txBody>
          <a:bodyPr vert="horz" lIns="91440" tIns="45720" rIns="91440" bIns="45720" rtlCol="0" anchor="b">
            <a:normAutofit/>
          </a:bodyPr>
          <a:lstStyle/>
          <a:p>
            <a:r>
              <a:rPr lang="en-US" sz="6000" dirty="0">
                <a:solidFill>
                  <a:srgbClr val="FBF9F6"/>
                </a:solidFill>
              </a:rPr>
              <a:t>CAUSE</a:t>
            </a:r>
          </a:p>
        </p:txBody>
      </p:sp>
      <p:sp>
        <p:nvSpPr>
          <p:cNvPr id="3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46347721-D31A-1063-A1B9-0E61E09C806E}"/>
              </a:ext>
            </a:extLst>
          </p:cNvPr>
          <p:cNvSpPr>
            <a:spLocks noGrp="1"/>
          </p:cNvSpPr>
          <p:nvPr>
            <p:ph idx="1"/>
          </p:nvPr>
        </p:nvSpPr>
        <p:spPr>
          <a:xfrm>
            <a:off x="6196261" y="3308684"/>
            <a:ext cx="4748143" cy="2141621"/>
          </a:xfrm>
        </p:spPr>
        <p:txBody>
          <a:bodyPr vert="horz" lIns="91440" tIns="45720" rIns="91440" bIns="45720" rtlCol="0">
            <a:normAutofit/>
          </a:bodyPr>
          <a:lstStyle/>
          <a:p>
            <a:pPr marL="0" indent="0">
              <a:buNone/>
            </a:pPr>
            <a:r>
              <a:rPr lang="en-US" dirty="0">
                <a:solidFill>
                  <a:srgbClr val="FBF9F6"/>
                </a:solidFill>
                <a:latin typeface="Agency FB" panose="020B0503020202020204" pitchFamily="34" charset="0"/>
              </a:rPr>
              <a:t>DATA PRE – PROCESSING</a:t>
            </a:r>
          </a:p>
          <a:p>
            <a:pPr marL="0" indent="0">
              <a:buNone/>
            </a:pPr>
            <a:r>
              <a:rPr lang="en-US" dirty="0">
                <a:solidFill>
                  <a:srgbClr val="FBF9F6"/>
                </a:solidFill>
                <a:latin typeface="Agency FB" panose="020B0503020202020204" pitchFamily="34" charset="0"/>
              </a:rPr>
              <a:t>IMPLEMENTAZIONE DELLA RETE </a:t>
            </a:r>
          </a:p>
          <a:p>
            <a:pPr marL="0" indent="0">
              <a:buNone/>
            </a:pPr>
            <a:endParaRPr lang="en-US" dirty="0">
              <a:solidFill>
                <a:srgbClr val="FBF9F6"/>
              </a:solidFill>
              <a:latin typeface="Agency FB" panose="020B0503020202020204" pitchFamily="34" charset="0"/>
            </a:endParaRPr>
          </a:p>
          <a:p>
            <a:pPr marL="0" indent="0">
              <a:buNone/>
            </a:pPr>
            <a:endParaRPr lang="en-US" dirty="0">
              <a:solidFill>
                <a:srgbClr val="FBF9F6"/>
              </a:solidFill>
              <a:latin typeface="Agency FB" panose="020B0503020202020204" pitchFamily="34" charset="0"/>
            </a:endParaRPr>
          </a:p>
          <a:p>
            <a:pPr marL="0" indent="0">
              <a:buNone/>
            </a:pPr>
            <a:endParaRPr lang="en-US" dirty="0">
              <a:solidFill>
                <a:srgbClr val="FBF9F6"/>
              </a:solidFill>
              <a:latin typeface="Agency FB" panose="020B0503020202020204" pitchFamily="34" charset="0"/>
            </a:endParaRPr>
          </a:p>
        </p:txBody>
      </p:sp>
    </p:spTree>
    <p:extLst>
      <p:ext uri="{BB962C8B-B14F-4D97-AF65-F5344CB8AC3E}">
        <p14:creationId xmlns:p14="http://schemas.microsoft.com/office/powerpoint/2010/main" val="2902635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3C820FA-599D-472F-92AF-FE30D7E46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557DA3-3A28-4C24-8B46-4FA097CA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19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E47D50D-DFB4-96BA-1BFF-5066B8F0343A}"/>
              </a:ext>
            </a:extLst>
          </p:cNvPr>
          <p:cNvSpPr>
            <a:spLocks noGrp="1"/>
          </p:cNvSpPr>
          <p:nvPr>
            <p:ph type="title"/>
          </p:nvPr>
        </p:nvSpPr>
        <p:spPr>
          <a:xfrm>
            <a:off x="630936" y="786384"/>
            <a:ext cx="3419856" cy="1600200"/>
          </a:xfrm>
        </p:spPr>
        <p:txBody>
          <a:bodyPr anchor="ctr">
            <a:normAutofit/>
          </a:bodyPr>
          <a:lstStyle/>
          <a:p>
            <a:r>
              <a:rPr lang="it-IT" sz="4800"/>
              <a:t>VERIFICHE EFFETTUATE</a:t>
            </a:r>
          </a:p>
        </p:txBody>
      </p:sp>
      <p:sp>
        <p:nvSpPr>
          <p:cNvPr id="14" name="Rectangle 13">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tx1"/>
          </a:solidFill>
          <a:ln w="34925">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E1D73A0D-3C9B-AF48-3114-113794D91C83}"/>
              </a:ext>
            </a:extLst>
          </p:cNvPr>
          <p:cNvSpPr>
            <a:spLocks noGrp="1"/>
          </p:cNvSpPr>
          <p:nvPr>
            <p:ph idx="1"/>
          </p:nvPr>
        </p:nvSpPr>
        <p:spPr>
          <a:xfrm>
            <a:off x="4654295" y="426027"/>
            <a:ext cx="6894576" cy="1960557"/>
          </a:xfrm>
        </p:spPr>
        <p:txBody>
          <a:bodyPr anchor="ctr">
            <a:normAutofit/>
          </a:bodyPr>
          <a:lstStyle/>
          <a:p>
            <a:pPr marL="0" indent="0" algn="just">
              <a:lnSpc>
                <a:spcPct val="100000"/>
              </a:lnSpc>
              <a:buNone/>
            </a:pPr>
            <a:r>
              <a:rPr lang="it-IT" sz="1900" kern="0" dirty="0">
                <a:latin typeface="Calibri" panose="020F0502020204030204" pitchFamily="34" charset="0"/>
                <a:ea typeface="Calibri" panose="020F0502020204030204" pitchFamily="34" charset="0"/>
                <a:cs typeface="Times New Roman" panose="02020603050405020304" pitchFamily="18" charset="0"/>
              </a:rPr>
              <a:t>Con l</a:t>
            </a:r>
            <a:r>
              <a:rPr lang="it-IT" sz="1900" kern="0" dirty="0">
                <a:effectLst/>
                <a:latin typeface="Calibri" panose="020F0502020204030204" pitchFamily="34" charset="0"/>
                <a:ea typeface="Calibri" panose="020F0502020204030204" pitchFamily="34" charset="0"/>
                <a:cs typeface="Times New Roman" panose="02020603050405020304" pitchFamily="18" charset="0"/>
              </a:rPr>
              <a:t>a stessa lunghezza e campionatura dei segnali di input e di output (ground-</a:t>
            </a:r>
            <a:r>
              <a:rPr lang="it-IT" sz="1900" kern="0" dirty="0" err="1">
                <a:effectLst/>
                <a:latin typeface="Calibri" panose="020F0502020204030204" pitchFamily="34" charset="0"/>
                <a:ea typeface="Calibri" panose="020F0502020204030204" pitchFamily="34" charset="0"/>
                <a:cs typeface="Times New Roman" panose="02020603050405020304" pitchFamily="18" charset="0"/>
              </a:rPr>
              <a:t>dtruth</a:t>
            </a:r>
            <a:r>
              <a:rPr lang="it-IT" sz="1900" kern="0" dirty="0">
                <a:effectLst/>
                <a:latin typeface="Calibri" panose="020F0502020204030204" pitchFamily="34" charset="0"/>
                <a:ea typeface="Calibri" panose="020F0502020204030204" pitchFamily="34" charset="0"/>
                <a:cs typeface="Times New Roman" panose="02020603050405020304" pitchFamily="18" charset="0"/>
              </a:rPr>
              <a:t> e aggregate) si sono elaborati diversi grafici </a:t>
            </a:r>
            <a:r>
              <a:rPr lang="it-IT" sz="1900" kern="0" dirty="0">
                <a:latin typeface="Calibri" panose="020F0502020204030204" pitchFamily="34" charset="0"/>
                <a:ea typeface="Calibri" panose="020F0502020204030204" pitchFamily="34" charset="0"/>
                <a:cs typeface="Times New Roman" panose="02020603050405020304" pitchFamily="18" charset="0"/>
              </a:rPr>
              <a:t>in cui </a:t>
            </a:r>
            <a:r>
              <a:rPr lang="it-IT" sz="1900" kern="0" dirty="0">
                <a:effectLst/>
                <a:latin typeface="Calibri" panose="020F0502020204030204" pitchFamily="34" charset="0"/>
                <a:ea typeface="Calibri" panose="020F0502020204030204" pitchFamily="34" charset="0"/>
                <a:cs typeface="Times New Roman" panose="02020603050405020304" pitchFamily="18" charset="0"/>
              </a:rPr>
              <a:t>vi sono rappresentate le attivazioni dei vari appliance mettendo a confronto i due segnali</a:t>
            </a:r>
            <a:endParaRPr lang="it-IT" sz="1900" kern="0" dirty="0">
              <a:effectLst/>
              <a:latin typeface="Agency FB" panose="020B0503020202020204" pitchFamily="34" charset="0"/>
              <a:ea typeface="Calibri" panose="020F0502020204030204" pitchFamily="34" charset="0"/>
              <a:cs typeface="Times New Roman" panose="02020603050405020304" pitchFamily="18" charset="0"/>
            </a:endParaRPr>
          </a:p>
          <a:p>
            <a:pPr marL="514350" indent="-514350">
              <a:lnSpc>
                <a:spcPct val="100000"/>
              </a:lnSpc>
              <a:buFont typeface="+mj-lt"/>
              <a:buAutoNum type="arabicPeriod"/>
            </a:pPr>
            <a:endParaRPr lang="it-IT" sz="1900" dirty="0">
              <a:latin typeface="Agency FB" panose="020B0503020202020204" pitchFamily="34" charset="0"/>
            </a:endParaRPr>
          </a:p>
        </p:txBody>
      </p:sp>
      <p:pic>
        <p:nvPicPr>
          <p:cNvPr id="4" name="Immagine 3">
            <a:extLst>
              <a:ext uri="{FF2B5EF4-FFF2-40B4-BE49-F238E27FC236}">
                <a16:creationId xmlns:a16="http://schemas.microsoft.com/office/drawing/2014/main" id="{9E8E6284-E520-E74E-2D58-ABABDCA1A7F1}"/>
              </a:ext>
            </a:extLst>
          </p:cNvPr>
          <p:cNvPicPr>
            <a:picLocks noChangeAspect="1"/>
          </p:cNvPicPr>
          <p:nvPr/>
        </p:nvPicPr>
        <p:blipFill rotWithShape="1">
          <a:blip r:embed="rId2" r:link="rId3" cstate="print">
            <a:extLst>
              <a:ext uri="{28A0092B-C50C-407E-A947-70E740481C1C}">
                <a14:useLocalDpi xmlns:a14="http://schemas.microsoft.com/office/drawing/2010/main" val="0"/>
              </a:ext>
            </a:extLst>
          </a:blip>
          <a:srcRect l="472" r="2051" b="1"/>
          <a:stretch>
            <a:fillRect/>
          </a:stretch>
        </p:blipFill>
        <p:spPr bwMode="auto">
          <a:xfrm>
            <a:off x="5" y="2668697"/>
            <a:ext cx="6005375" cy="4189309"/>
          </a:xfrm>
          <a:custGeom>
            <a:avLst/>
            <a:gdLst/>
            <a:ahLst/>
            <a:cxnLst/>
            <a:rect l="l" t="t" r="r" b="b"/>
            <a:pathLst>
              <a:path w="6005375" h="4189309">
                <a:moveTo>
                  <a:pt x="5417116" y="873"/>
                </a:moveTo>
                <a:cubicBezTo>
                  <a:pt x="5462543" y="-1249"/>
                  <a:pt x="5508151" y="499"/>
                  <a:pt x="5553448" y="6137"/>
                </a:cubicBezTo>
                <a:cubicBezTo>
                  <a:pt x="5628161" y="13367"/>
                  <a:pt x="5703128" y="18441"/>
                  <a:pt x="5777841" y="26052"/>
                </a:cubicBezTo>
                <a:cubicBezTo>
                  <a:pt x="5811074" y="29477"/>
                  <a:pt x="5844689" y="16792"/>
                  <a:pt x="5877417" y="28462"/>
                </a:cubicBezTo>
                <a:cubicBezTo>
                  <a:pt x="5913568" y="41401"/>
                  <a:pt x="5950164" y="47204"/>
                  <a:pt x="5986854" y="47965"/>
                </a:cubicBezTo>
                <a:lnTo>
                  <a:pt x="5997165" y="47520"/>
                </a:lnTo>
                <a:lnTo>
                  <a:pt x="5995170" y="275471"/>
                </a:lnTo>
                <a:cubicBezTo>
                  <a:pt x="5993432" y="411057"/>
                  <a:pt x="5993035" y="546625"/>
                  <a:pt x="5999656" y="682160"/>
                </a:cubicBezTo>
                <a:cubicBezTo>
                  <a:pt x="6009855" y="891919"/>
                  <a:pt x="6003364" y="1101546"/>
                  <a:pt x="5999656" y="1311173"/>
                </a:cubicBezTo>
                <a:cubicBezTo>
                  <a:pt x="5992506" y="1713211"/>
                  <a:pt x="6003364" y="2114719"/>
                  <a:pt x="5998730" y="2516228"/>
                </a:cubicBezTo>
                <a:cubicBezTo>
                  <a:pt x="5996744" y="2694205"/>
                  <a:pt x="5998994" y="2871917"/>
                  <a:pt x="6003364" y="3049894"/>
                </a:cubicBezTo>
                <a:cubicBezTo>
                  <a:pt x="6009720" y="3304016"/>
                  <a:pt x="5999923" y="3558269"/>
                  <a:pt x="5989197" y="3812258"/>
                </a:cubicBezTo>
                <a:cubicBezTo>
                  <a:pt x="5985594" y="3882098"/>
                  <a:pt x="5984646" y="3952021"/>
                  <a:pt x="5986348" y="4021879"/>
                </a:cubicBezTo>
                <a:lnTo>
                  <a:pt x="5996786" y="4189309"/>
                </a:lnTo>
                <a:lnTo>
                  <a:pt x="0" y="4189309"/>
                </a:lnTo>
                <a:lnTo>
                  <a:pt x="0" y="26427"/>
                </a:lnTo>
                <a:lnTo>
                  <a:pt x="12119" y="23896"/>
                </a:lnTo>
                <a:cubicBezTo>
                  <a:pt x="28628" y="19050"/>
                  <a:pt x="45667" y="16234"/>
                  <a:pt x="62858" y="15524"/>
                </a:cubicBezTo>
                <a:cubicBezTo>
                  <a:pt x="195286" y="-1093"/>
                  <a:pt x="327842" y="3346"/>
                  <a:pt x="460905" y="8801"/>
                </a:cubicBezTo>
                <a:cubicBezTo>
                  <a:pt x="692655" y="18187"/>
                  <a:pt x="924659" y="29096"/>
                  <a:pt x="1156790" y="25798"/>
                </a:cubicBezTo>
                <a:cubicBezTo>
                  <a:pt x="1392345" y="22373"/>
                  <a:pt x="1627393" y="29604"/>
                  <a:pt x="1862695" y="39117"/>
                </a:cubicBezTo>
                <a:cubicBezTo>
                  <a:pt x="1965822" y="43050"/>
                  <a:pt x="2069584" y="46982"/>
                  <a:pt x="2171061" y="17680"/>
                </a:cubicBezTo>
                <a:cubicBezTo>
                  <a:pt x="2193995" y="12314"/>
                  <a:pt x="2217906" y="12834"/>
                  <a:pt x="2240574" y="19202"/>
                </a:cubicBezTo>
                <a:cubicBezTo>
                  <a:pt x="2354483" y="45713"/>
                  <a:pt x="2469026" y="53578"/>
                  <a:pt x="2584203" y="27447"/>
                </a:cubicBezTo>
                <a:cubicBezTo>
                  <a:pt x="2716607" y="-1220"/>
                  <a:pt x="2852892" y="-7347"/>
                  <a:pt x="2987324" y="9308"/>
                </a:cubicBezTo>
                <a:cubicBezTo>
                  <a:pt x="3110240" y="23008"/>
                  <a:pt x="3233789" y="37849"/>
                  <a:pt x="3356958" y="26813"/>
                </a:cubicBezTo>
                <a:cubicBezTo>
                  <a:pt x="3551542" y="9308"/>
                  <a:pt x="3745872" y="24530"/>
                  <a:pt x="3940456" y="29223"/>
                </a:cubicBezTo>
                <a:cubicBezTo>
                  <a:pt x="4005148" y="30745"/>
                  <a:pt x="4070221" y="44064"/>
                  <a:pt x="4134532" y="32141"/>
                </a:cubicBezTo>
                <a:cubicBezTo>
                  <a:pt x="4235884" y="13367"/>
                  <a:pt x="4336093" y="20597"/>
                  <a:pt x="4437571" y="31126"/>
                </a:cubicBezTo>
                <a:cubicBezTo>
                  <a:pt x="4631901" y="51422"/>
                  <a:pt x="4826104" y="61189"/>
                  <a:pt x="5019547" y="23134"/>
                </a:cubicBezTo>
                <a:cubicBezTo>
                  <a:pt x="5079547" y="11211"/>
                  <a:pt x="5139165" y="4361"/>
                  <a:pt x="5200178" y="20344"/>
                </a:cubicBezTo>
                <a:cubicBezTo>
                  <a:pt x="5227120" y="26496"/>
                  <a:pt x="5255166" y="25976"/>
                  <a:pt x="5281867" y="18822"/>
                </a:cubicBezTo>
                <a:cubicBezTo>
                  <a:pt x="5326442" y="8985"/>
                  <a:pt x="5371688" y="2995"/>
                  <a:pt x="5417116" y="873"/>
                </a:cubicBezTo>
                <a:close/>
              </a:path>
            </a:pathLst>
          </a:custGeom>
          <a:noFill/>
          <a:extLst>
            <a:ext uri="{53640926-AAD7-44D8-BBD7-CCE9431645EC}">
              <a14:shadowObscured xmlns:a14="http://schemas.microsoft.com/office/drawing/2010/main"/>
            </a:ext>
          </a:extLst>
        </p:spPr>
      </p:pic>
      <p:pic>
        <p:nvPicPr>
          <p:cNvPr id="5" name="Immagine 4" descr="Immagine che contiene testo, schermata, diagramma, linea&#10;&#10;Descrizione generata automaticamente">
            <a:extLst>
              <a:ext uri="{FF2B5EF4-FFF2-40B4-BE49-F238E27FC236}">
                <a16:creationId xmlns:a16="http://schemas.microsoft.com/office/drawing/2014/main" id="{F65AC96E-8C25-35ED-3F20-78A4781B5152}"/>
              </a:ext>
            </a:extLst>
          </p:cNvPr>
          <p:cNvPicPr>
            <a:picLocks noChangeAspect="1"/>
          </p:cNvPicPr>
          <p:nvPr/>
        </p:nvPicPr>
        <p:blipFill rotWithShape="1">
          <a:blip r:embed="rId4" r:link="rId5" cstate="print">
            <a:extLst>
              <a:ext uri="{28A0092B-C50C-407E-A947-70E740481C1C}">
                <a14:useLocalDpi xmlns:a14="http://schemas.microsoft.com/office/drawing/2010/main" val="0"/>
              </a:ext>
            </a:extLst>
          </a:blip>
          <a:srcRect t="468" r="-2" b="-2"/>
          <a:stretch>
            <a:fillRect/>
          </a:stretch>
        </p:blipFill>
        <p:spPr bwMode="auto">
          <a:xfrm>
            <a:off x="6185045" y="2657879"/>
            <a:ext cx="6006950" cy="4200116"/>
          </a:xfrm>
          <a:custGeom>
            <a:avLst/>
            <a:gdLst/>
            <a:ahLst/>
            <a:cxnLst/>
            <a:rect l="l" t="t" r="r" b="b"/>
            <a:pathLst>
              <a:path w="6006950" h="4200116">
                <a:moveTo>
                  <a:pt x="1030707" y="878"/>
                </a:moveTo>
                <a:cubicBezTo>
                  <a:pt x="1130713" y="5076"/>
                  <a:pt x="1229629" y="23223"/>
                  <a:pt x="1329331" y="31024"/>
                </a:cubicBezTo>
                <a:cubicBezTo>
                  <a:pt x="1424213" y="38508"/>
                  <a:pt x="1519095" y="49417"/>
                  <a:pt x="1614484" y="34449"/>
                </a:cubicBezTo>
                <a:cubicBezTo>
                  <a:pt x="1708047" y="21726"/>
                  <a:pt x="1802675" y="18745"/>
                  <a:pt x="1896846" y="25570"/>
                </a:cubicBezTo>
                <a:cubicBezTo>
                  <a:pt x="2000988" y="30770"/>
                  <a:pt x="2104876" y="48021"/>
                  <a:pt x="2209652" y="33561"/>
                </a:cubicBezTo>
                <a:cubicBezTo>
                  <a:pt x="2222857" y="32216"/>
                  <a:pt x="2236189" y="33954"/>
                  <a:pt x="2248595" y="38635"/>
                </a:cubicBezTo>
                <a:cubicBezTo>
                  <a:pt x="2289325" y="52169"/>
                  <a:pt x="2333202" y="53007"/>
                  <a:pt x="2374427" y="41045"/>
                </a:cubicBezTo>
                <a:cubicBezTo>
                  <a:pt x="2426561" y="27168"/>
                  <a:pt x="2481308" y="26254"/>
                  <a:pt x="2533874" y="38381"/>
                </a:cubicBezTo>
                <a:cubicBezTo>
                  <a:pt x="2612012" y="55379"/>
                  <a:pt x="2690403" y="72123"/>
                  <a:pt x="2771713" y="58169"/>
                </a:cubicBezTo>
                <a:cubicBezTo>
                  <a:pt x="2819027" y="50178"/>
                  <a:pt x="2862916" y="30770"/>
                  <a:pt x="2909596" y="21637"/>
                </a:cubicBezTo>
                <a:cubicBezTo>
                  <a:pt x="3044054" y="-4620"/>
                  <a:pt x="3179781" y="3244"/>
                  <a:pt x="3315508" y="12124"/>
                </a:cubicBezTo>
                <a:cubicBezTo>
                  <a:pt x="3448064" y="20876"/>
                  <a:pt x="3579984" y="38888"/>
                  <a:pt x="3713301" y="36225"/>
                </a:cubicBezTo>
                <a:cubicBezTo>
                  <a:pt x="3741689" y="36440"/>
                  <a:pt x="3770015" y="38812"/>
                  <a:pt x="3798035" y="43328"/>
                </a:cubicBezTo>
                <a:cubicBezTo>
                  <a:pt x="3902050" y="57028"/>
                  <a:pt x="4006572" y="69966"/>
                  <a:pt x="4109445" y="42313"/>
                </a:cubicBezTo>
                <a:cubicBezTo>
                  <a:pt x="4201676" y="17312"/>
                  <a:pt x="4297916" y="10677"/>
                  <a:pt x="4392696" y="22779"/>
                </a:cubicBezTo>
                <a:cubicBezTo>
                  <a:pt x="4517501" y="39130"/>
                  <a:pt x="4643651" y="42707"/>
                  <a:pt x="4769179" y="33434"/>
                </a:cubicBezTo>
                <a:cubicBezTo>
                  <a:pt x="4808578" y="29515"/>
                  <a:pt x="4848192" y="28107"/>
                  <a:pt x="4887782" y="29248"/>
                </a:cubicBezTo>
                <a:cubicBezTo>
                  <a:pt x="5176486" y="42440"/>
                  <a:pt x="5466078" y="25062"/>
                  <a:pt x="5754276" y="55759"/>
                </a:cubicBezTo>
                <a:cubicBezTo>
                  <a:pt x="5799833" y="61131"/>
                  <a:pt x="5845701" y="61524"/>
                  <a:pt x="5891082" y="57017"/>
                </a:cubicBezTo>
                <a:lnTo>
                  <a:pt x="6006950" y="32656"/>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lnTo>
                  <a:pt x="5228" y="32317"/>
                </a:lnTo>
                <a:lnTo>
                  <a:pt x="26602" y="28723"/>
                </a:lnTo>
                <a:cubicBezTo>
                  <a:pt x="141982" y="14068"/>
                  <a:pt x="258851" y="13354"/>
                  <a:pt x="374678" y="26711"/>
                </a:cubicBezTo>
                <a:cubicBezTo>
                  <a:pt x="438736" y="35083"/>
                  <a:pt x="503048" y="47768"/>
                  <a:pt x="568247" y="35083"/>
                </a:cubicBezTo>
                <a:cubicBezTo>
                  <a:pt x="574386" y="33992"/>
                  <a:pt x="580564" y="36757"/>
                  <a:pt x="583849" y="42060"/>
                </a:cubicBezTo>
                <a:cubicBezTo>
                  <a:pt x="616069" y="81382"/>
                  <a:pt x="657928" y="80114"/>
                  <a:pt x="700676" y="67429"/>
                </a:cubicBezTo>
                <a:cubicBezTo>
                  <a:pt x="728734" y="58740"/>
                  <a:pt x="756235" y="48326"/>
                  <a:pt x="782999" y="36225"/>
                </a:cubicBezTo>
                <a:cubicBezTo>
                  <a:pt x="829857" y="16792"/>
                  <a:pt x="879632" y="5299"/>
                  <a:pt x="930269" y="2230"/>
                </a:cubicBezTo>
                <a:cubicBezTo>
                  <a:pt x="963916" y="-370"/>
                  <a:pt x="997372" y="-521"/>
                  <a:pt x="1030707" y="878"/>
                </a:cubicBezTo>
                <a:close/>
              </a:path>
            </a:pathLst>
          </a:cu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36244805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F92B3AF-ACE2-C966-9BEF-5B787B2CA513}"/>
              </a:ext>
            </a:extLst>
          </p:cNvPr>
          <p:cNvSpPr>
            <a:spLocks noGrp="1"/>
          </p:cNvSpPr>
          <p:nvPr>
            <p:ph type="title"/>
          </p:nvPr>
        </p:nvSpPr>
        <p:spPr>
          <a:xfrm>
            <a:off x="841248" y="548640"/>
            <a:ext cx="3419540" cy="5431536"/>
          </a:xfrm>
        </p:spPr>
        <p:txBody>
          <a:bodyPr>
            <a:normAutofit/>
          </a:bodyPr>
          <a:lstStyle/>
          <a:p>
            <a:r>
              <a:rPr lang="it-IT" sz="5600"/>
              <a:t>NORMALIZZAZIONE</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D19651"/>
          </a:solidFill>
          <a:ln w="41275"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1DFA8BA-AEF1-7A69-E0CA-975E282356D2}"/>
                  </a:ext>
                </a:extLst>
              </p:cNvPr>
              <p:cNvSpPr>
                <a:spLocks noGrp="1"/>
              </p:cNvSpPr>
              <p:nvPr>
                <p:ph idx="1"/>
              </p:nvPr>
            </p:nvSpPr>
            <p:spPr>
              <a:xfrm>
                <a:off x="5298595" y="552091"/>
                <a:ext cx="6052158" cy="5431536"/>
              </a:xfrm>
            </p:spPr>
            <p:txBody>
              <a:bodyPr anchor="ctr">
                <a:normAutofit/>
              </a:bodyPr>
              <a:lstStyle/>
              <a:p>
                <a:pPr marL="0" indent="0" algn="ctr">
                  <a:buNone/>
                </a:pPr>
                <a:r>
                  <a:rPr lang="it-IT" sz="2400" kern="0" dirty="0">
                    <a:latin typeface="Agency FB" panose="020B0503020202020204" pitchFamily="34" charset="0"/>
                    <a:ea typeface="Calibri" panose="020F0502020204030204" pitchFamily="34" charset="0"/>
                  </a:rPr>
                  <a:t>S</a:t>
                </a:r>
                <a:r>
                  <a:rPr lang="it-IT" sz="2400" kern="0" dirty="0">
                    <a:effectLst/>
                    <a:latin typeface="Agency FB" panose="020B0503020202020204" pitchFamily="34" charset="0"/>
                    <a:ea typeface="Calibri" panose="020F0502020204030204" pitchFamily="34" charset="0"/>
                  </a:rPr>
                  <a:t>i sono effettuate diverse prove modificando il valore di normalizzazione prima utilizzando il </a:t>
                </a:r>
                <a14:m>
                  <m:oMath xmlns:m="http://schemas.openxmlformats.org/officeDocument/2006/math">
                    <m:func>
                      <m:funcPr>
                        <m:ctrlPr>
                          <a:rPr lang="it-IT" sz="2400" i="1">
                            <a:effectLst/>
                            <a:latin typeface="Cambria Math" panose="02040503050406030204" pitchFamily="18" charset="0"/>
                            <a:cs typeface="Calibri" panose="020F0502020204030204" pitchFamily="34" charset="0"/>
                          </a:rPr>
                        </m:ctrlPr>
                      </m:funcPr>
                      <m:fName>
                        <m:r>
                          <m:rPr>
                            <m:sty m:val="p"/>
                          </m:rPr>
                          <a:rPr lang="it-IT" sz="2400" kern="0">
                            <a:effectLst/>
                            <a:latin typeface="Cambria Math" panose="02040503050406030204" pitchFamily="18" charset="0"/>
                            <a:ea typeface="Calibri" panose="020F0502020204030204" pitchFamily="34" charset="0"/>
                            <a:cs typeface="Calibri" panose="020F0502020204030204" pitchFamily="34" charset="0"/>
                          </a:rPr>
                          <m:t>max</m:t>
                        </m:r>
                      </m:fName>
                      <m:e>
                        <m:r>
                          <a:rPr lang="it-IT" sz="2400" i="1" kern="0">
                            <a:effectLst/>
                            <a:latin typeface="Cambria Math" panose="02040503050406030204" pitchFamily="18" charset="0"/>
                            <a:ea typeface="Calibri" panose="020F0502020204030204" pitchFamily="34" charset="0"/>
                            <a:cs typeface="Calibri" panose="020F0502020204030204" pitchFamily="34" charset="0"/>
                          </a:rPr>
                          <m:t>𝜒</m:t>
                        </m:r>
                      </m:e>
                    </m:func>
                  </m:oMath>
                </a14:m>
                <a:r>
                  <a:rPr lang="it-IT" sz="2400" kern="0" dirty="0">
                    <a:effectLst/>
                    <a:latin typeface="Agency FB" panose="020B0503020202020204" pitchFamily="34" charset="0"/>
                    <a:ea typeface="Times New Roman" panose="02020603050405020304" pitchFamily="18" charset="0"/>
                  </a:rPr>
                  <a:t> (massimo di aggregate) e successivamente il </a:t>
                </a:r>
                <a14:m>
                  <m:oMath xmlns:m="http://schemas.openxmlformats.org/officeDocument/2006/math">
                    <m:r>
                      <a:rPr lang="it-IT" sz="2400" i="1" kern="0">
                        <a:effectLst/>
                        <a:latin typeface="Cambria Math" panose="02040503050406030204" pitchFamily="18" charset="0"/>
                        <a:ea typeface="Times New Roman" panose="02020603050405020304" pitchFamily="18" charset="0"/>
                        <a:cs typeface="Calibri" panose="020F0502020204030204" pitchFamily="34" charset="0"/>
                      </a:rPr>
                      <m:t>𝑚𝑎𝑥</m:t>
                    </m:r>
                    <m:r>
                      <m:rPr>
                        <m:sty m:val="p"/>
                      </m:rPr>
                      <a:rPr lang="it-IT" sz="2400" kern="0">
                        <a:effectLst/>
                        <a:latin typeface="Cambria Math" panose="02040503050406030204" pitchFamily="18" charset="0"/>
                        <a:ea typeface="Times New Roman" panose="02020603050405020304" pitchFamily="18" charset="0"/>
                        <a:cs typeface="Calibri" panose="020F0502020204030204" pitchFamily="34" charset="0"/>
                      </a:rPr>
                      <m:t>Υ</m:t>
                    </m:r>
                  </m:oMath>
                </a14:m>
                <a:r>
                  <a:rPr lang="it-IT" sz="2400" kern="0" dirty="0">
                    <a:effectLst/>
                    <a:latin typeface="Agency FB" panose="020B0503020202020204" pitchFamily="34" charset="0"/>
                    <a:ea typeface="Times New Roman" panose="02020603050405020304" pitchFamily="18" charset="0"/>
                  </a:rPr>
                  <a:t> (massimo di ground truth). Il primo caso è risultato migliore</a:t>
                </a:r>
              </a:p>
              <a:p>
                <a:pPr marL="0" indent="0">
                  <a:buNone/>
                </a:pPr>
                <a:endParaRPr lang="it-IT" sz="2400" kern="0" dirty="0">
                  <a:latin typeface="Agency FB" panose="020B0503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𝑥</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𝑥</m:t>
                          </m:r>
                        </m:num>
                        <m:den>
                          <m:r>
                            <m:rPr>
                              <m:sty m:val="p"/>
                            </m:rPr>
                            <a:rPr lang="it-IT" sz="2400" b="0" i="0" smtClean="0">
                              <a:latin typeface="Cambria Math" panose="02040503050406030204" pitchFamily="18" charset="0"/>
                            </a:rPr>
                            <m:t>max</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𝜒</m:t>
                          </m:r>
                          <m:r>
                            <a:rPr lang="it-IT" sz="2400" b="0" i="1" smtClean="0">
                              <a:latin typeface="Cambria Math" panose="02040503050406030204" pitchFamily="18" charset="0"/>
                              <a:ea typeface="Cambria Math" panose="02040503050406030204" pitchFamily="18" charset="0"/>
                            </a:rPr>
                            <m:t>)</m:t>
                          </m:r>
                        </m:den>
                      </m:f>
                    </m:oMath>
                  </m:oMathPara>
                </a14:m>
                <a:endParaRPr lang="it-IT" sz="2400" dirty="0">
                  <a:latin typeface="Agency FB" panose="020B0503020202020204" pitchFamily="34" charset="0"/>
                </a:endParaRPr>
              </a:p>
            </p:txBody>
          </p:sp>
        </mc:Choice>
        <mc:Fallback xmlns="">
          <p:sp>
            <p:nvSpPr>
              <p:cNvPr id="3" name="Segnaposto contenuto 2">
                <a:extLst>
                  <a:ext uri="{FF2B5EF4-FFF2-40B4-BE49-F238E27FC236}">
                    <a16:creationId xmlns:a16="http://schemas.microsoft.com/office/drawing/2014/main" id="{E1DFA8BA-AEF1-7A69-E0CA-975E282356D2}"/>
                  </a:ext>
                </a:extLst>
              </p:cNvPr>
              <p:cNvSpPr>
                <a:spLocks noGrp="1" noRot="1" noChangeAspect="1" noMove="1" noResize="1" noEditPoints="1" noAdjustHandles="1" noChangeArrowheads="1" noChangeShapeType="1" noTextEdit="1"/>
              </p:cNvSpPr>
              <p:nvPr>
                <p:ph idx="1"/>
              </p:nvPr>
            </p:nvSpPr>
            <p:spPr>
              <a:xfrm>
                <a:off x="5298595" y="552091"/>
                <a:ext cx="6052158" cy="5431536"/>
              </a:xfr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99557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3058867-FD13-1A80-3FBC-C6D35399710F}"/>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a:t>Implementazione dell’architettura</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descr="Immagine che contiene testo, diagramma, Piano, schermata&#10;&#10;Descrizione generata automaticamente">
            <a:extLst>
              <a:ext uri="{FF2B5EF4-FFF2-40B4-BE49-F238E27FC236}">
                <a16:creationId xmlns:a16="http://schemas.microsoft.com/office/drawing/2014/main" id="{D219A1A2-EE95-8622-11E8-59FCB31A1189}"/>
              </a:ext>
            </a:extLst>
          </p:cNvPr>
          <p:cNvPicPr>
            <a:picLocks noGrp="1" noChangeAspect="1"/>
          </p:cNvPicPr>
          <p:nvPr>
            <p:ph idx="1"/>
          </p:nvPr>
        </p:nvPicPr>
        <p:blipFill>
          <a:blip r:embed="rId2"/>
          <a:stretch>
            <a:fillRect/>
          </a:stretch>
        </p:blipFill>
        <p:spPr>
          <a:xfrm>
            <a:off x="5116896" y="640080"/>
            <a:ext cx="6289415" cy="5550408"/>
          </a:xfrm>
          <a:prstGeom prst="rect">
            <a:avLst/>
          </a:prstGeom>
        </p:spPr>
      </p:pic>
    </p:spTree>
    <p:extLst>
      <p:ext uri="{BB962C8B-B14F-4D97-AF65-F5344CB8AC3E}">
        <p14:creationId xmlns:p14="http://schemas.microsoft.com/office/powerpoint/2010/main" val="220129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4E23038-5E76-10D0-9078-F39B80AE7CE5}"/>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6000" dirty="0"/>
              <a:t>Smart grid</a:t>
            </a:r>
          </a:p>
        </p:txBody>
      </p:sp>
      <mc:AlternateContent xmlns:mc="http://schemas.openxmlformats.org/markup-compatibility/2006" xmlns:p14="http://schemas.microsoft.com/office/powerpoint/2010/main">
        <mc:Choice Requires="p14">
          <p:contentPart p14:bwMode="auto" r:id="rId2">
            <p14:nvContentPartPr>
              <p14:cNvPr id="70" name="Ink 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70" name="Ink 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68" name="Rectangle 67">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60">
            <a:extLst>
              <a:ext uri="{FF2B5EF4-FFF2-40B4-BE49-F238E27FC236}">
                <a16:creationId xmlns:a16="http://schemas.microsoft.com/office/drawing/2014/main" id="{4773CC55-EEF3-EFA0-AC85-9973815D82DE}"/>
              </a:ext>
            </a:extLst>
          </p:cNvPr>
          <p:cNvSpPr>
            <a:spLocks noGrp="1"/>
          </p:cNvSpPr>
          <p:nvPr>
            <p:ph idx="1"/>
          </p:nvPr>
        </p:nvSpPr>
        <p:spPr>
          <a:xfrm>
            <a:off x="4654296" y="4798577"/>
            <a:ext cx="6894576" cy="1428487"/>
          </a:xfrm>
        </p:spPr>
        <p:txBody>
          <a:bodyPr anchor="t">
            <a:normAutofit/>
          </a:bodyPr>
          <a:lstStyle/>
          <a:p>
            <a:pPr algn="ctr"/>
            <a:r>
              <a:rPr lang="en-US" sz="1600" dirty="0">
                <a:latin typeface="Agency FB" panose="020B0503020202020204" pitchFamily="34" charset="0"/>
                <a:ea typeface="ADLaM Display" panose="020F0502020204030204" pitchFamily="2" charset="0"/>
                <a:cs typeface="ADLaM Display" panose="020F0502020204030204" pitchFamily="2" charset="0"/>
              </a:rPr>
              <a:t>Negli ultimi anni nascono le SMART GRID, un </a:t>
            </a:r>
            <a:r>
              <a:rPr lang="it-IT" sz="1600" b="0" i="0" dirty="0">
                <a:effectLst/>
                <a:highlight>
                  <a:srgbClr val="FFFFFF"/>
                </a:highlight>
                <a:latin typeface="Agency FB" panose="020B0503020202020204" pitchFamily="34" charset="0"/>
              </a:rPr>
              <a:t>insieme di una rete di </a:t>
            </a:r>
            <a:r>
              <a:rPr lang="it-IT" sz="1600" b="0" i="0" u="none" strike="noStrike" dirty="0">
                <a:effectLst/>
                <a:highlight>
                  <a:srgbClr val="FFFFFF"/>
                </a:highlight>
                <a:latin typeface="Agency FB" panose="020B0503020202020204" pitchFamily="34" charset="0"/>
              </a:rPr>
              <a:t>informazione</a:t>
            </a:r>
            <a:r>
              <a:rPr lang="it-IT" sz="1600" b="0" i="0" dirty="0">
                <a:effectLst/>
                <a:highlight>
                  <a:srgbClr val="FFFFFF"/>
                </a:highlight>
                <a:latin typeface="Agency FB" panose="020B0503020202020204" pitchFamily="34" charset="0"/>
              </a:rPr>
              <a:t> e di una </a:t>
            </a:r>
            <a:r>
              <a:rPr lang="it-IT" sz="1600" b="0" i="0" u="none" strike="noStrike" dirty="0">
                <a:effectLst/>
                <a:highlight>
                  <a:srgbClr val="FFFFFF"/>
                </a:highlight>
                <a:latin typeface="Agency FB" panose="020B0503020202020204" pitchFamily="34" charset="0"/>
              </a:rPr>
              <a:t>rete di distribuzione elettrica</a:t>
            </a:r>
            <a:r>
              <a:rPr lang="it-IT" sz="1600" kern="0" dirty="0">
                <a:latin typeface="Agency FB" panose="020B0503020202020204" pitchFamily="34" charset="0"/>
                <a:ea typeface="ADLaM Display" panose="020F0502020204030204" pitchFamily="2" charset="0"/>
                <a:cs typeface="ADLaM Display" panose="020F0502020204030204" pitchFamily="2" charset="0"/>
              </a:rPr>
              <a:t> </a:t>
            </a:r>
            <a:r>
              <a:rPr lang="it-IT" sz="1600" kern="0" dirty="0">
                <a:effectLst/>
                <a:latin typeface="Agency FB" panose="020B0503020202020204" pitchFamily="34" charset="0"/>
                <a:ea typeface="ADLaM Display" panose="020F0502020204030204" pitchFamily="2" charset="0"/>
                <a:cs typeface="ADLaM Display" panose="020F0502020204030204" pitchFamily="2" charset="0"/>
              </a:rPr>
              <a:t>in grado di gestire la domanda: servizi dedicati per il risparmio energetico in base alle abitudini del consumatore, risparmio energetico del consumatore finale, efficienza ambientale e, qualora ci fossero dei guasti, è in grado di accorgersene molto velocemente.</a:t>
            </a:r>
            <a:endParaRPr lang="en-US" sz="1600" dirty="0">
              <a:latin typeface="Agency FB" panose="020B0503020202020204" pitchFamily="34" charset="0"/>
              <a:ea typeface="ADLaM Display" panose="020F0502020204030204" pitchFamily="2" charset="0"/>
              <a:cs typeface="ADLaM Display" panose="020F0502020204030204" pitchFamily="2" charset="0"/>
            </a:endParaRPr>
          </a:p>
          <a:p>
            <a:endParaRPr lang="en-US" sz="2000" dirty="0"/>
          </a:p>
        </p:txBody>
      </p:sp>
      <p:pic>
        <p:nvPicPr>
          <p:cNvPr id="15" name="Segnaposto contenuto 14" descr="Immagine che contiene città, luce, notte&#10;&#10;Descrizione generata automaticamente con attendibilità bassa">
            <a:extLst>
              <a:ext uri="{FF2B5EF4-FFF2-40B4-BE49-F238E27FC236}">
                <a16:creationId xmlns:a16="http://schemas.microsoft.com/office/drawing/2014/main" id="{D338535C-8BA9-4F4F-3E5C-436176873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630936"/>
            <a:ext cx="6836038" cy="3913632"/>
          </a:xfrm>
          <a:prstGeom prst="rect">
            <a:avLst/>
          </a:prstGeom>
        </p:spPr>
      </p:pic>
    </p:spTree>
    <p:extLst>
      <p:ext uri="{BB962C8B-B14F-4D97-AF65-F5344CB8AC3E}">
        <p14:creationId xmlns:p14="http://schemas.microsoft.com/office/powerpoint/2010/main" val="3654540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33" name="Rectangle 10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2C75222-687F-8984-47A6-7512E493033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conclusioni</a:t>
            </a:r>
            <a:endParaRPr lang="en-US" sz="5800" dirty="0"/>
          </a:p>
        </p:txBody>
      </p:sp>
      <p:sp>
        <p:nvSpPr>
          <p:cNvPr id="10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x_x_x_x_x_x_x_x_x_x_x_x_id-76B94450-E982-4AC1-967E-10975FBB0BFC" descr="Image.png.png">
            <a:extLst>
              <a:ext uri="{FF2B5EF4-FFF2-40B4-BE49-F238E27FC236}">
                <a16:creationId xmlns:a16="http://schemas.microsoft.com/office/drawing/2014/main" id="{ACB4A841-5334-6658-048E-2DA9863872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6763" y="2923548"/>
            <a:ext cx="5418970" cy="36266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e 3">
            <a:extLst>
              <a:ext uri="{FF2B5EF4-FFF2-40B4-BE49-F238E27FC236}">
                <a16:creationId xmlns:a16="http://schemas.microsoft.com/office/drawing/2014/main" id="{BDDC7E9A-1274-3226-F4CB-8323EED83E22}"/>
              </a:ext>
            </a:extLst>
          </p:cNvPr>
          <p:cNvSpPr/>
          <p:nvPr/>
        </p:nvSpPr>
        <p:spPr>
          <a:xfrm>
            <a:off x="2656863" y="882457"/>
            <a:ext cx="3696440" cy="212642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400" dirty="0">
                <a:latin typeface="Agency FB" panose="020B0503020202020204" pitchFamily="34" charset="0"/>
              </a:rPr>
              <a:t>TCN</a:t>
            </a:r>
          </a:p>
        </p:txBody>
      </p:sp>
      <p:sp>
        <p:nvSpPr>
          <p:cNvPr id="9" name="Ovale 8">
            <a:extLst>
              <a:ext uri="{FF2B5EF4-FFF2-40B4-BE49-F238E27FC236}">
                <a16:creationId xmlns:a16="http://schemas.microsoft.com/office/drawing/2014/main" id="{87048C35-1190-E9BD-9F9C-69700D8CCFF5}"/>
              </a:ext>
            </a:extLst>
          </p:cNvPr>
          <p:cNvSpPr/>
          <p:nvPr/>
        </p:nvSpPr>
        <p:spPr>
          <a:xfrm>
            <a:off x="8036672" y="1203457"/>
            <a:ext cx="2580843" cy="147685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it-IT" sz="2400" dirty="0">
                <a:latin typeface="Agency FB" panose="020B0503020202020204" pitchFamily="34" charset="0"/>
              </a:rPr>
              <a:t>CNN</a:t>
            </a:r>
          </a:p>
        </p:txBody>
      </p:sp>
    </p:spTree>
    <p:extLst>
      <p:ext uri="{BB962C8B-B14F-4D97-AF65-F5344CB8AC3E}">
        <p14:creationId xmlns:p14="http://schemas.microsoft.com/office/powerpoint/2010/main" val="3402165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1AAF505B-B513-396F-B2F3-BF37E836F6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D19651"/>
          </a:solidFill>
          <a:ln w="6857" cap="flat">
            <a:noFill/>
            <a:prstDash val="solid"/>
            <a:miter/>
          </a:ln>
        </p:spPr>
        <p:txBody>
          <a:bodyPr wrap="square" rtlCol="0" anchor="ctr">
            <a:noAutofit/>
          </a:bodyPr>
          <a:lstStyle/>
          <a:p>
            <a:endParaRPr lang="en-US"/>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2BD22BF4-5D59-41DC-6FA6-A2E10F79F8FE}"/>
              </a:ext>
            </a:extLst>
          </p:cNvPr>
          <p:cNvSpPr txBox="1"/>
          <p:nvPr/>
        </p:nvSpPr>
        <p:spPr>
          <a:xfrm>
            <a:off x="5916304" y="1971579"/>
            <a:ext cx="5461095" cy="3550789"/>
          </a:xfrm>
          <a:prstGeom prst="rect">
            <a:avLst/>
          </a:prstGeom>
        </p:spPr>
        <p:txBody>
          <a:bodyPr vert="horz" lIns="91440" tIns="45720" rIns="91440" bIns="45720" rtlCol="0" anchor="t">
            <a:normAutofit/>
          </a:bodyPr>
          <a:lstStyle/>
          <a:p>
            <a:pPr algn="ctr">
              <a:lnSpc>
                <a:spcPct val="110000"/>
              </a:lnSpc>
              <a:spcAft>
                <a:spcPts val="600"/>
              </a:spcAft>
            </a:pPr>
            <a:r>
              <a:rPr lang="en-US" sz="2800" dirty="0">
                <a:solidFill>
                  <a:srgbClr val="FFFFFF"/>
                </a:solidFill>
                <a:latin typeface="Agency FB" panose="020B0503020202020204" pitchFamily="34" charset="0"/>
              </a:rPr>
              <a:t>La CONOSCENZA del </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dato</a:t>
            </a:r>
            <a:r>
              <a:rPr lang="en-US" sz="2800" dirty="0">
                <a:solidFill>
                  <a:srgbClr val="FFFFFF"/>
                </a:solidFill>
                <a:effectLst/>
                <a:latin typeface="Agency FB" panose="020B0503020202020204" pitchFamily="34" charset="0"/>
              </a:rPr>
              <a:t> da </a:t>
            </a:r>
            <a:r>
              <a:rPr lang="en-US" sz="2800" dirty="0" err="1">
                <a:solidFill>
                  <a:srgbClr val="FFFFFF"/>
                </a:solidFill>
                <a:effectLst/>
                <a:latin typeface="Agency FB" panose="020B0503020202020204" pitchFamily="34" charset="0"/>
              </a:rPr>
              <a:t>gestire</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è</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fondamentale</a:t>
            </a:r>
            <a:r>
              <a:rPr lang="en-US" sz="2800" dirty="0">
                <a:solidFill>
                  <a:srgbClr val="FFFFFF"/>
                </a:solidFill>
                <a:latin typeface="Agency FB" panose="020B0503020202020204" pitchFamily="34" charset="0"/>
              </a:rPr>
              <a:t> </a:t>
            </a:r>
            <a:r>
              <a:rPr lang="en-US" sz="2800" dirty="0" err="1">
                <a:solidFill>
                  <a:srgbClr val="FFFFFF"/>
                </a:solidFill>
                <a:latin typeface="Agency FB" panose="020B0503020202020204" pitchFamily="34" charset="0"/>
              </a:rPr>
              <a:t>perchè</a:t>
            </a:r>
            <a:r>
              <a:rPr lang="en-US" sz="2800" dirty="0">
                <a:solidFill>
                  <a:srgbClr val="FFFFFF"/>
                </a:solidFill>
                <a:latin typeface="Agency FB" panose="020B0503020202020204" pitchFamily="34" charset="0"/>
              </a:rPr>
              <a:t> </a:t>
            </a:r>
            <a:r>
              <a:rPr lang="en-US" sz="2800" dirty="0" err="1">
                <a:solidFill>
                  <a:srgbClr val="FFFFFF"/>
                </a:solidFill>
                <a:latin typeface="Agency FB" panose="020B0503020202020204" pitchFamily="34" charset="0"/>
              </a:rPr>
              <a:t>permette</a:t>
            </a:r>
            <a:r>
              <a:rPr lang="en-US" sz="2800" dirty="0">
                <a:solidFill>
                  <a:srgbClr val="FFFFFF"/>
                </a:solidFill>
                <a:latin typeface="Agency FB" panose="020B0503020202020204" pitchFamily="34" charset="0"/>
              </a:rPr>
              <a:t> di </a:t>
            </a:r>
            <a:r>
              <a:rPr lang="en-US" sz="2800" dirty="0" err="1">
                <a:solidFill>
                  <a:srgbClr val="FFFFFF"/>
                </a:solidFill>
                <a:effectLst/>
                <a:latin typeface="Agency FB" panose="020B0503020202020204" pitchFamily="34" charset="0"/>
              </a:rPr>
              <a:t>scegliere</a:t>
            </a:r>
            <a:r>
              <a:rPr lang="en-US" sz="2800" dirty="0">
                <a:solidFill>
                  <a:srgbClr val="FFFFFF"/>
                </a:solidFill>
                <a:effectLst/>
                <a:latin typeface="Agency FB" panose="020B0503020202020204" pitchFamily="34" charset="0"/>
              </a:rPr>
              <a:t> la rete </a:t>
            </a:r>
            <a:r>
              <a:rPr lang="en-US" sz="2800" dirty="0" err="1">
                <a:solidFill>
                  <a:srgbClr val="FFFFFF"/>
                </a:solidFill>
                <a:effectLst/>
                <a:latin typeface="Agency FB" panose="020B0503020202020204" pitchFamily="34" charset="0"/>
              </a:rPr>
              <a:t>più</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appropiata</a:t>
            </a:r>
            <a:r>
              <a:rPr lang="en-US" sz="2800" dirty="0">
                <a:solidFill>
                  <a:srgbClr val="FFFFFF"/>
                </a:solidFill>
                <a:effectLst/>
                <a:latin typeface="Agency FB" panose="020B0503020202020204" pitchFamily="34" charset="0"/>
              </a:rPr>
              <a:t> per </a:t>
            </a:r>
            <a:r>
              <a:rPr lang="en-US" sz="2800" dirty="0" err="1">
                <a:solidFill>
                  <a:srgbClr val="FFFFFF"/>
                </a:solidFill>
                <a:effectLst/>
                <a:latin typeface="Agency FB" panose="020B0503020202020204" pitchFamily="34" charset="0"/>
              </a:rPr>
              <a:t>avere</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meno</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costi</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computazionali</a:t>
            </a:r>
            <a:r>
              <a:rPr lang="en-US" sz="2800" dirty="0">
                <a:solidFill>
                  <a:srgbClr val="FFFFFF"/>
                </a:solidFill>
                <a:effectLst/>
                <a:latin typeface="Agency FB" panose="020B0503020202020204" pitchFamily="34" charset="0"/>
              </a:rPr>
              <a:t>, e </a:t>
            </a:r>
            <a:r>
              <a:rPr lang="en-US" sz="2800" dirty="0" err="1">
                <a:solidFill>
                  <a:srgbClr val="FFFFFF"/>
                </a:solidFill>
                <a:effectLst/>
                <a:latin typeface="Agency FB" panose="020B0503020202020204" pitchFamily="34" charset="0"/>
              </a:rPr>
              <a:t>quindi</a:t>
            </a:r>
            <a:r>
              <a:rPr lang="en-US" sz="2800" dirty="0">
                <a:solidFill>
                  <a:srgbClr val="FFFFFF"/>
                </a:solidFill>
                <a:effectLst/>
                <a:latin typeface="Agency FB" panose="020B0503020202020204" pitchFamily="34" charset="0"/>
              </a:rPr>
              <a:t>, </a:t>
            </a:r>
            <a:r>
              <a:rPr lang="en-US" sz="2800" dirty="0" err="1">
                <a:solidFill>
                  <a:srgbClr val="FFFFFF"/>
                </a:solidFill>
                <a:effectLst/>
                <a:latin typeface="Agency FB" panose="020B0503020202020204" pitchFamily="34" charset="0"/>
              </a:rPr>
              <a:t>anche</a:t>
            </a:r>
            <a:r>
              <a:rPr lang="en-US" sz="2800" dirty="0">
                <a:solidFill>
                  <a:srgbClr val="FFFFFF"/>
                </a:solidFill>
                <a:effectLst/>
                <a:latin typeface="Agency FB" panose="020B0503020202020204" pitchFamily="34" charset="0"/>
              </a:rPr>
              <a:t> economici, e </a:t>
            </a:r>
            <a:r>
              <a:rPr lang="en-US" sz="2800" dirty="0" err="1">
                <a:solidFill>
                  <a:srgbClr val="FFFFFF"/>
                </a:solidFill>
                <a:effectLst/>
                <a:latin typeface="Agency FB" panose="020B0503020202020204" pitchFamily="34" charset="0"/>
              </a:rPr>
              <a:t>ottenere</a:t>
            </a:r>
            <a:r>
              <a:rPr lang="en-US" sz="2800" dirty="0">
                <a:solidFill>
                  <a:srgbClr val="FFFFFF"/>
                </a:solidFill>
                <a:effectLst/>
                <a:latin typeface="Agency FB" panose="020B0503020202020204" pitchFamily="34" charset="0"/>
              </a:rPr>
              <a:t> le </a:t>
            </a:r>
            <a:r>
              <a:rPr lang="en-US" sz="2800" dirty="0" err="1">
                <a:solidFill>
                  <a:srgbClr val="FFFFFF"/>
                </a:solidFill>
                <a:effectLst/>
                <a:latin typeface="Agency FB" panose="020B0503020202020204" pitchFamily="34" charset="0"/>
              </a:rPr>
              <a:t>migliori</a:t>
            </a:r>
            <a:r>
              <a:rPr lang="en-US" sz="2800" dirty="0">
                <a:solidFill>
                  <a:srgbClr val="FFFFFF"/>
                </a:solidFill>
                <a:effectLst/>
                <a:latin typeface="Agency FB" panose="020B0503020202020204" pitchFamily="34" charset="0"/>
              </a:rPr>
              <a:t> prestazioni</a:t>
            </a:r>
            <a:r>
              <a:rPr lang="en-US" dirty="0">
                <a:solidFill>
                  <a:srgbClr val="FFFFFF"/>
                </a:solidFill>
                <a:effectLst/>
                <a:latin typeface="Agency FB" panose="020B0503020202020204" pitchFamily="34" charset="0"/>
              </a:rPr>
              <a:t>. </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4034276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241070-3602-A430-FDC8-39A5498BD18D}"/>
              </a:ext>
            </a:extLst>
          </p:cNvPr>
          <p:cNvSpPr>
            <a:spLocks noGrp="1"/>
          </p:cNvSpPr>
          <p:nvPr>
            <p:ph type="ctrTitle"/>
          </p:nvPr>
        </p:nvSpPr>
        <p:spPr/>
        <p:txBody>
          <a:bodyPr/>
          <a:lstStyle/>
          <a:p>
            <a:r>
              <a:rPr lang="it-IT" dirty="0"/>
              <a:t>Grazie per l’attenzione</a:t>
            </a:r>
          </a:p>
        </p:txBody>
      </p:sp>
    </p:spTree>
    <p:extLst>
      <p:ext uri="{BB962C8B-B14F-4D97-AF65-F5344CB8AC3E}">
        <p14:creationId xmlns:p14="http://schemas.microsoft.com/office/powerpoint/2010/main" val="264536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39FEF-4E1B-7236-3EEA-0FBB75E64809}"/>
              </a:ext>
            </a:extLst>
          </p:cNvPr>
          <p:cNvSpPr>
            <a:spLocks noGrp="1"/>
          </p:cNvSpPr>
          <p:nvPr>
            <p:ph type="title"/>
          </p:nvPr>
        </p:nvSpPr>
        <p:spPr/>
        <p:txBody>
          <a:bodyPr/>
          <a:lstStyle/>
          <a:p>
            <a:r>
              <a:rPr lang="it-IT" dirty="0"/>
              <a:t>CONCETTI</a:t>
            </a:r>
          </a:p>
        </p:txBody>
      </p:sp>
      <p:graphicFrame>
        <p:nvGraphicFramePr>
          <p:cNvPr id="7" name="Segnaposto contenuto 6">
            <a:extLst>
              <a:ext uri="{FF2B5EF4-FFF2-40B4-BE49-F238E27FC236}">
                <a16:creationId xmlns:a16="http://schemas.microsoft.com/office/drawing/2014/main" id="{29E497C1-F153-AD04-063D-ACFB59A26AA4}"/>
              </a:ext>
            </a:extLst>
          </p:cNvPr>
          <p:cNvGraphicFramePr>
            <a:graphicFrameLocks noGrp="1"/>
          </p:cNvGraphicFramePr>
          <p:nvPr>
            <p:ph idx="1"/>
            <p:extLst>
              <p:ext uri="{D42A27DB-BD31-4B8C-83A1-F6EECF244321}">
                <p14:modId xmlns:p14="http://schemas.microsoft.com/office/powerpoint/2010/main" val="2390319153"/>
              </p:ext>
            </p:extLst>
          </p:nvPr>
        </p:nvGraphicFramePr>
        <p:xfrm>
          <a:off x="838200" y="1928814"/>
          <a:ext cx="10515600" cy="3596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asellaDiTesto 7">
            <a:extLst>
              <a:ext uri="{FF2B5EF4-FFF2-40B4-BE49-F238E27FC236}">
                <a16:creationId xmlns:a16="http://schemas.microsoft.com/office/drawing/2014/main" id="{BF70B5AD-C315-8ADE-A10D-7E4CA2F4E361}"/>
              </a:ext>
            </a:extLst>
          </p:cNvPr>
          <p:cNvSpPr txBox="1"/>
          <p:nvPr/>
        </p:nvSpPr>
        <p:spPr>
          <a:xfrm>
            <a:off x="838200" y="5407742"/>
            <a:ext cx="10291916" cy="830997"/>
          </a:xfrm>
          <a:prstGeom prst="rect">
            <a:avLst/>
          </a:prstGeom>
          <a:noFill/>
        </p:spPr>
        <p:txBody>
          <a:bodyPr wrap="square" rtlCol="0">
            <a:spAutoFit/>
          </a:bodyPr>
          <a:lstStyle/>
          <a:p>
            <a:r>
              <a:rPr lang="it-IT" sz="2400" dirty="0">
                <a:latin typeface="Agency FB" panose="020B0503020202020204" pitchFamily="34" charset="0"/>
              </a:rPr>
              <a:t>OBIETTIVO : Insegnare alla rete neurale la capacità di predire correttamente i valori attesi su un set di istanze non presenti nel training set (test set) mediante la minimizzazione delle </a:t>
            </a:r>
            <a:r>
              <a:rPr lang="it-IT" sz="2400" dirty="0" err="1">
                <a:latin typeface="Agency FB" panose="020B0503020202020204" pitchFamily="34" charset="0"/>
              </a:rPr>
              <a:t>loss</a:t>
            </a:r>
            <a:r>
              <a:rPr lang="it-IT" sz="2400" dirty="0">
                <a:latin typeface="Agency FB" panose="020B0503020202020204" pitchFamily="34" charset="0"/>
              </a:rPr>
              <a:t> </a:t>
            </a:r>
            <a:r>
              <a:rPr lang="it-IT" sz="2400" dirty="0" err="1">
                <a:latin typeface="Agency FB" panose="020B0503020202020204" pitchFamily="34" charset="0"/>
              </a:rPr>
              <a:t>function</a:t>
            </a:r>
            <a:r>
              <a:rPr lang="it-IT" sz="2400" dirty="0">
                <a:latin typeface="Agency FB" panose="020B0503020202020204" pitchFamily="34" charset="0"/>
              </a:rPr>
              <a:t>.</a:t>
            </a:r>
          </a:p>
        </p:txBody>
      </p:sp>
    </p:spTree>
    <p:extLst>
      <p:ext uri="{BB962C8B-B14F-4D97-AF65-F5344CB8AC3E}">
        <p14:creationId xmlns:p14="http://schemas.microsoft.com/office/powerpoint/2010/main" val="223675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D19651"/>
          </a:solidFill>
          <a:ln w="12700"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D1EC5700-1EBA-CC8F-4801-233E25B7C1F2}"/>
              </a:ext>
            </a:extLst>
          </p:cNvPr>
          <p:cNvSpPr>
            <a:spLocks noGrp="1"/>
          </p:cNvSpPr>
          <p:nvPr>
            <p:ph type="title"/>
          </p:nvPr>
        </p:nvSpPr>
        <p:spPr>
          <a:xfrm>
            <a:off x="1039163" y="1995947"/>
            <a:ext cx="4073110" cy="2888313"/>
          </a:xfrm>
        </p:spPr>
        <p:txBody>
          <a:bodyPr anchor="ctr">
            <a:normAutofit/>
          </a:bodyPr>
          <a:lstStyle/>
          <a:p>
            <a:pPr algn="ctr"/>
            <a:r>
              <a:rPr lang="it-IT" sz="6000" dirty="0">
                <a:solidFill>
                  <a:srgbClr val="FFFFFF"/>
                </a:solidFill>
              </a:rPr>
              <a:t>RETI NEURALI ARTIFICIALI</a:t>
            </a:r>
            <a:br>
              <a:rPr lang="it-IT" sz="6000" dirty="0">
                <a:solidFill>
                  <a:srgbClr val="FFFFFF"/>
                </a:solidFill>
              </a:rPr>
            </a:br>
            <a:endParaRPr lang="it-IT" sz="60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9" name="Content Placeholder 8">
            <a:extLst>
              <a:ext uri="{FF2B5EF4-FFF2-40B4-BE49-F238E27FC236}">
                <a16:creationId xmlns:a16="http://schemas.microsoft.com/office/drawing/2014/main" id="{D4C4B472-3740-2F47-B296-3A6A5CF5AC8E}"/>
              </a:ext>
            </a:extLst>
          </p:cNvPr>
          <p:cNvSpPr>
            <a:spLocks noGrp="1"/>
          </p:cNvSpPr>
          <p:nvPr>
            <p:ph idx="1"/>
          </p:nvPr>
        </p:nvSpPr>
        <p:spPr>
          <a:xfrm>
            <a:off x="6095999" y="4572001"/>
            <a:ext cx="5452872" cy="1655064"/>
          </a:xfrm>
        </p:spPr>
        <p:txBody>
          <a:bodyPr anchor="t">
            <a:normAutofit/>
          </a:bodyPr>
          <a:lstStyle/>
          <a:p>
            <a:pPr marL="0" indent="0">
              <a:lnSpc>
                <a:spcPct val="100000"/>
              </a:lnSpc>
              <a:buNone/>
            </a:pPr>
            <a:endParaRPr lang="en-US" sz="1700" dirty="0">
              <a:latin typeface="Agency FB" panose="020B0503020202020204" pitchFamily="34" charset="0"/>
            </a:endParaRPr>
          </a:p>
          <a:p>
            <a:pPr marL="0" indent="0">
              <a:lnSpc>
                <a:spcPct val="100000"/>
              </a:lnSpc>
              <a:buNone/>
            </a:pP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Le </a:t>
            </a:r>
            <a:r>
              <a:rPr lang="it-IT" sz="1700" b="1" kern="0" dirty="0">
                <a:effectLst/>
                <a:latin typeface="Agency FB" panose="020B0503020202020204" pitchFamily="34" charset="0"/>
                <a:ea typeface="Calibri" panose="020F0502020204030204" pitchFamily="34" charset="0"/>
                <a:cs typeface="Times New Roman" panose="02020603050405020304" pitchFamily="18" charset="0"/>
              </a:rPr>
              <a:t>reti neurali artificiali </a:t>
            </a: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sono un sottoinsieme del machine learning e rappresentano l’elemento centrale degli algoritmi di deep learning. Le </a:t>
            </a:r>
            <a:r>
              <a:rPr lang="it-IT" sz="1700" b="1" kern="0" dirty="0">
                <a:effectLst/>
                <a:latin typeface="Agency FB" panose="020B0503020202020204" pitchFamily="34" charset="0"/>
                <a:ea typeface="Calibri" panose="020F0502020204030204" pitchFamily="34" charset="0"/>
                <a:cs typeface="Times New Roman" panose="02020603050405020304" pitchFamily="18" charset="0"/>
              </a:rPr>
              <a:t>ANN</a:t>
            </a: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 (</a:t>
            </a:r>
            <a:r>
              <a:rPr lang="it-IT" sz="1700" kern="0" dirty="0" err="1">
                <a:effectLst/>
                <a:latin typeface="Agency FB" panose="020B0503020202020204" pitchFamily="34" charset="0"/>
                <a:ea typeface="Calibri" panose="020F0502020204030204" pitchFamily="34" charset="0"/>
                <a:cs typeface="Times New Roman" panose="02020603050405020304" pitchFamily="18" charset="0"/>
              </a:rPr>
              <a:t>artificial</a:t>
            </a: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 </a:t>
            </a:r>
            <a:r>
              <a:rPr lang="it-IT" sz="1700" kern="0" dirty="0" err="1">
                <a:effectLst/>
                <a:latin typeface="Agency FB" panose="020B0503020202020204" pitchFamily="34" charset="0"/>
                <a:ea typeface="Calibri" panose="020F0502020204030204" pitchFamily="34" charset="0"/>
                <a:cs typeface="Times New Roman" panose="02020603050405020304" pitchFamily="18" charset="0"/>
              </a:rPr>
              <a:t>neural</a:t>
            </a: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 network) sono </a:t>
            </a:r>
            <a:r>
              <a:rPr lang="it-IT" sz="1700" kern="0" dirty="0">
                <a:latin typeface="Agency FB" panose="020B0503020202020204" pitchFamily="34" charset="0"/>
                <a:ea typeface="Calibri" panose="020F0502020204030204" pitchFamily="34" charset="0"/>
                <a:cs typeface="Times New Roman" panose="02020603050405020304" pitchFamily="18" charset="0"/>
              </a:rPr>
              <a:t>modelli matematici </a:t>
            </a:r>
            <a:r>
              <a:rPr lang="it-IT" sz="1700" kern="0" dirty="0">
                <a:effectLst/>
                <a:latin typeface="Agency FB" panose="020B0503020202020204" pitchFamily="34" charset="0"/>
                <a:ea typeface="Calibri" panose="020F0502020204030204" pitchFamily="34" charset="0"/>
                <a:cs typeface="Times New Roman" panose="02020603050405020304" pitchFamily="18" charset="0"/>
              </a:rPr>
              <a:t>in grado di risolvere task come classificazione e regressione. </a:t>
            </a:r>
          </a:p>
          <a:p>
            <a:pPr marL="0" indent="0">
              <a:lnSpc>
                <a:spcPct val="100000"/>
              </a:lnSpc>
              <a:buNone/>
            </a:pPr>
            <a:endParaRPr lang="it-IT" sz="1700" kern="0" dirty="0">
              <a:latin typeface="Agency FB" panose="020B050302020202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1700" dirty="0"/>
          </a:p>
        </p:txBody>
      </p:sp>
      <p:pic>
        <p:nvPicPr>
          <p:cNvPr id="3" name="Immagine 2" descr="Peso per esso: come le reti neurali diventano più forti">
            <a:extLst>
              <a:ext uri="{FF2B5EF4-FFF2-40B4-BE49-F238E27FC236}">
                <a16:creationId xmlns:a16="http://schemas.microsoft.com/office/drawing/2014/main" id="{131E27FB-405B-38A9-860E-93835C2C9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5999" y="1054903"/>
            <a:ext cx="5452873" cy="3418774"/>
          </a:xfrm>
          <a:prstGeom prst="rect">
            <a:avLst/>
          </a:prstGeom>
          <a:noFill/>
        </p:spPr>
      </p:pic>
    </p:spTree>
    <p:extLst>
      <p:ext uri="{BB962C8B-B14F-4D97-AF65-F5344CB8AC3E}">
        <p14:creationId xmlns:p14="http://schemas.microsoft.com/office/powerpoint/2010/main" val="157703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2CF6424-B7D0-1B64-0624-9197DDA4D681}"/>
              </a:ext>
            </a:extLst>
          </p:cNvPr>
          <p:cNvSpPr>
            <a:spLocks noGrp="1"/>
          </p:cNvSpPr>
          <p:nvPr>
            <p:ph type="title"/>
          </p:nvPr>
        </p:nvSpPr>
        <p:spPr>
          <a:xfrm>
            <a:off x="630936" y="640823"/>
            <a:ext cx="3419856" cy="1738583"/>
          </a:xfrm>
        </p:spPr>
        <p:txBody>
          <a:bodyPr anchor="ctr">
            <a:normAutofit fontScale="90000"/>
          </a:bodyPr>
          <a:lstStyle/>
          <a:p>
            <a:pPr marL="0" indent="0" algn="ctr">
              <a:buNone/>
            </a:pPr>
            <a:r>
              <a:rPr lang="it-IT" sz="6000" dirty="0"/>
              <a:t>Reti </a:t>
            </a:r>
            <a:r>
              <a:rPr lang="it-IT" sz="6000" dirty="0" err="1"/>
              <a:t>cnn</a:t>
            </a:r>
            <a:br>
              <a:rPr lang="it-IT" sz="6000" dirty="0"/>
            </a:br>
            <a:endParaRPr lang="it-IT" sz="6000" dirty="0"/>
          </a:p>
        </p:txBody>
      </p:sp>
      <mc:AlternateContent xmlns:mc="http://schemas.openxmlformats.org/markup-compatibility/2006" xmlns:p14="http://schemas.microsoft.com/office/powerpoint/2010/main">
        <mc:Choice Requires="p14">
          <p:contentPart p14:bwMode="auto" r:id="rId2">
            <p14:nvContentPartPr>
              <p14:cNvPr id="18"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8"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9"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19651"/>
          </a:solidFill>
          <a:ln w="34925">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7">
            <a:extLst>
              <a:ext uri="{FF2B5EF4-FFF2-40B4-BE49-F238E27FC236}">
                <a16:creationId xmlns:a16="http://schemas.microsoft.com/office/drawing/2014/main" id="{7F7FA9F7-A205-ACCB-19E2-A6F35BA7D4EE}"/>
              </a:ext>
            </a:extLst>
          </p:cNvPr>
          <p:cNvSpPr>
            <a:spLocks noGrp="1"/>
          </p:cNvSpPr>
          <p:nvPr>
            <p:ph idx="1"/>
          </p:nvPr>
        </p:nvSpPr>
        <p:spPr>
          <a:xfrm>
            <a:off x="4654296" y="3429000"/>
            <a:ext cx="6894576" cy="2798065"/>
          </a:xfrm>
        </p:spPr>
        <p:txBody>
          <a:bodyPr anchor="t">
            <a:normAutofit fontScale="62500" lnSpcReduction="20000"/>
          </a:bodyPr>
          <a:lstStyle/>
          <a:p>
            <a:pPr marL="0" indent="0" algn="just">
              <a:lnSpc>
                <a:spcPct val="150000"/>
              </a:lnSpc>
              <a:spcAft>
                <a:spcPts val="1000"/>
              </a:spcAft>
              <a:buNone/>
            </a:pPr>
            <a:r>
              <a:rPr lang="it-IT" sz="2000" dirty="0">
                <a:effectLst/>
                <a:latin typeface="Agency FB" panose="020B0503020202020204" pitchFamily="34" charset="0"/>
                <a:ea typeface="Calibri" panose="020F0502020204030204" pitchFamily="34" charset="0"/>
                <a:cs typeface="Times New Roman" panose="02020603050405020304" pitchFamily="18" charset="0"/>
              </a:rPr>
              <a:t>Le reti neurali vengono addestrate tramite l’invio di input che contengono i </a:t>
            </a:r>
            <a:r>
              <a:rPr lang="it-IT" sz="2000" b="1" dirty="0">
                <a:effectLst/>
                <a:latin typeface="Agency FB" panose="020B0503020202020204" pitchFamily="34" charset="0"/>
                <a:ea typeface="Calibri" panose="020F0502020204030204" pitchFamily="34" charset="0"/>
                <a:cs typeface="Times New Roman" panose="02020603050405020304" pitchFamily="18" charset="0"/>
              </a:rPr>
              <a:t>features</a:t>
            </a:r>
            <a:r>
              <a:rPr lang="it-IT" sz="2000" dirty="0">
                <a:effectLst/>
                <a:latin typeface="Agency FB" panose="020B0503020202020204" pitchFamily="34" charset="0"/>
                <a:ea typeface="Calibri" panose="020F0502020204030204" pitchFamily="34" charset="0"/>
                <a:cs typeface="Times New Roman" panose="02020603050405020304" pitchFamily="18" charset="0"/>
              </a:rPr>
              <a:t> (Feature learning) di ciò che verrà addestrato, in particolare, le proprietà individuali. Queste caratteristiche vengono selezionate, raggruppate o trasformate al fine di ottenere un pattern, quindi, un collegamento diretto con ciò che verrà inviato alla rete. </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Viene inviata una matrice di ingresso che viene convoluta con la matrice filtrante (</a:t>
            </a:r>
            <a:r>
              <a:rPr lang="it-IT" sz="2000" b="1" kern="0" dirty="0">
                <a:effectLst/>
                <a:latin typeface="Agency FB" panose="020B0503020202020204" pitchFamily="34" charset="0"/>
                <a:ea typeface="Calibri" panose="020F0502020204030204" pitchFamily="34" charset="0"/>
                <a:cs typeface="Times New Roman" panose="02020603050405020304" pitchFamily="18" charset="0"/>
              </a:rPr>
              <a:t>kernel</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creando una features </a:t>
            </a:r>
            <a:r>
              <a:rPr lang="it-IT" sz="2000" kern="0" dirty="0" err="1">
                <a:effectLst/>
                <a:latin typeface="Agency FB" panose="020B0503020202020204" pitchFamily="34" charset="0"/>
                <a:ea typeface="Calibri" panose="020F0502020204030204" pitchFamily="34" charset="0"/>
                <a:cs typeface="Times New Roman" panose="02020603050405020304" pitchFamily="18" charset="0"/>
              </a:rPr>
              <a:t>maps</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Si possono effettuare più convoluzioni usando più di un kernel, dove ognuno dei quali produce una features </a:t>
            </a:r>
            <a:r>
              <a:rPr lang="it-IT" sz="2000" kern="0" dirty="0" err="1">
                <a:effectLst/>
                <a:latin typeface="Agency FB" panose="020B0503020202020204" pitchFamily="34" charset="0"/>
                <a:ea typeface="Calibri" panose="020F0502020204030204" pitchFamily="34" charset="0"/>
                <a:cs typeface="Times New Roman" panose="02020603050405020304" pitchFamily="18" charset="0"/>
              </a:rPr>
              <a:t>map</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differente. Alcune tecniche, come il </a:t>
            </a:r>
            <a:r>
              <a:rPr lang="it-IT" sz="2000" b="1" kern="0" dirty="0" err="1">
                <a:effectLst/>
                <a:latin typeface="Agency FB" panose="020B0503020202020204" pitchFamily="34" charset="0"/>
                <a:ea typeface="Calibri" panose="020F0502020204030204" pitchFamily="34" charset="0"/>
                <a:cs typeface="Times New Roman" panose="02020603050405020304" pitchFamily="18" charset="0"/>
              </a:rPr>
              <a:t>padding</a:t>
            </a:r>
            <a:r>
              <a:rPr lang="it-IT" sz="2000" b="1" kern="0" dirty="0">
                <a:effectLst/>
                <a:latin typeface="Agency FB" panose="020B0503020202020204" pitchFamily="34" charset="0"/>
                <a:ea typeface="Calibri" panose="020F0502020204030204" pitchFamily="34" charset="0"/>
                <a:cs typeface="Times New Roman" panose="02020603050405020304" pitchFamily="18" charset="0"/>
              </a:rPr>
              <a:t>,</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permettono di estendere queste matrici e di mantenere invariate le dimensioni dell’output, ad esempio quando si lavora con il bordo delle immagini al fine di mantenere le informazioni e non avere dispersione di feature. Il </a:t>
            </a:r>
            <a:r>
              <a:rPr lang="it-IT" sz="2000" b="1" kern="0" dirty="0">
                <a:effectLst/>
                <a:latin typeface="Agency FB" panose="020B0503020202020204" pitchFamily="34" charset="0"/>
                <a:ea typeface="Calibri" panose="020F0502020204030204" pitchFamily="34" charset="0"/>
                <a:cs typeface="Times New Roman" panose="02020603050405020304" pitchFamily="18" charset="0"/>
              </a:rPr>
              <a:t>pooling</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ha il compito di comprimere e può essere implementato con varie tecniche, la più famosa è la </a:t>
            </a:r>
            <a:r>
              <a:rPr lang="it-IT" sz="2000" b="1" kern="0" dirty="0">
                <a:effectLst/>
                <a:latin typeface="Agency FB" panose="020B0503020202020204" pitchFamily="34" charset="0"/>
                <a:ea typeface="Calibri" panose="020F0502020204030204" pitchFamily="34" charset="0"/>
                <a:cs typeface="Times New Roman" panose="02020603050405020304" pitchFamily="18" charset="0"/>
              </a:rPr>
              <a:t>max-pooling</a:t>
            </a:r>
            <a:r>
              <a:rPr lang="it-IT" sz="2000" kern="0" dirty="0">
                <a:effectLst/>
                <a:latin typeface="Agency FB" panose="020B0503020202020204" pitchFamily="34" charset="0"/>
                <a:ea typeface="Calibri" panose="020F0502020204030204" pitchFamily="34" charset="0"/>
                <a:cs typeface="Times New Roman" panose="02020603050405020304" pitchFamily="18" charset="0"/>
              </a:rPr>
              <a:t> che suddivide la matrice in sottomatrici ognuna delle quali vengono compresse mantenendo solo il valore massimo del contenuto.</a:t>
            </a:r>
            <a:endParaRPr lang="en-US" sz="2000" dirty="0">
              <a:latin typeface="Agency FB" panose="020B0503020202020204" pitchFamily="34" charset="0"/>
            </a:endParaRPr>
          </a:p>
          <a:p>
            <a:endParaRPr lang="en-US" sz="2000" dirty="0"/>
          </a:p>
        </p:txBody>
      </p:sp>
      <p:pic>
        <p:nvPicPr>
          <p:cNvPr id="5" name="Immagine 4" descr="CNN in cui un’automobile funge da input a metodi quali l’apprendimento delle feature, rappresentato mediante cubi collegati che diventano sempre più piccoli, e la classificazione.">
            <a:extLst>
              <a:ext uri="{FF2B5EF4-FFF2-40B4-BE49-F238E27FC236}">
                <a16:creationId xmlns:a16="http://schemas.microsoft.com/office/drawing/2014/main" id="{F7E8211F-EFAA-B14E-61A1-3A4FF4418D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9233" y="517236"/>
            <a:ext cx="6543970" cy="2687782"/>
          </a:xfrm>
          <a:prstGeom prst="rect">
            <a:avLst/>
          </a:prstGeom>
          <a:noFill/>
          <a:ln>
            <a:noFill/>
          </a:ln>
        </p:spPr>
      </p:pic>
      <p:sp>
        <p:nvSpPr>
          <p:cNvPr id="3" name="CasellaDiTesto 2">
            <a:extLst>
              <a:ext uri="{FF2B5EF4-FFF2-40B4-BE49-F238E27FC236}">
                <a16:creationId xmlns:a16="http://schemas.microsoft.com/office/drawing/2014/main" id="{F44C53F3-EDB4-8CA1-295F-30012A0C25CA}"/>
              </a:ext>
            </a:extLst>
          </p:cNvPr>
          <p:cNvSpPr txBox="1"/>
          <p:nvPr/>
        </p:nvSpPr>
        <p:spPr>
          <a:xfrm>
            <a:off x="666141" y="1986116"/>
            <a:ext cx="3456952" cy="3570208"/>
          </a:xfrm>
          <a:prstGeom prst="rect">
            <a:avLst/>
          </a:prstGeom>
          <a:noFill/>
        </p:spPr>
        <p:txBody>
          <a:bodyPr wrap="square" rtlCol="0">
            <a:spAutoFit/>
          </a:bodyPr>
          <a:lstStyle/>
          <a:p>
            <a:r>
              <a:rPr lang="it-IT" sz="1600" dirty="0">
                <a:effectLst/>
                <a:latin typeface="Agency FB" panose="020B0503020202020204" pitchFamily="34" charset="0"/>
                <a:ea typeface="Calibri" panose="020F0502020204030204" pitchFamily="34" charset="0"/>
                <a:cs typeface="Times New Roman" panose="02020603050405020304" pitchFamily="18" charset="0"/>
              </a:rPr>
              <a:t>Le </a:t>
            </a:r>
            <a:r>
              <a:rPr lang="it-IT" sz="1600" b="1" dirty="0">
                <a:effectLst/>
                <a:latin typeface="Agency FB" panose="020B0503020202020204" pitchFamily="34" charset="0"/>
                <a:ea typeface="Calibri" panose="020F0502020204030204" pitchFamily="34" charset="0"/>
                <a:cs typeface="Times New Roman" panose="02020603050405020304" pitchFamily="18" charset="0"/>
              </a:rPr>
              <a:t>reti CNN </a:t>
            </a:r>
            <a:r>
              <a:rPr lang="it-IT" sz="1600" dirty="0">
                <a:effectLst/>
                <a:latin typeface="Agency FB" panose="020B0503020202020204" pitchFamily="34" charset="0"/>
                <a:ea typeface="Calibri" panose="020F0502020204030204" pitchFamily="34" charset="0"/>
                <a:cs typeface="Times New Roman" panose="02020603050405020304" pitchFamily="18" charset="0"/>
              </a:rPr>
              <a:t>(</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Convolution</a:t>
            </a:r>
            <a:r>
              <a:rPr lang="it-IT" sz="1600" dirty="0">
                <a:effectLst/>
                <a:latin typeface="Agency FB" panose="020B0503020202020204" pitchFamily="34" charset="0"/>
                <a:ea typeface="Calibri" panose="020F0502020204030204" pitchFamily="34" charset="0"/>
                <a:cs typeface="Times New Roman" panose="02020603050405020304" pitchFamily="18" charset="0"/>
              </a:rPr>
              <a:t> </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Neural</a:t>
            </a:r>
            <a:r>
              <a:rPr lang="it-IT" sz="1600" dirty="0">
                <a:effectLst/>
                <a:latin typeface="Agency FB" panose="020B0503020202020204" pitchFamily="34" charset="0"/>
                <a:ea typeface="Calibri" panose="020F0502020204030204" pitchFamily="34" charset="0"/>
                <a:cs typeface="Times New Roman" panose="02020603050405020304" pitchFamily="18" charset="0"/>
              </a:rPr>
              <a:t> Network) sono reti neurali artificiali con architettura suddivisibile in due parti: </a:t>
            </a:r>
            <a:br>
              <a:rPr lang="it-IT" sz="1600" dirty="0">
                <a:effectLst/>
                <a:latin typeface="Agency FB" panose="020B0503020202020204" pitchFamily="34" charset="0"/>
                <a:ea typeface="Calibri" panose="020F0502020204030204" pitchFamily="34" charset="0"/>
                <a:cs typeface="Times New Roman" panose="02020603050405020304" pitchFamily="18" charset="0"/>
              </a:rPr>
            </a:br>
            <a:r>
              <a:rPr lang="it-IT" sz="1600" dirty="0">
                <a:latin typeface="Agency FB" panose="020B0503020202020204" pitchFamily="34" charset="0"/>
                <a:ea typeface="Calibri" panose="020F0502020204030204" pitchFamily="34" charset="0"/>
                <a:cs typeface="Times New Roman" panose="02020603050405020304" pitchFamily="18" charset="0"/>
              </a:rPr>
              <a:t>l</a:t>
            </a:r>
            <a:r>
              <a:rPr lang="it-IT" sz="1600" dirty="0">
                <a:effectLst/>
                <a:latin typeface="Agency FB" panose="020B0503020202020204" pitchFamily="34" charset="0"/>
                <a:ea typeface="Calibri" panose="020F0502020204030204" pitchFamily="34" charset="0"/>
                <a:cs typeface="Times New Roman" panose="02020603050405020304" pitchFamily="18" charset="0"/>
              </a:rPr>
              <a:t>a prima costituita da diversi strati </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convoluziona</a:t>
            </a:r>
            <a:r>
              <a:rPr lang="it-IT" sz="1600" dirty="0" err="1">
                <a:latin typeface="Agency FB" panose="020B0503020202020204" pitchFamily="34" charset="0"/>
                <a:ea typeface="Calibri" panose="020F0502020204030204" pitchFamily="34" charset="0"/>
                <a:cs typeface="Times New Roman" panose="02020603050405020304" pitchFamily="18" charset="0"/>
              </a:rPr>
              <a:t>li</a:t>
            </a:r>
            <a:r>
              <a:rPr lang="it-IT" sz="1600" dirty="0">
                <a:latin typeface="Agency FB" panose="020B0503020202020204" pitchFamily="34" charset="0"/>
                <a:ea typeface="Calibri" panose="020F0502020204030204" pitchFamily="34" charset="0"/>
                <a:cs typeface="Times New Roman" panose="02020603050405020304" pitchFamily="18" charset="0"/>
              </a:rPr>
              <a:t> </a:t>
            </a:r>
            <a:r>
              <a:rPr lang="it-IT" sz="1600" dirty="0">
                <a:effectLst/>
                <a:latin typeface="Agency FB" panose="020B0503020202020204" pitchFamily="34" charset="0"/>
                <a:ea typeface="Calibri" panose="020F0502020204030204" pitchFamily="34" charset="0"/>
                <a:cs typeface="Times New Roman" panose="02020603050405020304" pitchFamily="18" charset="0"/>
              </a:rPr>
              <a:t>(dinamici e lineari) combinati a strati di pooling che servono a comprimere la rete, </a:t>
            </a:r>
            <a:br>
              <a:rPr lang="it-IT" sz="1600" dirty="0">
                <a:effectLst/>
                <a:latin typeface="Agency FB" panose="020B0503020202020204" pitchFamily="34" charset="0"/>
                <a:ea typeface="Calibri" panose="020F0502020204030204" pitchFamily="34" charset="0"/>
                <a:cs typeface="Times New Roman" panose="02020603050405020304" pitchFamily="18" charset="0"/>
              </a:rPr>
            </a:br>
            <a:r>
              <a:rPr lang="it-IT" sz="1600" dirty="0">
                <a:effectLst/>
                <a:latin typeface="Agency FB" panose="020B0503020202020204" pitchFamily="34" charset="0"/>
                <a:ea typeface="Calibri" panose="020F0502020204030204" pitchFamily="34" charset="0"/>
                <a:cs typeface="Times New Roman" panose="02020603050405020304" pitchFamily="18" charset="0"/>
              </a:rPr>
              <a:t>la seconda parte è composta da strati costituiti da </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percettroni</a:t>
            </a:r>
            <a:r>
              <a:rPr lang="it-IT" sz="1600" dirty="0">
                <a:effectLst/>
                <a:latin typeface="Agency FB" panose="020B0503020202020204" pitchFamily="34" charset="0"/>
                <a:ea typeface="Calibri" panose="020F0502020204030204" pitchFamily="34" charset="0"/>
                <a:cs typeface="Times New Roman" panose="02020603050405020304" pitchFamily="18" charset="0"/>
              </a:rPr>
              <a:t> (dense </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layers</a:t>
            </a:r>
            <a:r>
              <a:rPr lang="it-IT" sz="1600" dirty="0">
                <a:effectLst/>
                <a:latin typeface="Agency FB" panose="020B0503020202020204" pitchFamily="34" charset="0"/>
                <a:ea typeface="Calibri" panose="020F0502020204030204" pitchFamily="34" charset="0"/>
                <a:cs typeface="Times New Roman" panose="02020603050405020304" pitchFamily="18" charset="0"/>
              </a:rPr>
              <a:t>). </a:t>
            </a:r>
            <a:br>
              <a:rPr lang="it-IT" sz="1600" dirty="0">
                <a:effectLst/>
                <a:latin typeface="Agency FB" panose="020B0503020202020204" pitchFamily="34" charset="0"/>
                <a:ea typeface="Calibri" panose="020F0502020204030204" pitchFamily="34" charset="0"/>
                <a:cs typeface="Times New Roman" panose="02020603050405020304" pitchFamily="18" charset="0"/>
              </a:rPr>
            </a:br>
            <a:r>
              <a:rPr lang="it-IT" sz="1600" dirty="0">
                <a:effectLst/>
                <a:latin typeface="Agency FB" panose="020B0503020202020204" pitchFamily="34" charset="0"/>
                <a:ea typeface="Calibri" panose="020F0502020204030204" pitchFamily="34" charset="0"/>
                <a:cs typeface="Times New Roman" panose="02020603050405020304" pitchFamily="18" charset="0"/>
              </a:rPr>
              <a:t>La loro idea è quella di utilizzare la parte </a:t>
            </a:r>
            <a:r>
              <a:rPr lang="it-IT" sz="1600" dirty="0" err="1">
                <a:effectLst/>
                <a:latin typeface="Agency FB" panose="020B0503020202020204" pitchFamily="34" charset="0"/>
                <a:ea typeface="Calibri" panose="020F0502020204030204" pitchFamily="34" charset="0"/>
                <a:cs typeface="Times New Roman" panose="02020603050405020304" pitchFamily="18" charset="0"/>
              </a:rPr>
              <a:t>convoluzionale</a:t>
            </a:r>
            <a:r>
              <a:rPr lang="it-IT" sz="1600" dirty="0">
                <a:effectLst/>
                <a:latin typeface="Agency FB" panose="020B0503020202020204" pitchFamily="34" charset="0"/>
                <a:ea typeface="Calibri" panose="020F0502020204030204" pitchFamily="34" charset="0"/>
                <a:cs typeface="Times New Roman" panose="02020603050405020304" pitchFamily="18" charset="0"/>
              </a:rPr>
              <a:t> e di pooling (compressione) per rappresentare il segnale di ingresso in un dominio in cui il segnale è più facilmente classificabile dalla rete MLP che costituisce la parte finale della CNN. </a:t>
            </a:r>
            <a:br>
              <a:rPr lang="it-IT" sz="8000" dirty="0">
                <a:effectLst/>
                <a:latin typeface="Agency FB" panose="020B0503020202020204" pitchFamily="34" charset="0"/>
                <a:ea typeface="Calibri" panose="020F0502020204030204" pitchFamily="34" charset="0"/>
                <a:cs typeface="Times New Roman" panose="02020603050405020304" pitchFamily="18" charset="0"/>
              </a:rPr>
            </a:br>
            <a:endParaRPr lang="it-IT" dirty="0"/>
          </a:p>
        </p:txBody>
      </p:sp>
    </p:spTree>
    <p:extLst>
      <p:ext uri="{BB962C8B-B14F-4D97-AF65-F5344CB8AC3E}">
        <p14:creationId xmlns:p14="http://schemas.microsoft.com/office/powerpoint/2010/main" val="272447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D196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790C6CA-A877-3F4A-50E9-019575F62454}"/>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RETE CNN seq2point UTILIZZATA PER LA PROVA </a:t>
            </a:r>
          </a:p>
        </p:txBody>
      </p:sp>
      <p:sp>
        <p:nvSpPr>
          <p:cNvPr id="16" name="Rectangle 15">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schermata, Carattere, diagramma&#10;&#10;Descrizione generata automaticamente">
            <a:extLst>
              <a:ext uri="{FF2B5EF4-FFF2-40B4-BE49-F238E27FC236}">
                <a16:creationId xmlns:a16="http://schemas.microsoft.com/office/drawing/2014/main" id="{9AF15543-6325-8B7E-0A2E-6035E44778A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FilmGrain/>
                    </a14:imgEffect>
                  </a14:imgLayer>
                </a14:imgProps>
              </a:ext>
            </a:extLst>
          </a:blip>
          <a:stretch>
            <a:fillRect/>
          </a:stretch>
        </p:blipFill>
        <p:spPr>
          <a:xfrm>
            <a:off x="1900673" y="3067050"/>
            <a:ext cx="8387605" cy="3019537"/>
          </a:xfrm>
          <a:prstGeom prst="rect">
            <a:avLst/>
          </a:prstGeom>
        </p:spPr>
      </p:pic>
    </p:spTree>
    <p:extLst>
      <p:ext uri="{BB962C8B-B14F-4D97-AF65-F5344CB8AC3E}">
        <p14:creationId xmlns:p14="http://schemas.microsoft.com/office/powerpoint/2010/main" val="157942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64FD94-0076-DF25-A007-3203FCF0964A}"/>
              </a:ext>
            </a:extLst>
          </p:cNvPr>
          <p:cNvSpPr>
            <a:spLocks noGrp="1"/>
          </p:cNvSpPr>
          <p:nvPr>
            <p:ph type="title"/>
          </p:nvPr>
        </p:nvSpPr>
        <p:spPr>
          <a:xfrm>
            <a:off x="630936" y="639520"/>
            <a:ext cx="3429000" cy="1719072"/>
          </a:xfrm>
        </p:spPr>
        <p:txBody>
          <a:bodyPr anchor="b">
            <a:normAutofit/>
          </a:bodyPr>
          <a:lstStyle/>
          <a:p>
            <a:pPr>
              <a:lnSpc>
                <a:spcPct val="90000"/>
              </a:lnSpc>
            </a:pPr>
            <a:r>
              <a:rPr lang="it-IT" dirty="0"/>
              <a:t>Architettura rete </a:t>
            </a:r>
            <a:r>
              <a:rPr lang="it-IT" dirty="0" err="1"/>
              <a:t>samnet</a:t>
            </a:r>
            <a:endParaRPr lang="it-IT" dirty="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19651"/>
          </a:solidFill>
          <a:ln w="38100" cap="rnd">
            <a:solidFill>
              <a:srgbClr val="D1965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372CFAC-F52B-9BE1-5E43-0FBB82050B1F}"/>
              </a:ext>
            </a:extLst>
          </p:cNvPr>
          <p:cNvSpPr>
            <a:spLocks noGrp="1"/>
          </p:cNvSpPr>
          <p:nvPr>
            <p:ph idx="1"/>
          </p:nvPr>
        </p:nvSpPr>
        <p:spPr>
          <a:xfrm>
            <a:off x="630936" y="2807208"/>
            <a:ext cx="3429000" cy="3410712"/>
          </a:xfrm>
        </p:spPr>
        <p:txBody>
          <a:bodyPr anchor="t">
            <a:normAutofit/>
          </a:bodyPr>
          <a:lstStyle/>
          <a:p>
            <a:r>
              <a:rPr lang="en-US" sz="1800" dirty="0">
                <a:latin typeface="Agency FB" panose="020B0503020202020204" pitchFamily="34" charset="0"/>
              </a:rPr>
              <a:t>LA </a:t>
            </a:r>
            <a:r>
              <a:rPr lang="en-US" sz="1800" b="1" dirty="0">
                <a:latin typeface="Agency FB" panose="020B0503020202020204" pitchFamily="34" charset="0"/>
              </a:rPr>
              <a:t>RETE SAMNET </a:t>
            </a:r>
            <a:r>
              <a:rPr lang="en-US" sz="1800" dirty="0">
                <a:latin typeface="Agency FB" panose="020B0503020202020204" pitchFamily="34" charset="0"/>
              </a:rPr>
              <a:t>(Scale and attention Experts based Multi-Task Neural Network) ha </a:t>
            </a:r>
            <a:r>
              <a:rPr lang="en-US" sz="1800" dirty="0" err="1">
                <a:latin typeface="Agency FB" panose="020B0503020202020204" pitchFamily="34" charset="0"/>
              </a:rPr>
              <a:t>un’architettura</a:t>
            </a:r>
            <a:r>
              <a:rPr lang="en-US" sz="1800" dirty="0">
                <a:latin typeface="Agency FB" panose="020B0503020202020204" pitchFamily="34" charset="0"/>
              </a:rPr>
              <a:t> </a:t>
            </a:r>
            <a:r>
              <a:rPr lang="en-US" sz="1800" dirty="0" err="1">
                <a:latin typeface="Agency FB" panose="020B0503020202020204" pitchFamily="34" charset="0"/>
              </a:rPr>
              <a:t>complessa</a:t>
            </a:r>
            <a:r>
              <a:rPr lang="en-US" sz="1800" dirty="0">
                <a:latin typeface="Agency FB" panose="020B0503020202020204" pitchFamily="34" charset="0"/>
              </a:rPr>
              <a:t>.</a:t>
            </a:r>
          </a:p>
          <a:p>
            <a:r>
              <a:rPr lang="en-US" sz="1800" dirty="0" err="1">
                <a:latin typeface="Agency FB" panose="020B0503020202020204" pitchFamily="34" charset="0"/>
              </a:rPr>
              <a:t>Aspetti</a:t>
            </a:r>
            <a:r>
              <a:rPr lang="en-US" sz="1800" dirty="0">
                <a:latin typeface="Agency FB" panose="020B0503020202020204" pitchFamily="34" charset="0"/>
              </a:rPr>
              <a:t> </a:t>
            </a:r>
            <a:r>
              <a:rPr lang="en-US" sz="1800" dirty="0" err="1">
                <a:latin typeface="Agency FB" panose="020B0503020202020204" pitchFamily="34" charset="0"/>
              </a:rPr>
              <a:t>principali</a:t>
            </a:r>
            <a:r>
              <a:rPr lang="en-US" sz="1800" dirty="0">
                <a:latin typeface="Agency FB" panose="020B0503020202020204" pitchFamily="34" charset="0"/>
              </a:rPr>
              <a:t>:</a:t>
            </a:r>
          </a:p>
          <a:p>
            <a:pPr marL="457200" indent="-457200">
              <a:buAutoNum type="arabicPeriod"/>
            </a:pPr>
            <a:r>
              <a:rPr lang="en-US" sz="1800" dirty="0">
                <a:latin typeface="Agency FB" panose="020B0503020202020204" pitchFamily="34" charset="0"/>
              </a:rPr>
              <a:t>ATTENTION EXPERT LAYER , TCN </a:t>
            </a:r>
          </a:p>
          <a:p>
            <a:pPr marL="457200" indent="-457200">
              <a:buAutoNum type="arabicPeriod"/>
            </a:pPr>
            <a:r>
              <a:rPr lang="en-US" sz="1800" dirty="0">
                <a:latin typeface="Agency FB" panose="020B0503020202020204" pitchFamily="34" charset="0"/>
              </a:rPr>
              <a:t>AUTOMATION THRESHOLD</a:t>
            </a:r>
          </a:p>
          <a:p>
            <a:pPr marL="457200" indent="-457200">
              <a:buAutoNum type="arabicPeriod"/>
            </a:pPr>
            <a:r>
              <a:rPr lang="en-US" sz="1800" dirty="0">
                <a:latin typeface="Agency FB" panose="020B0503020202020204" pitchFamily="34" charset="0"/>
              </a:rPr>
              <a:t>LATENCY FREE</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Segnaposto contenuto 3" descr="Immagine che contiene testo, diagramma, Piano, schermata&#10;&#10;Descrizione generata automaticamente">
            <a:extLst>
              <a:ext uri="{FF2B5EF4-FFF2-40B4-BE49-F238E27FC236}">
                <a16:creationId xmlns:a16="http://schemas.microsoft.com/office/drawing/2014/main" id="{C6FCD6FF-87A0-2209-0066-F5C407405190}"/>
              </a:ext>
            </a:extLst>
          </p:cNvPr>
          <p:cNvPicPr>
            <a:picLocks noChangeAspect="1"/>
          </p:cNvPicPr>
          <p:nvPr/>
        </p:nvPicPr>
        <p:blipFill>
          <a:blip r:embed="rId4"/>
          <a:stretch>
            <a:fillRect/>
          </a:stretch>
        </p:blipFill>
        <p:spPr>
          <a:xfrm>
            <a:off x="4945906" y="640080"/>
            <a:ext cx="6320499" cy="5577840"/>
          </a:xfrm>
          <a:prstGeom prst="rect">
            <a:avLst/>
          </a:prstGeom>
        </p:spPr>
      </p:pic>
    </p:spTree>
    <p:extLst>
      <p:ext uri="{BB962C8B-B14F-4D97-AF65-F5344CB8AC3E}">
        <p14:creationId xmlns:p14="http://schemas.microsoft.com/office/powerpoint/2010/main" val="320376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4952C-F9F4-B861-7225-C5A141F7A6D6}"/>
              </a:ext>
            </a:extLst>
          </p:cNvPr>
          <p:cNvSpPr>
            <a:spLocks noGrp="1"/>
          </p:cNvSpPr>
          <p:nvPr>
            <p:ph type="title"/>
          </p:nvPr>
        </p:nvSpPr>
        <p:spPr/>
        <p:txBody>
          <a:bodyPr/>
          <a:lstStyle/>
          <a:p>
            <a:pPr algn="ctr"/>
            <a:r>
              <a:rPr lang="it-IT" dirty="0" err="1"/>
              <a:t>Tcn</a:t>
            </a:r>
            <a:r>
              <a:rPr lang="it-IT" dirty="0"/>
              <a:t> (TEMPORAL CONVOLUTION NETWORK) </a:t>
            </a:r>
          </a:p>
        </p:txBody>
      </p:sp>
      <p:pic>
        <p:nvPicPr>
          <p:cNvPr id="4" name="Segnaposto contenuto 3" descr="Immagine che contiene testo, linea, Carattere, diagramma&#10;&#10;Descrizione generata automaticamente">
            <a:extLst>
              <a:ext uri="{FF2B5EF4-FFF2-40B4-BE49-F238E27FC236}">
                <a16:creationId xmlns:a16="http://schemas.microsoft.com/office/drawing/2014/main" id="{4ED78A2C-4599-CC72-224A-7B32F6AD1513}"/>
              </a:ext>
            </a:extLst>
          </p:cNvPr>
          <p:cNvPicPr>
            <a:picLocks noGrp="1" noChangeAspect="1"/>
          </p:cNvPicPr>
          <p:nvPr>
            <p:ph idx="1"/>
          </p:nvPr>
        </p:nvPicPr>
        <p:blipFill>
          <a:blip r:embed="rId2"/>
          <a:stretch>
            <a:fillRect/>
          </a:stretch>
        </p:blipFill>
        <p:spPr>
          <a:xfrm>
            <a:off x="1402671" y="1982349"/>
            <a:ext cx="9232037" cy="2548622"/>
          </a:xfrm>
          <a:prstGeom prst="rect">
            <a:avLst/>
          </a:prstGeom>
        </p:spPr>
      </p:pic>
      <p:sp>
        <p:nvSpPr>
          <p:cNvPr id="3" name="CasellaDiTesto 2">
            <a:extLst>
              <a:ext uri="{FF2B5EF4-FFF2-40B4-BE49-F238E27FC236}">
                <a16:creationId xmlns:a16="http://schemas.microsoft.com/office/drawing/2014/main" id="{55A29DA9-C6F4-43BB-A268-7B915A29E1FD}"/>
              </a:ext>
            </a:extLst>
          </p:cNvPr>
          <p:cNvSpPr txBox="1"/>
          <p:nvPr/>
        </p:nvSpPr>
        <p:spPr>
          <a:xfrm>
            <a:off x="1557292" y="4530971"/>
            <a:ext cx="9354312" cy="2308324"/>
          </a:xfrm>
          <a:prstGeom prst="rect">
            <a:avLst/>
          </a:prstGeom>
          <a:noFill/>
        </p:spPr>
        <p:txBody>
          <a:bodyPr wrap="square" rtlCol="0">
            <a:spAutoFit/>
          </a:bodyPr>
          <a:lstStyle/>
          <a:p>
            <a:r>
              <a:rPr lang="it-IT" sz="1800" dirty="0">
                <a:effectLst/>
                <a:latin typeface="Agency FB" panose="020B0503020202020204" pitchFamily="34" charset="0"/>
                <a:ea typeface="Calibri" panose="020F0502020204030204" pitchFamily="34" charset="0"/>
                <a:cs typeface="Calibri" panose="020F0502020204030204" pitchFamily="34" charset="0"/>
              </a:rPr>
              <a:t>La </a:t>
            </a:r>
            <a:r>
              <a:rPr lang="it-IT" sz="1800" b="1" dirty="0" err="1">
                <a:effectLst/>
                <a:latin typeface="Agency FB" panose="020B0503020202020204" pitchFamily="34" charset="0"/>
                <a:ea typeface="Calibri" panose="020F0502020204030204" pitchFamily="34" charset="0"/>
                <a:cs typeface="Calibri" panose="020F0502020204030204" pitchFamily="34" charset="0"/>
              </a:rPr>
              <a:t>Temporal</a:t>
            </a:r>
            <a:r>
              <a:rPr lang="it-IT" sz="1800" b="1" dirty="0">
                <a:effectLst/>
                <a:latin typeface="Agency FB" panose="020B0503020202020204" pitchFamily="34" charset="0"/>
                <a:ea typeface="Calibri" panose="020F0502020204030204" pitchFamily="34" charset="0"/>
                <a:cs typeface="Calibri" panose="020F0502020204030204" pitchFamily="34" charset="0"/>
              </a:rPr>
              <a:t> </a:t>
            </a:r>
            <a:r>
              <a:rPr lang="it-IT" sz="1800" b="1" dirty="0" err="1">
                <a:effectLst/>
                <a:latin typeface="Agency FB" panose="020B0503020202020204" pitchFamily="34" charset="0"/>
                <a:ea typeface="Calibri" panose="020F0502020204030204" pitchFamily="34" charset="0"/>
                <a:cs typeface="Calibri" panose="020F0502020204030204" pitchFamily="34" charset="0"/>
              </a:rPr>
              <a:t>Convolution</a:t>
            </a:r>
            <a:r>
              <a:rPr lang="it-IT" sz="1800" b="1" dirty="0">
                <a:effectLst/>
                <a:latin typeface="Agency FB" panose="020B0503020202020204" pitchFamily="34" charset="0"/>
                <a:ea typeface="Calibri" panose="020F0502020204030204" pitchFamily="34" charset="0"/>
                <a:cs typeface="Calibri" panose="020F0502020204030204" pitchFamily="34" charset="0"/>
              </a:rPr>
              <a:t> Network </a:t>
            </a:r>
            <a:r>
              <a:rPr lang="it-IT" sz="1800" dirty="0">
                <a:effectLst/>
                <a:latin typeface="Agency FB" panose="020B0503020202020204" pitchFamily="34" charset="0"/>
                <a:ea typeface="Calibri" panose="020F0502020204030204" pitchFamily="34" charset="0"/>
                <a:cs typeface="Calibri" panose="020F0502020204030204" pitchFamily="34" charset="0"/>
              </a:rPr>
              <a:t>è una parte fondamentale presente nella struttura della rete </a:t>
            </a:r>
            <a:r>
              <a:rPr lang="it-IT" sz="1800" dirty="0" err="1">
                <a:effectLst/>
                <a:latin typeface="Agency FB" panose="020B0503020202020204" pitchFamily="34" charset="0"/>
                <a:ea typeface="Calibri" panose="020F0502020204030204" pitchFamily="34" charset="0"/>
                <a:cs typeface="Calibri" panose="020F0502020204030204" pitchFamily="34" charset="0"/>
              </a:rPr>
              <a:t>SAMnet</a:t>
            </a:r>
            <a:r>
              <a:rPr lang="it-IT" sz="1800" dirty="0">
                <a:effectLst/>
                <a:latin typeface="Agency FB" panose="020B0503020202020204" pitchFamily="34" charset="0"/>
                <a:ea typeface="Calibri" panose="020F0502020204030204" pitchFamily="34" charset="0"/>
                <a:cs typeface="Calibri" panose="020F0502020204030204" pitchFamily="34" charset="0"/>
              </a:rPr>
              <a:t> in particolare situata nel Gate. La TCN è una classe particolare di reti neurali progettate per elaborare sequenze temporali</a:t>
            </a:r>
            <a:r>
              <a:rPr lang="it-IT" dirty="0">
                <a:latin typeface="Agency FB" panose="020B0503020202020204" pitchFamily="34" charset="0"/>
                <a:ea typeface="Calibri" panose="020F0502020204030204" pitchFamily="34" charset="0"/>
                <a:cs typeface="Calibri" panose="020F0502020204030204" pitchFamily="34" charset="0"/>
              </a:rPr>
              <a:t> e </a:t>
            </a:r>
            <a:r>
              <a:rPr lang="it-IT" sz="1800" dirty="0">
                <a:effectLst/>
                <a:latin typeface="Agency FB" panose="020B0503020202020204" pitchFamily="34" charset="0"/>
                <a:ea typeface="Calibri" panose="020F0502020204030204" pitchFamily="34" charset="0"/>
                <a:cs typeface="Calibri" panose="020F0502020204030204" pitchFamily="34" charset="0"/>
              </a:rPr>
              <a:t>sono una valida alternativa alle reti RNN come, ad esempio, LSTM (Long-short </a:t>
            </a:r>
            <a:r>
              <a:rPr lang="it-IT" sz="1800" dirty="0" err="1">
                <a:effectLst/>
                <a:latin typeface="Agency FB" panose="020B0503020202020204" pitchFamily="34" charset="0"/>
                <a:ea typeface="Calibri" panose="020F0502020204030204" pitchFamily="34" charset="0"/>
                <a:cs typeface="Calibri" panose="020F0502020204030204" pitchFamily="34" charset="0"/>
              </a:rPr>
              <a:t>Term</a:t>
            </a:r>
            <a:r>
              <a:rPr lang="it-IT" sz="1800" dirty="0">
                <a:effectLst/>
                <a:latin typeface="Agency FB" panose="020B0503020202020204" pitchFamily="34" charset="0"/>
                <a:ea typeface="Calibri" panose="020F0502020204030204" pitchFamily="34" charset="0"/>
                <a:cs typeface="Calibri" panose="020F0502020204030204" pitchFamily="34" charset="0"/>
              </a:rPr>
              <a:t> Memory). </a:t>
            </a:r>
          </a:p>
          <a:p>
            <a:endParaRPr lang="it-IT" sz="1800" dirty="0">
              <a:effectLst/>
              <a:latin typeface="Agency FB" panose="020B050302020202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it-IT" sz="1800" dirty="0">
                <a:effectLst/>
                <a:latin typeface="Agency FB" panose="020B0503020202020204" pitchFamily="34" charset="0"/>
                <a:ea typeface="Calibri" panose="020F0502020204030204" pitchFamily="34" charset="0"/>
                <a:cs typeface="Calibri" panose="020F0502020204030204" pitchFamily="34" charset="0"/>
              </a:rPr>
              <a:t>Convoluzione casuale : eliminazione del </a:t>
            </a:r>
            <a:r>
              <a:rPr lang="it-IT" sz="1800" kern="0" dirty="0">
                <a:effectLst/>
                <a:latin typeface="Agency FB" panose="020B0503020202020204" pitchFamily="34" charset="0"/>
                <a:ea typeface="Calibri" panose="020F0502020204030204" pitchFamily="34" charset="0"/>
              </a:rPr>
              <a:t>leakage, integrità dei dati</a:t>
            </a:r>
          </a:p>
          <a:p>
            <a:pPr marL="285750" indent="-285750">
              <a:buFont typeface="Arial" panose="020B0604020202020204" pitchFamily="34" charset="0"/>
              <a:buChar char="•"/>
            </a:pPr>
            <a:r>
              <a:rPr lang="it-IT" kern="0" dirty="0">
                <a:latin typeface="Agency FB" panose="020B0503020202020204" pitchFamily="34" charset="0"/>
                <a:ea typeface="Calibri" panose="020F0502020204030204" pitchFamily="34" charset="0"/>
              </a:rPr>
              <a:t>Convoluzione dilatata : lunghe dipendenze temporali , bassa complessità computazionale</a:t>
            </a:r>
            <a:endParaRPr lang="it-IT" sz="1800" kern="0" dirty="0">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r>
              <a:rPr lang="it-IT" sz="1800" kern="0" dirty="0" err="1">
                <a:effectLst/>
                <a:latin typeface="Agency FB" panose="020B0503020202020204" pitchFamily="34" charset="0"/>
                <a:ea typeface="Calibri" panose="020F0502020204030204" pitchFamily="34" charset="0"/>
              </a:rPr>
              <a:t>Residual</a:t>
            </a:r>
            <a:r>
              <a:rPr lang="it-IT" sz="1800" kern="0" dirty="0">
                <a:effectLst/>
                <a:latin typeface="Agency FB" panose="020B0503020202020204" pitchFamily="34" charset="0"/>
                <a:ea typeface="Calibri" panose="020F0502020204030204" pitchFamily="34" charset="0"/>
              </a:rPr>
              <a:t> Connections</a:t>
            </a:r>
            <a:endParaRPr lang="it-IT" sz="1800" dirty="0">
              <a:effectLst/>
              <a:latin typeface="Agency FB" panose="020B050302020202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561504404"/>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2123</TotalTime>
  <Words>1511</Words>
  <Application>Microsoft Office PowerPoint</Application>
  <PresentationFormat>Widescreen</PresentationFormat>
  <Paragraphs>147</Paragraphs>
  <Slides>32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32</vt:i4>
      </vt:variant>
    </vt:vector>
  </HeadingPairs>
  <TitlesOfParts>
    <vt:vector size="41" baseType="lpstr">
      <vt:lpstr>Agency FB</vt:lpstr>
      <vt:lpstr>Arial</vt:lpstr>
      <vt:lpstr>Calibri</vt:lpstr>
      <vt:lpstr>Cambria Math</vt:lpstr>
      <vt:lpstr>Palatino Linotype</vt:lpstr>
      <vt:lpstr>The Hand Bold</vt:lpstr>
      <vt:lpstr>The Serif Hand Black</vt:lpstr>
      <vt:lpstr>Times New Roman</vt:lpstr>
      <vt:lpstr>SketchyVTI</vt:lpstr>
      <vt:lpstr> </vt:lpstr>
      <vt:lpstr>introduzione</vt:lpstr>
      <vt:lpstr>Smart grid</vt:lpstr>
      <vt:lpstr>CONCETTI</vt:lpstr>
      <vt:lpstr>RETI NEURALI ARTIFICIALI </vt:lpstr>
      <vt:lpstr>Reti cnn </vt:lpstr>
      <vt:lpstr>RETE CNN seq2point UTILIZZATA PER LA PROVA </vt:lpstr>
      <vt:lpstr>Architettura rete samnet</vt:lpstr>
      <vt:lpstr>Tcn (TEMPORAL CONVOLUTION NETWORK) </vt:lpstr>
      <vt:lpstr>DETTAGLIO RETE SAMNET</vt:lpstr>
      <vt:lpstr>Self attention layer</vt:lpstr>
      <vt:lpstr>Setup sperimentale </vt:lpstr>
      <vt:lpstr>ELETTRODOMESTICI CONFRONTATI</vt:lpstr>
      <vt:lpstr>PROVE ESEGUITE</vt:lpstr>
      <vt:lpstr>CONFRONTO DEI 5 ELETTRODOMESTICI</vt:lpstr>
      <vt:lpstr>TEST </vt:lpstr>
      <vt:lpstr>SAE</vt:lpstr>
      <vt:lpstr>F1-SCORE</vt:lpstr>
      <vt:lpstr>Risultati ottenuti :  TCN</vt:lpstr>
      <vt:lpstr>Risultati ottenuti :  TCN</vt:lpstr>
      <vt:lpstr>Risultati ottenuti :  CNN</vt:lpstr>
      <vt:lpstr>Risultati ottenuti :  CNN</vt:lpstr>
      <vt:lpstr>COMMENTO DEI RISULTATI</vt:lpstr>
      <vt:lpstr>CONFRONTO TRA CNN e TCN</vt:lpstr>
      <vt:lpstr>PROBLEMI RISCONTRATI</vt:lpstr>
      <vt:lpstr>CAUSE</vt:lpstr>
      <vt:lpstr>VERIFICHE EFFETTUATE</vt:lpstr>
      <vt:lpstr>NORMALIZZAZIONE</vt:lpstr>
      <vt:lpstr>Implementazione dell’architettura</vt:lpstr>
      <vt:lpstr>conclusioni</vt:lpstr>
      <vt:lpstr>Presentazione standard di PowerPoint</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Luca Silvestrini</dc:creator>
  <cp:lastModifiedBy>Luca Silvestrini</cp:lastModifiedBy>
  <cp:revision>44</cp:revision>
  <dcterms:created xsi:type="dcterms:W3CDTF">2024-08-22T12:23:04Z</dcterms:created>
  <dcterms:modified xsi:type="dcterms:W3CDTF">2024-09-03T20:04:53Z</dcterms:modified>
</cp:coreProperties>
</file>